
<file path=[Content_Types].xml><?xml version="1.0" encoding="utf-8"?>
<Types xmlns="http://schemas.openxmlformats.org/package/2006/content-types">
  <Default Extension="png" ContentType="image/png"/>
  <Default Extension="emf" ContentType="image/x-emf"/>
  <Default Extension="jpeg" ContentType="image/jpeg"/>
  <Default Extension="JPG" ContentType="image/.jp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diagrams/colors1.xml" ContentType="application/vnd.openxmlformats-officedocument.drawingml.diagramColors+xml"/>
  <Override PartName="/ppt/diagrams/colors2.xml" ContentType="application/vnd.openxmlformats-officedocument.drawingml.diagramColors+xml"/>
  <Override PartName="/ppt/diagrams/colors3.xml" ContentType="application/vnd.openxmlformats-officedocument.drawingml.diagramColors+xml"/>
  <Override PartName="/ppt/diagrams/data1.xml" ContentType="application/vnd.openxmlformats-officedocument.drawingml.diagramData+xml"/>
  <Override PartName="/ppt/diagrams/data2.xml" ContentType="application/vnd.openxmlformats-officedocument.drawingml.diagramData+xml"/>
  <Override PartName="/ppt/diagrams/data3.xml" ContentType="application/vnd.openxmlformats-officedocument.drawingml.diagramData+xml"/>
  <Override PartName="/ppt/diagrams/drawing1.xml" ContentType="application/vnd.ms-office.drawingml.diagramDrawing+xml"/>
  <Override PartName="/ppt/diagrams/drawing2.xml" ContentType="application/vnd.ms-office.drawingml.diagramDrawing+xml"/>
  <Override PartName="/ppt/diagrams/drawing3.xml" ContentType="application/vnd.ms-office.drawingml.diagramDrawing+xml"/>
  <Override PartName="/ppt/diagrams/layout1.xml" ContentType="application/vnd.openxmlformats-officedocument.drawingml.diagramLayout+xml"/>
  <Override PartName="/ppt/diagrams/layout2.xml" ContentType="application/vnd.openxmlformats-officedocument.drawingml.diagramLayout+xml"/>
  <Override PartName="/ppt/diagrams/layout3.xml" ContentType="application/vnd.openxmlformats-officedocument.drawingml.diagramLayout+xml"/>
  <Override PartName="/ppt/diagrams/quickStyle1.xml" ContentType="application/vnd.openxmlformats-officedocument.drawingml.diagramStyle+xml"/>
  <Override PartName="/ppt/diagrams/quickStyle2.xml" ContentType="application/vnd.openxmlformats-officedocument.drawingml.diagramStyle+xml"/>
  <Override PartName="/ppt/diagrams/quickStyle3.xml" ContentType="application/vnd.openxmlformats-officedocument.drawingml.diagramStyle+xml"/>
  <Override PartName="/ppt/fonts/font1.fntdata" ContentType="application/x-fontdata"/>
  <Override PartName="/ppt/fonts/font10.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media/image1.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5"/>
  </p:notesMasterIdLst>
  <p:sldIdLst>
    <p:sldId id="492" r:id="rId3"/>
    <p:sldId id="468" r:id="rId4"/>
    <p:sldId id="495" r:id="rId6"/>
    <p:sldId id="496" r:id="rId7"/>
    <p:sldId id="499" r:id="rId8"/>
    <p:sldId id="500" r:id="rId9"/>
    <p:sldId id="514" r:id="rId10"/>
    <p:sldId id="501" r:id="rId11"/>
    <p:sldId id="503" r:id="rId12"/>
    <p:sldId id="513" r:id="rId13"/>
    <p:sldId id="504" r:id="rId14"/>
    <p:sldId id="505" r:id="rId15"/>
    <p:sldId id="506" r:id="rId16"/>
    <p:sldId id="507" r:id="rId17"/>
    <p:sldId id="509" r:id="rId18"/>
    <p:sldId id="510" r:id="rId19"/>
    <p:sldId id="511" r:id="rId20"/>
    <p:sldId id="520" r:id="rId21"/>
    <p:sldId id="521" r:id="rId22"/>
    <p:sldId id="522" r:id="rId23"/>
    <p:sldId id="523" r:id="rId24"/>
    <p:sldId id="524" r:id="rId25"/>
    <p:sldId id="525" r:id="rId26"/>
    <p:sldId id="526" r:id="rId27"/>
    <p:sldId id="527" r:id="rId28"/>
    <p:sldId id="528" r:id="rId29"/>
    <p:sldId id="529" r:id="rId30"/>
    <p:sldId id="530" r:id="rId31"/>
    <p:sldId id="531" r:id="rId32"/>
    <p:sldId id="532" r:id="rId33"/>
    <p:sldId id="533" r:id="rId34"/>
    <p:sldId id="534" r:id="rId35"/>
    <p:sldId id="535" r:id="rId36"/>
    <p:sldId id="536" r:id="rId37"/>
    <p:sldId id="537" r:id="rId38"/>
  </p:sldIdLst>
  <p:sldSz cx="12192000" cy="6858000"/>
  <p:notesSz cx="6858000" cy="9144000"/>
  <p:embeddedFontLst>
    <p:embeddedFont>
      <p:font typeface="微软雅黑" panose="020B0503020204020204" pitchFamily="34" charset="-122"/>
      <p:regular r:id="rId42"/>
    </p:embeddedFont>
    <p:embeddedFont>
      <p:font typeface="二字元煜臣拙宋简" panose="02010604000000000000" pitchFamily="2" charset="-122"/>
      <p:regular r:id="rId43"/>
    </p:embeddedFont>
    <p:embeddedFont>
      <p:font typeface="腾祥嘉丽准粗圆简" panose="01010104010101010101" pitchFamily="2" charset="-122"/>
      <p:regular r:id="rId44"/>
    </p:embeddedFont>
    <p:embeddedFont>
      <p:font typeface="潮字社国风冉宋简-闪" panose="02010604000000000000" pitchFamily="2" charset="-122"/>
      <p:regular r:id="rId45"/>
    </p:embeddedFont>
    <p:embeddedFont>
      <p:font typeface="Aa语文老师的字 (非商业使用)" panose="02010600010101010101" pitchFamily="2" charset="-122"/>
      <p:regular r:id="rId46"/>
    </p:embeddedFont>
    <p:embeddedFont>
      <p:font typeface="Calibri" panose="020F0502020204030204" charset="0"/>
      <p:regular r:id="rId47"/>
      <p:bold r:id="rId48"/>
      <p:italic r:id="rId49"/>
      <p:boldItalic r:id="rId50"/>
    </p:embeddedFont>
    <p:embeddedFont>
      <p:font typeface="二字元濑户淘气黑体-闪" panose="02020300000000000000" pitchFamily="18" charset="-122"/>
      <p:regular r:id="rId51"/>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C9F92"/>
    <a:srgbClr val="BD7A57"/>
    <a:srgbClr val="D91F06"/>
    <a:srgbClr val="FFB3AB"/>
    <a:srgbClr val="68B6DD"/>
    <a:srgbClr val="B4CBDF"/>
    <a:srgbClr val="FFFFFF"/>
    <a:srgbClr val="DCDCDC"/>
    <a:srgbClr val="F0F0F0"/>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316" autoAdjust="0"/>
    <p:restoredTop sz="94660"/>
  </p:normalViewPr>
  <p:slideViewPr>
    <p:cSldViewPr snapToGrid="0">
      <p:cViewPr varScale="1">
        <p:scale>
          <a:sx n="63" d="100"/>
          <a:sy n="63" d="100"/>
        </p:scale>
        <p:origin x="828" y="32"/>
      </p:cViewPr>
      <p:guideLst>
        <p:guide orient="horz" pos="2160"/>
        <p:guide pos="3840"/>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1" Type="http://schemas.openxmlformats.org/officeDocument/2006/relationships/font" Target="fonts/font10.fntdata"/><Relationship Id="rId50" Type="http://schemas.openxmlformats.org/officeDocument/2006/relationships/font" Target="fonts/font9.fntdata"/><Relationship Id="rId5" Type="http://schemas.openxmlformats.org/officeDocument/2006/relationships/notesMaster" Target="notesMasters/notesMaster1.xml"/><Relationship Id="rId49" Type="http://schemas.openxmlformats.org/officeDocument/2006/relationships/font" Target="fonts/font8.fntdata"/><Relationship Id="rId48" Type="http://schemas.openxmlformats.org/officeDocument/2006/relationships/font" Target="fonts/font7.fntdata"/><Relationship Id="rId47" Type="http://schemas.openxmlformats.org/officeDocument/2006/relationships/font" Target="fonts/font6.fntdata"/><Relationship Id="rId46" Type="http://schemas.openxmlformats.org/officeDocument/2006/relationships/font" Target="fonts/font5.fntdata"/><Relationship Id="rId45" Type="http://schemas.openxmlformats.org/officeDocument/2006/relationships/font" Target="fonts/font4.fntdata"/><Relationship Id="rId44" Type="http://schemas.openxmlformats.org/officeDocument/2006/relationships/font" Target="fonts/font3.fntdata"/><Relationship Id="rId43" Type="http://schemas.openxmlformats.org/officeDocument/2006/relationships/font" Target="fonts/font2.fntdata"/><Relationship Id="rId42" Type="http://schemas.openxmlformats.org/officeDocument/2006/relationships/font" Target="fonts/font1.fntdata"/><Relationship Id="rId41" Type="http://schemas.openxmlformats.org/officeDocument/2006/relationships/tableStyles" Target="tableStyles.xml"/><Relationship Id="rId40" Type="http://schemas.openxmlformats.org/officeDocument/2006/relationships/viewProps" Target="viewProps.xml"/><Relationship Id="rId4" Type="http://schemas.openxmlformats.org/officeDocument/2006/relationships/slide" Target="slides/slide2.xml"/><Relationship Id="rId39" Type="http://schemas.openxmlformats.org/officeDocument/2006/relationships/presProps" Target="presProps.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034478C3-C7C2-4800-A6A7-3AF333F7CBCC}" type="doc">
      <dgm:prSet loTypeId="urn:microsoft.com/office/officeart/2005/8/layout/orgChart1" loCatId="hierarchy" qsTypeId="urn:microsoft.com/office/officeart/2005/8/quickstyle/simple4" qsCatId="simple" csTypeId="urn:microsoft.com/office/officeart/2005/8/colors/accent1_2" csCatId="accent1" phldr="1"/>
      <dgm:spPr/>
      <dgm:t>
        <a:bodyPr/>
        <a:lstStyle/>
        <a:p>
          <a:endParaRPr lang="zh-CN" altLang="en-US"/>
        </a:p>
      </dgm:t>
    </dgm:pt>
    <dgm:pt modelId="{561A314E-123D-49D6-8FE0-3D3EF15F1665}">
      <dgm:prSet phldrT="[文本]" custT="1"/>
      <dgm:spPr>
        <a:solidFill>
          <a:schemeClr val="accent1"/>
        </a:solidFill>
      </dgm:spPr>
      <dgm:t>
        <a:bodyPr/>
        <a:lstStyle/>
        <a:p>
          <a:r>
            <a:rPr lang="zh-CN" altLang="en-US" sz="2400" dirty="0">
              <a:latin typeface="Aa语文老师的字 (非商业使用)" panose="02010600010101010101" pitchFamily="2" charset="-122"/>
              <a:ea typeface="Aa语文老师的字 (非商业使用)" panose="02010600010101010101" pitchFamily="2" charset="-122"/>
            </a:rPr>
            <a:t>那些年一起发过的誓言</a:t>
          </a:r>
        </a:p>
      </dgm:t>
    </dgm:pt>
    <dgm:pt modelId="{27F208A9-BCA8-449F-9CA2-DE761E4ECF31}" cxnId="{D695F5C7-8541-4D78-ABEB-BB6D6B6A134A}" type="parTrans">
      <dgm:prSet/>
      <dgm:spPr/>
      <dgm:t>
        <a:bodyPr/>
        <a:lstStyle/>
        <a:p>
          <a:endParaRPr lang="zh-CN" altLang="en-US"/>
        </a:p>
      </dgm:t>
    </dgm:pt>
    <dgm:pt modelId="{A73DEEC5-19A0-409D-BED5-2E3430E6258A}" cxnId="{D695F5C7-8541-4D78-ABEB-BB6D6B6A134A}" type="sibTrans">
      <dgm:prSet/>
      <dgm:spPr/>
      <dgm:t>
        <a:bodyPr/>
        <a:lstStyle/>
        <a:p>
          <a:endParaRPr lang="zh-CN" altLang="en-US"/>
        </a:p>
      </dgm:t>
    </dgm:pt>
    <dgm:pt modelId="{911F3BE1-92CA-4F54-95E3-74FD10F9A123}">
      <dgm:prSet phldrT="[文本]" custT="1"/>
      <dgm:spPr>
        <a:solidFill>
          <a:schemeClr val="accent2"/>
        </a:solidFill>
      </dgm:spPr>
      <dgm:t>
        <a:bodyPr/>
        <a:lstStyle/>
        <a:p>
          <a:r>
            <a:rPr lang="zh-CN" altLang="en-US" sz="2400" dirty="0">
              <a:latin typeface="二字元煜臣拙宋简" panose="02010604000000000000" pitchFamily="2" charset="-122"/>
              <a:ea typeface="二字元煜臣拙宋简" panose="02010604000000000000" pitchFamily="2" charset="-122"/>
            </a:rPr>
            <a:t>中共三大</a:t>
          </a:r>
        </a:p>
      </dgm:t>
    </dgm:pt>
    <dgm:pt modelId="{B963CF42-6E69-4F08-AE90-29C1165FCDE6}" cxnId="{C9BDF3B2-0193-4930-8C7B-1A10ACFD2A3E}" type="parTrans">
      <dgm:prSet/>
      <dgm:spPr/>
      <dgm:t>
        <a:bodyPr/>
        <a:lstStyle/>
        <a:p>
          <a:endParaRPr lang="zh-CN" altLang="en-US"/>
        </a:p>
      </dgm:t>
    </dgm:pt>
    <dgm:pt modelId="{DDF62C85-C06D-453F-A14C-F598F2AA1032}" cxnId="{C9BDF3B2-0193-4930-8C7B-1A10ACFD2A3E}" type="sibTrans">
      <dgm:prSet/>
      <dgm:spPr/>
      <dgm:t>
        <a:bodyPr/>
        <a:lstStyle/>
        <a:p>
          <a:endParaRPr lang="zh-CN" altLang="en-US"/>
        </a:p>
      </dgm:t>
    </dgm:pt>
    <dgm:pt modelId="{BEBB6BFE-610E-4A00-8D7F-0D97FDD5D8B2}">
      <dgm:prSet phldrT="[文本]" custT="1"/>
      <dgm:spPr>
        <a:solidFill>
          <a:schemeClr val="accent2"/>
        </a:solidFill>
      </dgm:spPr>
      <dgm:t>
        <a:bodyPr/>
        <a:lstStyle/>
        <a:p>
          <a:r>
            <a:rPr lang="zh-CN" altLang="en-US" sz="2400" dirty="0">
              <a:latin typeface="二字元煜臣拙宋简" panose="02010604000000000000" pitchFamily="2" charset="-122"/>
              <a:ea typeface="二字元煜臣拙宋简" panose="02010604000000000000" pitchFamily="2" charset="-122"/>
            </a:rPr>
            <a:t>国民党一大</a:t>
          </a:r>
        </a:p>
      </dgm:t>
    </dgm:pt>
    <dgm:pt modelId="{5BBC863A-DD49-478D-8A39-B65EA88427F7}" cxnId="{C1499829-2267-47DE-979F-8DEAF61A5D2A}" type="parTrans">
      <dgm:prSet/>
      <dgm:spPr/>
      <dgm:t>
        <a:bodyPr/>
        <a:lstStyle/>
        <a:p>
          <a:endParaRPr lang="zh-CN" altLang="en-US"/>
        </a:p>
      </dgm:t>
    </dgm:pt>
    <dgm:pt modelId="{12BE26FF-5EE8-401A-A1AA-14280CC6FAB4}" cxnId="{C1499829-2267-47DE-979F-8DEAF61A5D2A}" type="sibTrans">
      <dgm:prSet/>
      <dgm:spPr/>
      <dgm:t>
        <a:bodyPr/>
        <a:lstStyle/>
        <a:p>
          <a:endParaRPr lang="zh-CN" altLang="en-US"/>
        </a:p>
      </dgm:t>
    </dgm:pt>
    <dgm:pt modelId="{C8889295-2851-44E7-BCF7-95D6AEE8D4FF}" type="pres">
      <dgm:prSet presAssocID="{034478C3-C7C2-4800-A6A7-3AF333F7CBCC}" presName="hierChild1" presStyleCnt="0">
        <dgm:presLayoutVars>
          <dgm:orgChart val="1"/>
          <dgm:chPref val="1"/>
          <dgm:dir/>
          <dgm:animOne val="branch"/>
          <dgm:animLvl val="lvl"/>
          <dgm:resizeHandles/>
        </dgm:presLayoutVars>
      </dgm:prSet>
      <dgm:spPr/>
    </dgm:pt>
    <dgm:pt modelId="{84C25DDD-BA30-4112-9F47-4839AAADBDFA}" type="pres">
      <dgm:prSet presAssocID="{561A314E-123D-49D6-8FE0-3D3EF15F1665}" presName="hierRoot1" presStyleCnt="0">
        <dgm:presLayoutVars>
          <dgm:hierBranch val="init"/>
        </dgm:presLayoutVars>
      </dgm:prSet>
      <dgm:spPr/>
    </dgm:pt>
    <dgm:pt modelId="{14B91782-2981-401D-B906-4CCD9B71D98E}" type="pres">
      <dgm:prSet presAssocID="{561A314E-123D-49D6-8FE0-3D3EF15F1665}" presName="rootComposite1" presStyleCnt="0"/>
      <dgm:spPr/>
    </dgm:pt>
    <dgm:pt modelId="{07A91475-895E-4569-9C9D-FA77D797C98E}" type="pres">
      <dgm:prSet presAssocID="{561A314E-123D-49D6-8FE0-3D3EF15F1665}" presName="rootText1" presStyleLbl="node0" presStyleIdx="0" presStyleCnt="1" custScaleX="192220">
        <dgm:presLayoutVars>
          <dgm:chPref val="3"/>
        </dgm:presLayoutVars>
      </dgm:prSet>
      <dgm:spPr/>
    </dgm:pt>
    <dgm:pt modelId="{D4C0883A-B53A-497A-8CEF-73EBB483DABF}" type="pres">
      <dgm:prSet presAssocID="{561A314E-123D-49D6-8FE0-3D3EF15F1665}" presName="rootConnector1" presStyleLbl="node1" presStyleIdx="0" presStyleCnt="0"/>
      <dgm:spPr/>
    </dgm:pt>
    <dgm:pt modelId="{9E31B46E-C807-40E6-8A09-E1AB7DEC38D5}" type="pres">
      <dgm:prSet presAssocID="{561A314E-123D-49D6-8FE0-3D3EF15F1665}" presName="hierChild2" presStyleCnt="0"/>
      <dgm:spPr/>
    </dgm:pt>
    <dgm:pt modelId="{B993674C-CFBE-44D5-9D84-DFD20ABD349D}" type="pres">
      <dgm:prSet presAssocID="{B963CF42-6E69-4F08-AE90-29C1165FCDE6}" presName="Name37" presStyleLbl="parChTrans1D2" presStyleIdx="0" presStyleCnt="2"/>
      <dgm:spPr/>
    </dgm:pt>
    <dgm:pt modelId="{89979921-CCB0-4155-A3DA-1F3AE7DFB3DD}" type="pres">
      <dgm:prSet presAssocID="{911F3BE1-92CA-4F54-95E3-74FD10F9A123}" presName="hierRoot2" presStyleCnt="0">
        <dgm:presLayoutVars>
          <dgm:hierBranch val="init"/>
        </dgm:presLayoutVars>
      </dgm:prSet>
      <dgm:spPr/>
    </dgm:pt>
    <dgm:pt modelId="{E5AC1124-4E94-4AC8-AFA5-A5CC5B618FAF}" type="pres">
      <dgm:prSet presAssocID="{911F3BE1-92CA-4F54-95E3-74FD10F9A123}" presName="rootComposite" presStyleCnt="0"/>
      <dgm:spPr/>
    </dgm:pt>
    <dgm:pt modelId="{D92FB5B3-2276-4872-88E5-D62EFBB284F9}" type="pres">
      <dgm:prSet presAssocID="{911F3BE1-92CA-4F54-95E3-74FD10F9A123}" presName="rootText" presStyleLbl="node2" presStyleIdx="0" presStyleCnt="2">
        <dgm:presLayoutVars>
          <dgm:chPref val="3"/>
        </dgm:presLayoutVars>
      </dgm:prSet>
      <dgm:spPr/>
    </dgm:pt>
    <dgm:pt modelId="{976E17E3-8231-4459-A958-EB2732455BC6}" type="pres">
      <dgm:prSet presAssocID="{911F3BE1-92CA-4F54-95E3-74FD10F9A123}" presName="rootConnector" presStyleLbl="node2" presStyleIdx="0" presStyleCnt="2"/>
      <dgm:spPr/>
    </dgm:pt>
    <dgm:pt modelId="{795DD851-0357-43B4-8404-05F6BCBAAF7C}" type="pres">
      <dgm:prSet presAssocID="{911F3BE1-92CA-4F54-95E3-74FD10F9A123}" presName="hierChild4" presStyleCnt="0"/>
      <dgm:spPr/>
    </dgm:pt>
    <dgm:pt modelId="{801FE15F-C7E0-4A0F-8D97-D23BF5FC16D6}" type="pres">
      <dgm:prSet presAssocID="{911F3BE1-92CA-4F54-95E3-74FD10F9A123}" presName="hierChild5" presStyleCnt="0"/>
      <dgm:spPr/>
    </dgm:pt>
    <dgm:pt modelId="{F8614580-956E-476D-AA97-6F7CB8ED1B4B}" type="pres">
      <dgm:prSet presAssocID="{5BBC863A-DD49-478D-8A39-B65EA88427F7}" presName="Name37" presStyleLbl="parChTrans1D2" presStyleIdx="1" presStyleCnt="2"/>
      <dgm:spPr/>
    </dgm:pt>
    <dgm:pt modelId="{53AA9DA2-BE13-4275-9103-311E71CF320A}" type="pres">
      <dgm:prSet presAssocID="{BEBB6BFE-610E-4A00-8D7F-0D97FDD5D8B2}" presName="hierRoot2" presStyleCnt="0">
        <dgm:presLayoutVars>
          <dgm:hierBranch val="init"/>
        </dgm:presLayoutVars>
      </dgm:prSet>
      <dgm:spPr/>
    </dgm:pt>
    <dgm:pt modelId="{3D86BC5B-6A58-4871-A2D6-E9E9E01415C1}" type="pres">
      <dgm:prSet presAssocID="{BEBB6BFE-610E-4A00-8D7F-0D97FDD5D8B2}" presName="rootComposite" presStyleCnt="0"/>
      <dgm:spPr/>
    </dgm:pt>
    <dgm:pt modelId="{7B682716-E43B-4C6C-AEF7-E56ECB1B0DEF}" type="pres">
      <dgm:prSet presAssocID="{BEBB6BFE-610E-4A00-8D7F-0D97FDD5D8B2}" presName="rootText" presStyleLbl="node2" presStyleIdx="1" presStyleCnt="2">
        <dgm:presLayoutVars>
          <dgm:chPref val="3"/>
        </dgm:presLayoutVars>
      </dgm:prSet>
      <dgm:spPr/>
    </dgm:pt>
    <dgm:pt modelId="{675E0C00-C99F-4E1B-9B0B-066C9A3A7ED6}" type="pres">
      <dgm:prSet presAssocID="{BEBB6BFE-610E-4A00-8D7F-0D97FDD5D8B2}" presName="rootConnector" presStyleLbl="node2" presStyleIdx="1" presStyleCnt="2"/>
      <dgm:spPr/>
    </dgm:pt>
    <dgm:pt modelId="{9EBCAD25-912B-4F66-A581-12E1BD3065D5}" type="pres">
      <dgm:prSet presAssocID="{BEBB6BFE-610E-4A00-8D7F-0D97FDD5D8B2}" presName="hierChild4" presStyleCnt="0"/>
      <dgm:spPr/>
    </dgm:pt>
    <dgm:pt modelId="{597A42C1-CAB8-46FE-8600-CC6EC6183698}" type="pres">
      <dgm:prSet presAssocID="{BEBB6BFE-610E-4A00-8D7F-0D97FDD5D8B2}" presName="hierChild5" presStyleCnt="0"/>
      <dgm:spPr/>
    </dgm:pt>
    <dgm:pt modelId="{59FE1CC8-3C70-4763-A958-87FFDC6F4BB1}" type="pres">
      <dgm:prSet presAssocID="{561A314E-123D-49D6-8FE0-3D3EF15F1665}" presName="hierChild3" presStyleCnt="0"/>
      <dgm:spPr/>
    </dgm:pt>
  </dgm:ptLst>
  <dgm:cxnLst>
    <dgm:cxn modelId="{37448E0E-775A-44EF-B9A9-2AD40F312259}" type="presOf" srcId="{B963CF42-6E69-4F08-AE90-29C1165FCDE6}" destId="{B993674C-CFBE-44D5-9D84-DFD20ABD349D}" srcOrd="0" destOrd="0" presId="urn:microsoft.com/office/officeart/2005/8/layout/orgChart1"/>
    <dgm:cxn modelId="{7A9C041E-EECE-46CC-9947-86F0AF9A77B4}" type="presOf" srcId="{911F3BE1-92CA-4F54-95E3-74FD10F9A123}" destId="{976E17E3-8231-4459-A958-EB2732455BC6}" srcOrd="1" destOrd="0" presId="urn:microsoft.com/office/officeart/2005/8/layout/orgChart1"/>
    <dgm:cxn modelId="{C1499829-2267-47DE-979F-8DEAF61A5D2A}" srcId="{561A314E-123D-49D6-8FE0-3D3EF15F1665}" destId="{BEBB6BFE-610E-4A00-8D7F-0D97FDD5D8B2}" srcOrd="1" destOrd="0" parTransId="{5BBC863A-DD49-478D-8A39-B65EA88427F7}" sibTransId="{12BE26FF-5EE8-401A-A1AA-14280CC6FAB4}"/>
    <dgm:cxn modelId="{6C8C9C2F-CE56-4668-98FB-EDFFC739D34A}" type="presOf" srcId="{561A314E-123D-49D6-8FE0-3D3EF15F1665}" destId="{07A91475-895E-4569-9C9D-FA77D797C98E}" srcOrd="0" destOrd="0" presId="urn:microsoft.com/office/officeart/2005/8/layout/orgChart1"/>
    <dgm:cxn modelId="{66B0AE33-2442-4CC7-8ACD-366DF9B027EE}" type="presOf" srcId="{BEBB6BFE-610E-4A00-8D7F-0D97FDD5D8B2}" destId="{7B682716-E43B-4C6C-AEF7-E56ECB1B0DEF}" srcOrd="0" destOrd="0" presId="urn:microsoft.com/office/officeart/2005/8/layout/orgChart1"/>
    <dgm:cxn modelId="{7091FC60-21CD-4E33-BCCB-CD47A4B042DA}" type="presOf" srcId="{911F3BE1-92CA-4F54-95E3-74FD10F9A123}" destId="{D92FB5B3-2276-4872-88E5-D62EFBB284F9}" srcOrd="0" destOrd="0" presId="urn:microsoft.com/office/officeart/2005/8/layout/orgChart1"/>
    <dgm:cxn modelId="{E1327358-14EC-4ED5-8FA7-3231C77FB3BC}" type="presOf" srcId="{5BBC863A-DD49-478D-8A39-B65EA88427F7}" destId="{F8614580-956E-476D-AA97-6F7CB8ED1B4B}" srcOrd="0" destOrd="0" presId="urn:microsoft.com/office/officeart/2005/8/layout/orgChart1"/>
    <dgm:cxn modelId="{4DCEEE8E-4BDE-4873-879E-21DC367DBBDE}" type="presOf" srcId="{BEBB6BFE-610E-4A00-8D7F-0D97FDD5D8B2}" destId="{675E0C00-C99F-4E1B-9B0B-066C9A3A7ED6}" srcOrd="1" destOrd="0" presId="urn:microsoft.com/office/officeart/2005/8/layout/orgChart1"/>
    <dgm:cxn modelId="{8BCB3D9E-3B3B-493C-AA8F-8901B8F967FF}" type="presOf" srcId="{561A314E-123D-49D6-8FE0-3D3EF15F1665}" destId="{D4C0883A-B53A-497A-8CEF-73EBB483DABF}" srcOrd="1" destOrd="0" presId="urn:microsoft.com/office/officeart/2005/8/layout/orgChart1"/>
    <dgm:cxn modelId="{C9BDF3B2-0193-4930-8C7B-1A10ACFD2A3E}" srcId="{561A314E-123D-49D6-8FE0-3D3EF15F1665}" destId="{911F3BE1-92CA-4F54-95E3-74FD10F9A123}" srcOrd="0" destOrd="0" parTransId="{B963CF42-6E69-4F08-AE90-29C1165FCDE6}" sibTransId="{DDF62C85-C06D-453F-A14C-F598F2AA1032}"/>
    <dgm:cxn modelId="{D695F5C7-8541-4D78-ABEB-BB6D6B6A134A}" srcId="{034478C3-C7C2-4800-A6A7-3AF333F7CBCC}" destId="{561A314E-123D-49D6-8FE0-3D3EF15F1665}" srcOrd="0" destOrd="0" parTransId="{27F208A9-BCA8-449F-9CA2-DE761E4ECF31}" sibTransId="{A73DEEC5-19A0-409D-BED5-2E3430E6258A}"/>
    <dgm:cxn modelId="{F157B2FA-E133-47BD-BF27-6DE754E1D5B4}" type="presOf" srcId="{034478C3-C7C2-4800-A6A7-3AF333F7CBCC}" destId="{C8889295-2851-44E7-BCF7-95D6AEE8D4FF}" srcOrd="0" destOrd="0" presId="urn:microsoft.com/office/officeart/2005/8/layout/orgChart1"/>
    <dgm:cxn modelId="{F99FF791-CA0A-42F1-8CF9-8A4A1728F3FC}" type="presParOf" srcId="{C8889295-2851-44E7-BCF7-95D6AEE8D4FF}" destId="{84C25DDD-BA30-4112-9F47-4839AAADBDFA}" srcOrd="0" destOrd="0" presId="urn:microsoft.com/office/officeart/2005/8/layout/orgChart1"/>
    <dgm:cxn modelId="{F9C9547A-F463-400A-9DEF-AAA839CBEFBB}" type="presParOf" srcId="{84C25DDD-BA30-4112-9F47-4839AAADBDFA}" destId="{14B91782-2981-401D-B906-4CCD9B71D98E}" srcOrd="0" destOrd="0" presId="urn:microsoft.com/office/officeart/2005/8/layout/orgChart1"/>
    <dgm:cxn modelId="{B0ABAFA2-38E8-437A-8E44-D2375FB0C6FA}" type="presParOf" srcId="{14B91782-2981-401D-B906-4CCD9B71D98E}" destId="{07A91475-895E-4569-9C9D-FA77D797C98E}" srcOrd="0" destOrd="0" presId="urn:microsoft.com/office/officeart/2005/8/layout/orgChart1"/>
    <dgm:cxn modelId="{22D4F586-CE0A-48C7-9388-80065A637DFE}" type="presParOf" srcId="{14B91782-2981-401D-B906-4CCD9B71D98E}" destId="{D4C0883A-B53A-497A-8CEF-73EBB483DABF}" srcOrd="1" destOrd="0" presId="urn:microsoft.com/office/officeart/2005/8/layout/orgChart1"/>
    <dgm:cxn modelId="{434E2A18-EA6F-497A-948B-ECFB7E0D3A04}" type="presParOf" srcId="{84C25DDD-BA30-4112-9F47-4839AAADBDFA}" destId="{9E31B46E-C807-40E6-8A09-E1AB7DEC38D5}" srcOrd="1" destOrd="0" presId="urn:microsoft.com/office/officeart/2005/8/layout/orgChart1"/>
    <dgm:cxn modelId="{41CBEFCB-8AF0-4EDF-B37F-D529A5ABA0B0}" type="presParOf" srcId="{9E31B46E-C807-40E6-8A09-E1AB7DEC38D5}" destId="{B993674C-CFBE-44D5-9D84-DFD20ABD349D}" srcOrd="0" destOrd="0" presId="urn:microsoft.com/office/officeart/2005/8/layout/orgChart1"/>
    <dgm:cxn modelId="{7F437D8A-B95D-4E8F-A0E9-67DEB834E5F9}" type="presParOf" srcId="{9E31B46E-C807-40E6-8A09-E1AB7DEC38D5}" destId="{89979921-CCB0-4155-A3DA-1F3AE7DFB3DD}" srcOrd="1" destOrd="0" presId="urn:microsoft.com/office/officeart/2005/8/layout/orgChart1"/>
    <dgm:cxn modelId="{F58EAAE0-DBC3-4261-B7FD-122B0FBEC8BD}" type="presParOf" srcId="{89979921-CCB0-4155-A3DA-1F3AE7DFB3DD}" destId="{E5AC1124-4E94-4AC8-AFA5-A5CC5B618FAF}" srcOrd="0" destOrd="0" presId="urn:microsoft.com/office/officeart/2005/8/layout/orgChart1"/>
    <dgm:cxn modelId="{A3CAF867-B5DB-44F2-92D9-EC67A035B4BC}" type="presParOf" srcId="{E5AC1124-4E94-4AC8-AFA5-A5CC5B618FAF}" destId="{D92FB5B3-2276-4872-88E5-D62EFBB284F9}" srcOrd="0" destOrd="0" presId="urn:microsoft.com/office/officeart/2005/8/layout/orgChart1"/>
    <dgm:cxn modelId="{E1B8B624-63A6-46B1-9649-D915A4C2912D}" type="presParOf" srcId="{E5AC1124-4E94-4AC8-AFA5-A5CC5B618FAF}" destId="{976E17E3-8231-4459-A958-EB2732455BC6}" srcOrd="1" destOrd="0" presId="urn:microsoft.com/office/officeart/2005/8/layout/orgChart1"/>
    <dgm:cxn modelId="{A3582F9C-C6DF-43F9-A671-9863137680F5}" type="presParOf" srcId="{89979921-CCB0-4155-A3DA-1F3AE7DFB3DD}" destId="{795DD851-0357-43B4-8404-05F6BCBAAF7C}" srcOrd="1" destOrd="0" presId="urn:microsoft.com/office/officeart/2005/8/layout/orgChart1"/>
    <dgm:cxn modelId="{726F53EA-AF75-44B1-90D4-BECC5FE3AB3C}" type="presParOf" srcId="{89979921-CCB0-4155-A3DA-1F3AE7DFB3DD}" destId="{801FE15F-C7E0-4A0F-8D97-D23BF5FC16D6}" srcOrd="2" destOrd="0" presId="urn:microsoft.com/office/officeart/2005/8/layout/orgChart1"/>
    <dgm:cxn modelId="{48CC8BC1-AE44-486D-AF4F-8D1968EF5AEB}" type="presParOf" srcId="{9E31B46E-C807-40E6-8A09-E1AB7DEC38D5}" destId="{F8614580-956E-476D-AA97-6F7CB8ED1B4B}" srcOrd="2" destOrd="0" presId="urn:microsoft.com/office/officeart/2005/8/layout/orgChart1"/>
    <dgm:cxn modelId="{6AF9BD44-450C-4E6E-AC35-3337DBC46E0D}" type="presParOf" srcId="{9E31B46E-C807-40E6-8A09-E1AB7DEC38D5}" destId="{53AA9DA2-BE13-4275-9103-311E71CF320A}" srcOrd="3" destOrd="0" presId="urn:microsoft.com/office/officeart/2005/8/layout/orgChart1"/>
    <dgm:cxn modelId="{AA01195B-5DE0-473C-B47C-01402D7A8DDD}" type="presParOf" srcId="{53AA9DA2-BE13-4275-9103-311E71CF320A}" destId="{3D86BC5B-6A58-4871-A2D6-E9E9E01415C1}" srcOrd="0" destOrd="0" presId="urn:microsoft.com/office/officeart/2005/8/layout/orgChart1"/>
    <dgm:cxn modelId="{CC5676C7-90B2-4483-B030-4F9E0EF800F7}" type="presParOf" srcId="{3D86BC5B-6A58-4871-A2D6-E9E9E01415C1}" destId="{7B682716-E43B-4C6C-AEF7-E56ECB1B0DEF}" srcOrd="0" destOrd="0" presId="urn:microsoft.com/office/officeart/2005/8/layout/orgChart1"/>
    <dgm:cxn modelId="{93D91E85-0EFD-48AC-A451-7A6C6C95E8C8}" type="presParOf" srcId="{3D86BC5B-6A58-4871-A2D6-E9E9E01415C1}" destId="{675E0C00-C99F-4E1B-9B0B-066C9A3A7ED6}" srcOrd="1" destOrd="0" presId="urn:microsoft.com/office/officeart/2005/8/layout/orgChart1"/>
    <dgm:cxn modelId="{4E71E422-3510-44EF-98F1-C3C49C67824F}" type="presParOf" srcId="{53AA9DA2-BE13-4275-9103-311E71CF320A}" destId="{9EBCAD25-912B-4F66-A581-12E1BD3065D5}" srcOrd="1" destOrd="0" presId="urn:microsoft.com/office/officeart/2005/8/layout/orgChart1"/>
    <dgm:cxn modelId="{8EB1EB93-AE11-439D-83CC-D84F76E75DFE}" type="presParOf" srcId="{53AA9DA2-BE13-4275-9103-311E71CF320A}" destId="{597A42C1-CAB8-46FE-8600-CC6EC6183698}" srcOrd="2" destOrd="0" presId="urn:microsoft.com/office/officeart/2005/8/layout/orgChart1"/>
    <dgm:cxn modelId="{DCFC1ABC-1062-49D9-AA81-5C5AC67EF0D5}" type="presParOf" srcId="{84C25DDD-BA30-4112-9F47-4839AAADBDFA}" destId="{59FE1CC8-3C70-4763-A958-87FFDC6F4BB1}"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34478C3-C7C2-4800-A6A7-3AF333F7CBCC}" type="doc">
      <dgm:prSet loTypeId="urn:microsoft.com/office/officeart/2005/8/layout/orgChart1" loCatId="hierarchy" qsTypeId="urn:microsoft.com/office/officeart/2005/8/quickstyle/simple4" qsCatId="simple" csTypeId="urn:microsoft.com/office/officeart/2005/8/colors/accent1_2" csCatId="accent1" phldr="1"/>
      <dgm:spPr/>
      <dgm:t>
        <a:bodyPr/>
        <a:lstStyle/>
        <a:p>
          <a:endParaRPr lang="zh-CN" altLang="en-US"/>
        </a:p>
      </dgm:t>
    </dgm:pt>
    <dgm:pt modelId="{561A314E-123D-49D6-8FE0-3D3EF15F1665}">
      <dgm:prSet phldrT="[文本]" custT="1"/>
      <dgm:spPr>
        <a:solidFill>
          <a:schemeClr val="accent6"/>
        </a:solidFill>
      </dgm:spPr>
      <dgm:t>
        <a:bodyPr/>
        <a:lstStyle/>
        <a:p>
          <a:r>
            <a:rPr lang="zh-CN" altLang="en-US" sz="2400" dirty="0">
              <a:latin typeface="Aa语文老师的字 (非商业使用)" panose="02010600010101010101" pitchFamily="2" charset="-122"/>
              <a:ea typeface="Aa语文老师的字 (非商业使用)" panose="02010600010101010101" pitchFamily="2" charset="-122"/>
            </a:rPr>
            <a:t>那些年一起走过的路</a:t>
          </a:r>
        </a:p>
      </dgm:t>
    </dgm:pt>
    <dgm:pt modelId="{27F208A9-BCA8-449F-9CA2-DE761E4ECF31}" cxnId="{D695F5C7-8541-4D78-ABEB-BB6D6B6A134A}" type="parTrans">
      <dgm:prSet/>
      <dgm:spPr/>
      <dgm:t>
        <a:bodyPr/>
        <a:lstStyle/>
        <a:p>
          <a:endParaRPr lang="zh-CN" altLang="en-US"/>
        </a:p>
      </dgm:t>
    </dgm:pt>
    <dgm:pt modelId="{A73DEEC5-19A0-409D-BED5-2E3430E6258A}" cxnId="{D695F5C7-8541-4D78-ABEB-BB6D6B6A134A}" type="sibTrans">
      <dgm:prSet/>
      <dgm:spPr/>
      <dgm:t>
        <a:bodyPr/>
        <a:lstStyle/>
        <a:p>
          <a:endParaRPr lang="zh-CN" altLang="en-US"/>
        </a:p>
      </dgm:t>
    </dgm:pt>
    <dgm:pt modelId="{911F3BE1-92CA-4F54-95E3-74FD10F9A123}">
      <dgm:prSet phldrT="[文本]" custT="1"/>
      <dgm:spPr>
        <a:solidFill>
          <a:schemeClr val="accent2"/>
        </a:solidFill>
      </dgm:spPr>
      <dgm:t>
        <a:bodyPr/>
        <a:lstStyle/>
        <a:p>
          <a:r>
            <a:rPr lang="zh-CN" altLang="en-US" sz="2400" dirty="0">
              <a:latin typeface="二字元煜臣拙宋简" panose="02010604000000000000" pitchFamily="2" charset="-122"/>
              <a:ea typeface="二字元煜臣拙宋简" panose="02010604000000000000" pitchFamily="2" charset="-122"/>
            </a:rPr>
            <a:t>黄埔军校</a:t>
          </a:r>
        </a:p>
      </dgm:t>
    </dgm:pt>
    <dgm:pt modelId="{B963CF42-6E69-4F08-AE90-29C1165FCDE6}" cxnId="{C9BDF3B2-0193-4930-8C7B-1A10ACFD2A3E}" type="parTrans">
      <dgm:prSet/>
      <dgm:spPr/>
      <dgm:t>
        <a:bodyPr/>
        <a:lstStyle/>
        <a:p>
          <a:endParaRPr lang="zh-CN" altLang="en-US"/>
        </a:p>
      </dgm:t>
    </dgm:pt>
    <dgm:pt modelId="{DDF62C85-C06D-453F-A14C-F598F2AA1032}" cxnId="{C9BDF3B2-0193-4930-8C7B-1A10ACFD2A3E}" type="sibTrans">
      <dgm:prSet/>
      <dgm:spPr/>
      <dgm:t>
        <a:bodyPr/>
        <a:lstStyle/>
        <a:p>
          <a:endParaRPr lang="zh-CN" altLang="en-US"/>
        </a:p>
      </dgm:t>
    </dgm:pt>
    <dgm:pt modelId="{BEBB6BFE-610E-4A00-8D7F-0D97FDD5D8B2}">
      <dgm:prSet phldrT="[文本]" custT="1"/>
      <dgm:spPr>
        <a:solidFill>
          <a:schemeClr val="accent2"/>
        </a:solidFill>
      </dgm:spPr>
      <dgm:t>
        <a:bodyPr/>
        <a:lstStyle/>
        <a:p>
          <a:r>
            <a:rPr lang="zh-CN" altLang="en-US" sz="2400" dirty="0">
              <a:latin typeface="二字元煜臣拙宋简" panose="02010604000000000000" pitchFamily="2" charset="-122"/>
              <a:ea typeface="二字元煜臣拙宋简" panose="02010604000000000000" pitchFamily="2" charset="-122"/>
            </a:rPr>
            <a:t>北伐战争</a:t>
          </a:r>
        </a:p>
      </dgm:t>
    </dgm:pt>
    <dgm:pt modelId="{5BBC863A-DD49-478D-8A39-B65EA88427F7}" cxnId="{C1499829-2267-47DE-979F-8DEAF61A5D2A}" type="parTrans">
      <dgm:prSet/>
      <dgm:spPr/>
      <dgm:t>
        <a:bodyPr/>
        <a:lstStyle/>
        <a:p>
          <a:endParaRPr lang="zh-CN" altLang="en-US"/>
        </a:p>
      </dgm:t>
    </dgm:pt>
    <dgm:pt modelId="{12BE26FF-5EE8-401A-A1AA-14280CC6FAB4}" cxnId="{C1499829-2267-47DE-979F-8DEAF61A5D2A}" type="sibTrans">
      <dgm:prSet/>
      <dgm:spPr/>
      <dgm:t>
        <a:bodyPr/>
        <a:lstStyle/>
        <a:p>
          <a:endParaRPr lang="zh-CN" altLang="en-US"/>
        </a:p>
      </dgm:t>
    </dgm:pt>
    <dgm:pt modelId="{C8889295-2851-44E7-BCF7-95D6AEE8D4FF}" type="pres">
      <dgm:prSet presAssocID="{034478C3-C7C2-4800-A6A7-3AF333F7CBCC}" presName="hierChild1" presStyleCnt="0">
        <dgm:presLayoutVars>
          <dgm:orgChart val="1"/>
          <dgm:chPref val="1"/>
          <dgm:dir/>
          <dgm:animOne val="branch"/>
          <dgm:animLvl val="lvl"/>
          <dgm:resizeHandles/>
        </dgm:presLayoutVars>
      </dgm:prSet>
      <dgm:spPr/>
    </dgm:pt>
    <dgm:pt modelId="{84C25DDD-BA30-4112-9F47-4839AAADBDFA}" type="pres">
      <dgm:prSet presAssocID="{561A314E-123D-49D6-8FE0-3D3EF15F1665}" presName="hierRoot1" presStyleCnt="0">
        <dgm:presLayoutVars>
          <dgm:hierBranch val="init"/>
        </dgm:presLayoutVars>
      </dgm:prSet>
      <dgm:spPr/>
    </dgm:pt>
    <dgm:pt modelId="{14B91782-2981-401D-B906-4CCD9B71D98E}" type="pres">
      <dgm:prSet presAssocID="{561A314E-123D-49D6-8FE0-3D3EF15F1665}" presName="rootComposite1" presStyleCnt="0"/>
      <dgm:spPr/>
    </dgm:pt>
    <dgm:pt modelId="{07A91475-895E-4569-9C9D-FA77D797C98E}" type="pres">
      <dgm:prSet presAssocID="{561A314E-123D-49D6-8FE0-3D3EF15F1665}" presName="rootText1" presStyleLbl="node0" presStyleIdx="0" presStyleCnt="1" custScaleX="192220">
        <dgm:presLayoutVars>
          <dgm:chPref val="3"/>
        </dgm:presLayoutVars>
      </dgm:prSet>
      <dgm:spPr/>
    </dgm:pt>
    <dgm:pt modelId="{D4C0883A-B53A-497A-8CEF-73EBB483DABF}" type="pres">
      <dgm:prSet presAssocID="{561A314E-123D-49D6-8FE0-3D3EF15F1665}" presName="rootConnector1" presStyleLbl="node1" presStyleIdx="0" presStyleCnt="0"/>
      <dgm:spPr/>
    </dgm:pt>
    <dgm:pt modelId="{9E31B46E-C807-40E6-8A09-E1AB7DEC38D5}" type="pres">
      <dgm:prSet presAssocID="{561A314E-123D-49D6-8FE0-3D3EF15F1665}" presName="hierChild2" presStyleCnt="0"/>
      <dgm:spPr/>
    </dgm:pt>
    <dgm:pt modelId="{B993674C-CFBE-44D5-9D84-DFD20ABD349D}" type="pres">
      <dgm:prSet presAssocID="{B963CF42-6E69-4F08-AE90-29C1165FCDE6}" presName="Name37" presStyleLbl="parChTrans1D2" presStyleIdx="0" presStyleCnt="2"/>
      <dgm:spPr/>
    </dgm:pt>
    <dgm:pt modelId="{89979921-CCB0-4155-A3DA-1F3AE7DFB3DD}" type="pres">
      <dgm:prSet presAssocID="{911F3BE1-92CA-4F54-95E3-74FD10F9A123}" presName="hierRoot2" presStyleCnt="0">
        <dgm:presLayoutVars>
          <dgm:hierBranch val="init"/>
        </dgm:presLayoutVars>
      </dgm:prSet>
      <dgm:spPr/>
    </dgm:pt>
    <dgm:pt modelId="{E5AC1124-4E94-4AC8-AFA5-A5CC5B618FAF}" type="pres">
      <dgm:prSet presAssocID="{911F3BE1-92CA-4F54-95E3-74FD10F9A123}" presName="rootComposite" presStyleCnt="0"/>
      <dgm:spPr/>
    </dgm:pt>
    <dgm:pt modelId="{D92FB5B3-2276-4872-88E5-D62EFBB284F9}" type="pres">
      <dgm:prSet presAssocID="{911F3BE1-92CA-4F54-95E3-74FD10F9A123}" presName="rootText" presStyleLbl="node2" presStyleIdx="0" presStyleCnt="2">
        <dgm:presLayoutVars>
          <dgm:chPref val="3"/>
        </dgm:presLayoutVars>
      </dgm:prSet>
      <dgm:spPr/>
    </dgm:pt>
    <dgm:pt modelId="{976E17E3-8231-4459-A958-EB2732455BC6}" type="pres">
      <dgm:prSet presAssocID="{911F3BE1-92CA-4F54-95E3-74FD10F9A123}" presName="rootConnector" presStyleLbl="node2" presStyleIdx="0" presStyleCnt="2"/>
      <dgm:spPr/>
    </dgm:pt>
    <dgm:pt modelId="{795DD851-0357-43B4-8404-05F6BCBAAF7C}" type="pres">
      <dgm:prSet presAssocID="{911F3BE1-92CA-4F54-95E3-74FD10F9A123}" presName="hierChild4" presStyleCnt="0"/>
      <dgm:spPr/>
    </dgm:pt>
    <dgm:pt modelId="{801FE15F-C7E0-4A0F-8D97-D23BF5FC16D6}" type="pres">
      <dgm:prSet presAssocID="{911F3BE1-92CA-4F54-95E3-74FD10F9A123}" presName="hierChild5" presStyleCnt="0"/>
      <dgm:spPr/>
    </dgm:pt>
    <dgm:pt modelId="{F8614580-956E-476D-AA97-6F7CB8ED1B4B}" type="pres">
      <dgm:prSet presAssocID="{5BBC863A-DD49-478D-8A39-B65EA88427F7}" presName="Name37" presStyleLbl="parChTrans1D2" presStyleIdx="1" presStyleCnt="2"/>
      <dgm:spPr/>
    </dgm:pt>
    <dgm:pt modelId="{53AA9DA2-BE13-4275-9103-311E71CF320A}" type="pres">
      <dgm:prSet presAssocID="{BEBB6BFE-610E-4A00-8D7F-0D97FDD5D8B2}" presName="hierRoot2" presStyleCnt="0">
        <dgm:presLayoutVars>
          <dgm:hierBranch val="init"/>
        </dgm:presLayoutVars>
      </dgm:prSet>
      <dgm:spPr/>
    </dgm:pt>
    <dgm:pt modelId="{3D86BC5B-6A58-4871-A2D6-E9E9E01415C1}" type="pres">
      <dgm:prSet presAssocID="{BEBB6BFE-610E-4A00-8D7F-0D97FDD5D8B2}" presName="rootComposite" presStyleCnt="0"/>
      <dgm:spPr/>
    </dgm:pt>
    <dgm:pt modelId="{7B682716-E43B-4C6C-AEF7-E56ECB1B0DEF}" type="pres">
      <dgm:prSet presAssocID="{BEBB6BFE-610E-4A00-8D7F-0D97FDD5D8B2}" presName="rootText" presStyleLbl="node2" presStyleIdx="1" presStyleCnt="2">
        <dgm:presLayoutVars>
          <dgm:chPref val="3"/>
        </dgm:presLayoutVars>
      </dgm:prSet>
      <dgm:spPr/>
    </dgm:pt>
    <dgm:pt modelId="{675E0C00-C99F-4E1B-9B0B-066C9A3A7ED6}" type="pres">
      <dgm:prSet presAssocID="{BEBB6BFE-610E-4A00-8D7F-0D97FDD5D8B2}" presName="rootConnector" presStyleLbl="node2" presStyleIdx="1" presStyleCnt="2"/>
      <dgm:spPr/>
    </dgm:pt>
    <dgm:pt modelId="{9EBCAD25-912B-4F66-A581-12E1BD3065D5}" type="pres">
      <dgm:prSet presAssocID="{BEBB6BFE-610E-4A00-8D7F-0D97FDD5D8B2}" presName="hierChild4" presStyleCnt="0"/>
      <dgm:spPr/>
    </dgm:pt>
    <dgm:pt modelId="{597A42C1-CAB8-46FE-8600-CC6EC6183698}" type="pres">
      <dgm:prSet presAssocID="{BEBB6BFE-610E-4A00-8D7F-0D97FDD5D8B2}" presName="hierChild5" presStyleCnt="0"/>
      <dgm:spPr/>
    </dgm:pt>
    <dgm:pt modelId="{59FE1CC8-3C70-4763-A958-87FFDC6F4BB1}" type="pres">
      <dgm:prSet presAssocID="{561A314E-123D-49D6-8FE0-3D3EF15F1665}" presName="hierChild3" presStyleCnt="0"/>
      <dgm:spPr/>
    </dgm:pt>
  </dgm:ptLst>
  <dgm:cxnLst>
    <dgm:cxn modelId="{37448E0E-775A-44EF-B9A9-2AD40F312259}" type="presOf" srcId="{B963CF42-6E69-4F08-AE90-29C1165FCDE6}" destId="{B993674C-CFBE-44D5-9D84-DFD20ABD349D}" srcOrd="0" destOrd="0" presId="urn:microsoft.com/office/officeart/2005/8/layout/orgChart1"/>
    <dgm:cxn modelId="{7A9C041E-EECE-46CC-9947-86F0AF9A77B4}" type="presOf" srcId="{911F3BE1-92CA-4F54-95E3-74FD10F9A123}" destId="{976E17E3-8231-4459-A958-EB2732455BC6}" srcOrd="1" destOrd="0" presId="urn:microsoft.com/office/officeart/2005/8/layout/orgChart1"/>
    <dgm:cxn modelId="{C1499829-2267-47DE-979F-8DEAF61A5D2A}" srcId="{561A314E-123D-49D6-8FE0-3D3EF15F1665}" destId="{BEBB6BFE-610E-4A00-8D7F-0D97FDD5D8B2}" srcOrd="1" destOrd="0" parTransId="{5BBC863A-DD49-478D-8A39-B65EA88427F7}" sibTransId="{12BE26FF-5EE8-401A-A1AA-14280CC6FAB4}"/>
    <dgm:cxn modelId="{6C8C9C2F-CE56-4668-98FB-EDFFC739D34A}" type="presOf" srcId="{561A314E-123D-49D6-8FE0-3D3EF15F1665}" destId="{07A91475-895E-4569-9C9D-FA77D797C98E}" srcOrd="0" destOrd="0" presId="urn:microsoft.com/office/officeart/2005/8/layout/orgChart1"/>
    <dgm:cxn modelId="{66B0AE33-2442-4CC7-8ACD-366DF9B027EE}" type="presOf" srcId="{BEBB6BFE-610E-4A00-8D7F-0D97FDD5D8B2}" destId="{7B682716-E43B-4C6C-AEF7-E56ECB1B0DEF}" srcOrd="0" destOrd="0" presId="urn:microsoft.com/office/officeart/2005/8/layout/orgChart1"/>
    <dgm:cxn modelId="{7091FC60-21CD-4E33-BCCB-CD47A4B042DA}" type="presOf" srcId="{911F3BE1-92CA-4F54-95E3-74FD10F9A123}" destId="{D92FB5B3-2276-4872-88E5-D62EFBB284F9}" srcOrd="0" destOrd="0" presId="urn:microsoft.com/office/officeart/2005/8/layout/orgChart1"/>
    <dgm:cxn modelId="{E1327358-14EC-4ED5-8FA7-3231C77FB3BC}" type="presOf" srcId="{5BBC863A-DD49-478D-8A39-B65EA88427F7}" destId="{F8614580-956E-476D-AA97-6F7CB8ED1B4B}" srcOrd="0" destOrd="0" presId="urn:microsoft.com/office/officeart/2005/8/layout/orgChart1"/>
    <dgm:cxn modelId="{4DCEEE8E-4BDE-4873-879E-21DC367DBBDE}" type="presOf" srcId="{BEBB6BFE-610E-4A00-8D7F-0D97FDD5D8B2}" destId="{675E0C00-C99F-4E1B-9B0B-066C9A3A7ED6}" srcOrd="1" destOrd="0" presId="urn:microsoft.com/office/officeart/2005/8/layout/orgChart1"/>
    <dgm:cxn modelId="{8BCB3D9E-3B3B-493C-AA8F-8901B8F967FF}" type="presOf" srcId="{561A314E-123D-49D6-8FE0-3D3EF15F1665}" destId="{D4C0883A-B53A-497A-8CEF-73EBB483DABF}" srcOrd="1" destOrd="0" presId="urn:microsoft.com/office/officeart/2005/8/layout/orgChart1"/>
    <dgm:cxn modelId="{C9BDF3B2-0193-4930-8C7B-1A10ACFD2A3E}" srcId="{561A314E-123D-49D6-8FE0-3D3EF15F1665}" destId="{911F3BE1-92CA-4F54-95E3-74FD10F9A123}" srcOrd="0" destOrd="0" parTransId="{B963CF42-6E69-4F08-AE90-29C1165FCDE6}" sibTransId="{DDF62C85-C06D-453F-A14C-F598F2AA1032}"/>
    <dgm:cxn modelId="{D695F5C7-8541-4D78-ABEB-BB6D6B6A134A}" srcId="{034478C3-C7C2-4800-A6A7-3AF333F7CBCC}" destId="{561A314E-123D-49D6-8FE0-3D3EF15F1665}" srcOrd="0" destOrd="0" parTransId="{27F208A9-BCA8-449F-9CA2-DE761E4ECF31}" sibTransId="{A73DEEC5-19A0-409D-BED5-2E3430E6258A}"/>
    <dgm:cxn modelId="{F157B2FA-E133-47BD-BF27-6DE754E1D5B4}" type="presOf" srcId="{034478C3-C7C2-4800-A6A7-3AF333F7CBCC}" destId="{C8889295-2851-44E7-BCF7-95D6AEE8D4FF}" srcOrd="0" destOrd="0" presId="urn:microsoft.com/office/officeart/2005/8/layout/orgChart1"/>
    <dgm:cxn modelId="{F99FF791-CA0A-42F1-8CF9-8A4A1728F3FC}" type="presParOf" srcId="{C8889295-2851-44E7-BCF7-95D6AEE8D4FF}" destId="{84C25DDD-BA30-4112-9F47-4839AAADBDFA}" srcOrd="0" destOrd="0" presId="urn:microsoft.com/office/officeart/2005/8/layout/orgChart1"/>
    <dgm:cxn modelId="{F9C9547A-F463-400A-9DEF-AAA839CBEFBB}" type="presParOf" srcId="{84C25DDD-BA30-4112-9F47-4839AAADBDFA}" destId="{14B91782-2981-401D-B906-4CCD9B71D98E}" srcOrd="0" destOrd="0" presId="urn:microsoft.com/office/officeart/2005/8/layout/orgChart1"/>
    <dgm:cxn modelId="{B0ABAFA2-38E8-437A-8E44-D2375FB0C6FA}" type="presParOf" srcId="{14B91782-2981-401D-B906-4CCD9B71D98E}" destId="{07A91475-895E-4569-9C9D-FA77D797C98E}" srcOrd="0" destOrd="0" presId="urn:microsoft.com/office/officeart/2005/8/layout/orgChart1"/>
    <dgm:cxn modelId="{22D4F586-CE0A-48C7-9388-80065A637DFE}" type="presParOf" srcId="{14B91782-2981-401D-B906-4CCD9B71D98E}" destId="{D4C0883A-B53A-497A-8CEF-73EBB483DABF}" srcOrd="1" destOrd="0" presId="urn:microsoft.com/office/officeart/2005/8/layout/orgChart1"/>
    <dgm:cxn modelId="{434E2A18-EA6F-497A-948B-ECFB7E0D3A04}" type="presParOf" srcId="{84C25DDD-BA30-4112-9F47-4839AAADBDFA}" destId="{9E31B46E-C807-40E6-8A09-E1AB7DEC38D5}" srcOrd="1" destOrd="0" presId="urn:microsoft.com/office/officeart/2005/8/layout/orgChart1"/>
    <dgm:cxn modelId="{41CBEFCB-8AF0-4EDF-B37F-D529A5ABA0B0}" type="presParOf" srcId="{9E31B46E-C807-40E6-8A09-E1AB7DEC38D5}" destId="{B993674C-CFBE-44D5-9D84-DFD20ABD349D}" srcOrd="0" destOrd="0" presId="urn:microsoft.com/office/officeart/2005/8/layout/orgChart1"/>
    <dgm:cxn modelId="{7F437D8A-B95D-4E8F-A0E9-67DEB834E5F9}" type="presParOf" srcId="{9E31B46E-C807-40E6-8A09-E1AB7DEC38D5}" destId="{89979921-CCB0-4155-A3DA-1F3AE7DFB3DD}" srcOrd="1" destOrd="0" presId="urn:microsoft.com/office/officeart/2005/8/layout/orgChart1"/>
    <dgm:cxn modelId="{F58EAAE0-DBC3-4261-B7FD-122B0FBEC8BD}" type="presParOf" srcId="{89979921-CCB0-4155-A3DA-1F3AE7DFB3DD}" destId="{E5AC1124-4E94-4AC8-AFA5-A5CC5B618FAF}" srcOrd="0" destOrd="0" presId="urn:microsoft.com/office/officeart/2005/8/layout/orgChart1"/>
    <dgm:cxn modelId="{A3CAF867-B5DB-44F2-92D9-EC67A035B4BC}" type="presParOf" srcId="{E5AC1124-4E94-4AC8-AFA5-A5CC5B618FAF}" destId="{D92FB5B3-2276-4872-88E5-D62EFBB284F9}" srcOrd="0" destOrd="0" presId="urn:microsoft.com/office/officeart/2005/8/layout/orgChart1"/>
    <dgm:cxn modelId="{E1B8B624-63A6-46B1-9649-D915A4C2912D}" type="presParOf" srcId="{E5AC1124-4E94-4AC8-AFA5-A5CC5B618FAF}" destId="{976E17E3-8231-4459-A958-EB2732455BC6}" srcOrd="1" destOrd="0" presId="urn:microsoft.com/office/officeart/2005/8/layout/orgChart1"/>
    <dgm:cxn modelId="{A3582F9C-C6DF-43F9-A671-9863137680F5}" type="presParOf" srcId="{89979921-CCB0-4155-A3DA-1F3AE7DFB3DD}" destId="{795DD851-0357-43B4-8404-05F6BCBAAF7C}" srcOrd="1" destOrd="0" presId="urn:microsoft.com/office/officeart/2005/8/layout/orgChart1"/>
    <dgm:cxn modelId="{726F53EA-AF75-44B1-90D4-BECC5FE3AB3C}" type="presParOf" srcId="{89979921-CCB0-4155-A3DA-1F3AE7DFB3DD}" destId="{801FE15F-C7E0-4A0F-8D97-D23BF5FC16D6}" srcOrd="2" destOrd="0" presId="urn:microsoft.com/office/officeart/2005/8/layout/orgChart1"/>
    <dgm:cxn modelId="{48CC8BC1-AE44-486D-AF4F-8D1968EF5AEB}" type="presParOf" srcId="{9E31B46E-C807-40E6-8A09-E1AB7DEC38D5}" destId="{F8614580-956E-476D-AA97-6F7CB8ED1B4B}" srcOrd="2" destOrd="0" presId="urn:microsoft.com/office/officeart/2005/8/layout/orgChart1"/>
    <dgm:cxn modelId="{6AF9BD44-450C-4E6E-AC35-3337DBC46E0D}" type="presParOf" srcId="{9E31B46E-C807-40E6-8A09-E1AB7DEC38D5}" destId="{53AA9DA2-BE13-4275-9103-311E71CF320A}" srcOrd="3" destOrd="0" presId="urn:microsoft.com/office/officeart/2005/8/layout/orgChart1"/>
    <dgm:cxn modelId="{AA01195B-5DE0-473C-B47C-01402D7A8DDD}" type="presParOf" srcId="{53AA9DA2-BE13-4275-9103-311E71CF320A}" destId="{3D86BC5B-6A58-4871-A2D6-E9E9E01415C1}" srcOrd="0" destOrd="0" presId="urn:microsoft.com/office/officeart/2005/8/layout/orgChart1"/>
    <dgm:cxn modelId="{CC5676C7-90B2-4483-B030-4F9E0EF800F7}" type="presParOf" srcId="{3D86BC5B-6A58-4871-A2D6-E9E9E01415C1}" destId="{7B682716-E43B-4C6C-AEF7-E56ECB1B0DEF}" srcOrd="0" destOrd="0" presId="urn:microsoft.com/office/officeart/2005/8/layout/orgChart1"/>
    <dgm:cxn modelId="{93D91E85-0EFD-48AC-A451-7A6C6C95E8C8}" type="presParOf" srcId="{3D86BC5B-6A58-4871-A2D6-E9E9E01415C1}" destId="{675E0C00-C99F-4E1B-9B0B-066C9A3A7ED6}" srcOrd="1" destOrd="0" presId="urn:microsoft.com/office/officeart/2005/8/layout/orgChart1"/>
    <dgm:cxn modelId="{4E71E422-3510-44EF-98F1-C3C49C67824F}" type="presParOf" srcId="{53AA9DA2-BE13-4275-9103-311E71CF320A}" destId="{9EBCAD25-912B-4F66-A581-12E1BD3065D5}" srcOrd="1" destOrd="0" presId="urn:microsoft.com/office/officeart/2005/8/layout/orgChart1"/>
    <dgm:cxn modelId="{8EB1EB93-AE11-439D-83CC-D84F76E75DFE}" type="presParOf" srcId="{53AA9DA2-BE13-4275-9103-311E71CF320A}" destId="{597A42C1-CAB8-46FE-8600-CC6EC6183698}" srcOrd="2" destOrd="0" presId="urn:microsoft.com/office/officeart/2005/8/layout/orgChart1"/>
    <dgm:cxn modelId="{DCFC1ABC-1062-49D9-AA81-5C5AC67EF0D5}" type="presParOf" srcId="{84C25DDD-BA30-4112-9F47-4839AAADBDFA}" destId="{59FE1CC8-3C70-4763-A958-87FFDC6F4BB1}" srcOrd="2" destOrd="0" presId="urn:microsoft.com/office/officeart/2005/8/layout/orgChart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34478C3-C7C2-4800-A6A7-3AF333F7CBCC}" type="doc">
      <dgm:prSet loTypeId="urn:microsoft.com/office/officeart/2005/8/layout/orgChart1" loCatId="hierarchy" qsTypeId="urn:microsoft.com/office/officeart/2005/8/quickstyle/simple4" qsCatId="simple" csTypeId="urn:microsoft.com/office/officeart/2005/8/colors/accent1_2" csCatId="accent1" phldr="1"/>
      <dgm:spPr/>
      <dgm:t>
        <a:bodyPr/>
        <a:lstStyle/>
        <a:p>
          <a:endParaRPr lang="zh-CN" altLang="en-US"/>
        </a:p>
      </dgm:t>
    </dgm:pt>
    <dgm:pt modelId="{561A314E-123D-49D6-8FE0-3D3EF15F1665}">
      <dgm:prSet phldrT="[文本]" custT="1"/>
      <dgm:spPr>
        <a:solidFill>
          <a:srgbClr val="C00000"/>
        </a:solidFill>
      </dgm:spPr>
      <dgm:t>
        <a:bodyPr/>
        <a:lstStyle/>
        <a:p>
          <a:r>
            <a:rPr lang="zh-CN" altLang="en-US" sz="2400" dirty="0">
              <a:latin typeface="Aa语文老师的字 (非商业使用)" panose="02010600010101010101" pitchFamily="2" charset="-122"/>
              <a:ea typeface="Aa语文老师的字 (非商业使用)" panose="02010600010101010101" pitchFamily="2" charset="-122"/>
            </a:rPr>
            <a:t>那些年的伤心事</a:t>
          </a:r>
        </a:p>
      </dgm:t>
    </dgm:pt>
    <dgm:pt modelId="{27F208A9-BCA8-449F-9CA2-DE761E4ECF31}" cxnId="{D695F5C7-8541-4D78-ABEB-BB6D6B6A134A}" type="parTrans">
      <dgm:prSet/>
      <dgm:spPr/>
      <dgm:t>
        <a:bodyPr/>
        <a:lstStyle/>
        <a:p>
          <a:endParaRPr lang="zh-CN" altLang="en-US" sz="1800"/>
        </a:p>
      </dgm:t>
    </dgm:pt>
    <dgm:pt modelId="{A73DEEC5-19A0-409D-BED5-2E3430E6258A}" cxnId="{D695F5C7-8541-4D78-ABEB-BB6D6B6A134A}" type="sibTrans">
      <dgm:prSet/>
      <dgm:spPr/>
      <dgm:t>
        <a:bodyPr/>
        <a:lstStyle/>
        <a:p>
          <a:endParaRPr lang="zh-CN" altLang="en-US" sz="1800"/>
        </a:p>
      </dgm:t>
    </dgm:pt>
    <dgm:pt modelId="{911F3BE1-92CA-4F54-95E3-74FD10F9A123}">
      <dgm:prSet phldrT="[文本]" custT="1"/>
      <dgm:spPr>
        <a:solidFill>
          <a:schemeClr val="accent2"/>
        </a:solidFill>
      </dgm:spPr>
      <dgm:t>
        <a:bodyPr/>
        <a:lstStyle/>
        <a:p>
          <a:r>
            <a:rPr lang="zh-CN" altLang="en-US" sz="2400" dirty="0">
              <a:latin typeface="二字元煜臣拙宋简" panose="02010604000000000000" pitchFamily="2" charset="-122"/>
              <a:ea typeface="二字元煜臣拙宋简" panose="02010604000000000000" pitchFamily="2" charset="-122"/>
            </a:rPr>
            <a:t>南京国民</a:t>
          </a:r>
          <a:endParaRPr lang="en-US" altLang="zh-CN" sz="2400" dirty="0">
            <a:latin typeface="二字元煜臣拙宋简" panose="02010604000000000000" pitchFamily="2" charset="-122"/>
            <a:ea typeface="二字元煜臣拙宋简" panose="02010604000000000000" pitchFamily="2" charset="-122"/>
          </a:endParaRPr>
        </a:p>
        <a:p>
          <a:r>
            <a:rPr lang="zh-CN" altLang="en-US" sz="2400" dirty="0">
              <a:latin typeface="二字元煜臣拙宋简" panose="02010604000000000000" pitchFamily="2" charset="-122"/>
              <a:ea typeface="二字元煜臣拙宋简" panose="02010604000000000000" pitchFamily="2" charset="-122"/>
            </a:rPr>
            <a:t>政府的建立</a:t>
          </a:r>
        </a:p>
      </dgm:t>
    </dgm:pt>
    <dgm:pt modelId="{B963CF42-6E69-4F08-AE90-29C1165FCDE6}" cxnId="{C9BDF3B2-0193-4930-8C7B-1A10ACFD2A3E}" type="parTrans">
      <dgm:prSet/>
      <dgm:spPr/>
      <dgm:t>
        <a:bodyPr/>
        <a:lstStyle/>
        <a:p>
          <a:endParaRPr lang="zh-CN" altLang="en-US" sz="1800"/>
        </a:p>
      </dgm:t>
    </dgm:pt>
    <dgm:pt modelId="{DDF62C85-C06D-453F-A14C-F598F2AA1032}" cxnId="{C9BDF3B2-0193-4930-8C7B-1A10ACFD2A3E}" type="sibTrans">
      <dgm:prSet/>
      <dgm:spPr/>
      <dgm:t>
        <a:bodyPr/>
        <a:lstStyle/>
        <a:p>
          <a:endParaRPr lang="zh-CN" altLang="en-US" sz="1800"/>
        </a:p>
      </dgm:t>
    </dgm:pt>
    <dgm:pt modelId="{BEBB6BFE-610E-4A00-8D7F-0D97FDD5D8B2}">
      <dgm:prSet phldrT="[文本]" custT="1"/>
      <dgm:spPr>
        <a:solidFill>
          <a:schemeClr val="accent2"/>
        </a:solidFill>
      </dgm:spPr>
      <dgm:t>
        <a:bodyPr/>
        <a:lstStyle/>
        <a:p>
          <a:r>
            <a:rPr lang="zh-CN" altLang="en-US" sz="2400" dirty="0">
              <a:latin typeface="二字元煜臣拙宋简" panose="02010604000000000000" pitchFamily="2" charset="-122"/>
              <a:ea typeface="二字元煜臣拙宋简" panose="02010604000000000000" pitchFamily="2" charset="-122"/>
            </a:rPr>
            <a:t>国民党右派</a:t>
          </a:r>
          <a:endParaRPr lang="en-US" altLang="zh-CN" sz="2400" dirty="0">
            <a:latin typeface="二字元煜臣拙宋简" panose="02010604000000000000" pitchFamily="2" charset="-122"/>
            <a:ea typeface="二字元煜臣拙宋简" panose="02010604000000000000" pitchFamily="2" charset="-122"/>
          </a:endParaRPr>
        </a:p>
        <a:p>
          <a:r>
            <a:rPr lang="zh-CN" altLang="en-US" sz="2400" dirty="0">
              <a:latin typeface="二字元煜臣拙宋简" panose="02010604000000000000" pitchFamily="2" charset="-122"/>
              <a:ea typeface="二字元煜臣拙宋简" panose="02010604000000000000" pitchFamily="2" charset="-122"/>
            </a:rPr>
            <a:t>叛变革命</a:t>
          </a:r>
        </a:p>
      </dgm:t>
    </dgm:pt>
    <dgm:pt modelId="{5BBC863A-DD49-478D-8A39-B65EA88427F7}" cxnId="{C1499829-2267-47DE-979F-8DEAF61A5D2A}" type="parTrans">
      <dgm:prSet/>
      <dgm:spPr/>
      <dgm:t>
        <a:bodyPr/>
        <a:lstStyle/>
        <a:p>
          <a:endParaRPr lang="zh-CN" altLang="en-US" sz="1800"/>
        </a:p>
      </dgm:t>
    </dgm:pt>
    <dgm:pt modelId="{12BE26FF-5EE8-401A-A1AA-14280CC6FAB4}" cxnId="{C1499829-2267-47DE-979F-8DEAF61A5D2A}" type="sibTrans">
      <dgm:prSet/>
      <dgm:spPr/>
      <dgm:t>
        <a:bodyPr/>
        <a:lstStyle/>
        <a:p>
          <a:endParaRPr lang="zh-CN" altLang="en-US" sz="1800"/>
        </a:p>
      </dgm:t>
    </dgm:pt>
    <dgm:pt modelId="{0F916AEC-8FB0-4DE0-91A2-0D6212A6149A}">
      <dgm:prSet custT="1"/>
      <dgm:spPr>
        <a:solidFill>
          <a:schemeClr val="accent2"/>
        </a:solidFill>
      </dgm:spPr>
      <dgm:t>
        <a:bodyPr/>
        <a:lstStyle/>
        <a:p>
          <a:r>
            <a:rPr lang="zh-CN" altLang="en-US" sz="2400" kern="1200" dirty="0">
              <a:solidFill>
                <a:prstClr val="white"/>
              </a:solidFill>
              <a:latin typeface="二字元煜臣拙宋简" panose="02010604000000000000" pitchFamily="2" charset="-122"/>
              <a:ea typeface="二字元煜臣拙宋简" panose="02010604000000000000" pitchFamily="2" charset="-122"/>
              <a:cs typeface="+mn-cs"/>
            </a:rPr>
            <a:t>东北易帜</a:t>
          </a:r>
        </a:p>
      </dgm:t>
    </dgm:pt>
    <dgm:pt modelId="{D3B6C2E8-1D9B-4379-87FC-DFED57EF2628}" cxnId="{F580CD63-C352-4C9A-BC65-EDBD050F14DF}" type="parTrans">
      <dgm:prSet/>
      <dgm:spPr/>
      <dgm:t>
        <a:bodyPr/>
        <a:lstStyle/>
        <a:p>
          <a:endParaRPr lang="zh-CN" altLang="en-US" sz="1800"/>
        </a:p>
      </dgm:t>
    </dgm:pt>
    <dgm:pt modelId="{685F1093-B6CC-44CC-B037-3EAA56B35334}" cxnId="{F580CD63-C352-4C9A-BC65-EDBD050F14DF}" type="sibTrans">
      <dgm:prSet/>
      <dgm:spPr/>
      <dgm:t>
        <a:bodyPr/>
        <a:lstStyle/>
        <a:p>
          <a:endParaRPr lang="zh-CN" altLang="en-US" sz="1800"/>
        </a:p>
      </dgm:t>
    </dgm:pt>
    <dgm:pt modelId="{C8889295-2851-44E7-BCF7-95D6AEE8D4FF}" type="pres">
      <dgm:prSet presAssocID="{034478C3-C7C2-4800-A6A7-3AF333F7CBCC}" presName="hierChild1" presStyleCnt="0">
        <dgm:presLayoutVars>
          <dgm:orgChart val="1"/>
          <dgm:chPref val="1"/>
          <dgm:dir/>
          <dgm:animOne val="branch"/>
          <dgm:animLvl val="lvl"/>
          <dgm:resizeHandles/>
        </dgm:presLayoutVars>
      </dgm:prSet>
      <dgm:spPr/>
    </dgm:pt>
    <dgm:pt modelId="{84C25DDD-BA30-4112-9F47-4839AAADBDFA}" type="pres">
      <dgm:prSet presAssocID="{561A314E-123D-49D6-8FE0-3D3EF15F1665}" presName="hierRoot1" presStyleCnt="0">
        <dgm:presLayoutVars>
          <dgm:hierBranch val="init"/>
        </dgm:presLayoutVars>
      </dgm:prSet>
      <dgm:spPr/>
    </dgm:pt>
    <dgm:pt modelId="{14B91782-2981-401D-B906-4CCD9B71D98E}" type="pres">
      <dgm:prSet presAssocID="{561A314E-123D-49D6-8FE0-3D3EF15F1665}" presName="rootComposite1" presStyleCnt="0"/>
      <dgm:spPr/>
    </dgm:pt>
    <dgm:pt modelId="{07A91475-895E-4569-9C9D-FA77D797C98E}" type="pres">
      <dgm:prSet presAssocID="{561A314E-123D-49D6-8FE0-3D3EF15F1665}" presName="rootText1" presStyleLbl="node0" presStyleIdx="0" presStyleCnt="1" custScaleX="123929" custScaleY="45274">
        <dgm:presLayoutVars>
          <dgm:chPref val="3"/>
        </dgm:presLayoutVars>
      </dgm:prSet>
      <dgm:spPr/>
    </dgm:pt>
    <dgm:pt modelId="{D4C0883A-B53A-497A-8CEF-73EBB483DABF}" type="pres">
      <dgm:prSet presAssocID="{561A314E-123D-49D6-8FE0-3D3EF15F1665}" presName="rootConnector1" presStyleLbl="node1" presStyleIdx="0" presStyleCnt="0"/>
      <dgm:spPr/>
    </dgm:pt>
    <dgm:pt modelId="{9E31B46E-C807-40E6-8A09-E1AB7DEC38D5}" type="pres">
      <dgm:prSet presAssocID="{561A314E-123D-49D6-8FE0-3D3EF15F1665}" presName="hierChild2" presStyleCnt="0"/>
      <dgm:spPr/>
    </dgm:pt>
    <dgm:pt modelId="{B993674C-CFBE-44D5-9D84-DFD20ABD349D}" type="pres">
      <dgm:prSet presAssocID="{B963CF42-6E69-4F08-AE90-29C1165FCDE6}" presName="Name37" presStyleLbl="parChTrans1D2" presStyleIdx="0" presStyleCnt="3"/>
      <dgm:spPr/>
    </dgm:pt>
    <dgm:pt modelId="{89979921-CCB0-4155-A3DA-1F3AE7DFB3DD}" type="pres">
      <dgm:prSet presAssocID="{911F3BE1-92CA-4F54-95E3-74FD10F9A123}" presName="hierRoot2" presStyleCnt="0">
        <dgm:presLayoutVars>
          <dgm:hierBranch val="init"/>
        </dgm:presLayoutVars>
      </dgm:prSet>
      <dgm:spPr/>
    </dgm:pt>
    <dgm:pt modelId="{E5AC1124-4E94-4AC8-AFA5-A5CC5B618FAF}" type="pres">
      <dgm:prSet presAssocID="{911F3BE1-92CA-4F54-95E3-74FD10F9A123}" presName="rootComposite" presStyleCnt="0"/>
      <dgm:spPr/>
    </dgm:pt>
    <dgm:pt modelId="{D92FB5B3-2276-4872-88E5-D62EFBB284F9}" type="pres">
      <dgm:prSet presAssocID="{911F3BE1-92CA-4F54-95E3-74FD10F9A123}" presName="rootText" presStyleLbl="node2" presStyleIdx="0" presStyleCnt="3" custScaleX="90995" custScaleY="100605">
        <dgm:presLayoutVars>
          <dgm:chPref val="3"/>
        </dgm:presLayoutVars>
      </dgm:prSet>
      <dgm:spPr/>
    </dgm:pt>
    <dgm:pt modelId="{976E17E3-8231-4459-A958-EB2732455BC6}" type="pres">
      <dgm:prSet presAssocID="{911F3BE1-92CA-4F54-95E3-74FD10F9A123}" presName="rootConnector" presStyleLbl="node2" presStyleIdx="0" presStyleCnt="3"/>
      <dgm:spPr/>
    </dgm:pt>
    <dgm:pt modelId="{795DD851-0357-43B4-8404-05F6BCBAAF7C}" type="pres">
      <dgm:prSet presAssocID="{911F3BE1-92CA-4F54-95E3-74FD10F9A123}" presName="hierChild4" presStyleCnt="0"/>
      <dgm:spPr/>
    </dgm:pt>
    <dgm:pt modelId="{801FE15F-C7E0-4A0F-8D97-D23BF5FC16D6}" type="pres">
      <dgm:prSet presAssocID="{911F3BE1-92CA-4F54-95E3-74FD10F9A123}" presName="hierChild5" presStyleCnt="0"/>
      <dgm:spPr/>
    </dgm:pt>
    <dgm:pt modelId="{F8614580-956E-476D-AA97-6F7CB8ED1B4B}" type="pres">
      <dgm:prSet presAssocID="{5BBC863A-DD49-478D-8A39-B65EA88427F7}" presName="Name37" presStyleLbl="parChTrans1D2" presStyleIdx="1" presStyleCnt="3"/>
      <dgm:spPr/>
    </dgm:pt>
    <dgm:pt modelId="{53AA9DA2-BE13-4275-9103-311E71CF320A}" type="pres">
      <dgm:prSet presAssocID="{BEBB6BFE-610E-4A00-8D7F-0D97FDD5D8B2}" presName="hierRoot2" presStyleCnt="0">
        <dgm:presLayoutVars>
          <dgm:hierBranch val="init"/>
        </dgm:presLayoutVars>
      </dgm:prSet>
      <dgm:spPr/>
    </dgm:pt>
    <dgm:pt modelId="{3D86BC5B-6A58-4871-A2D6-E9E9E01415C1}" type="pres">
      <dgm:prSet presAssocID="{BEBB6BFE-610E-4A00-8D7F-0D97FDD5D8B2}" presName="rootComposite" presStyleCnt="0"/>
      <dgm:spPr/>
    </dgm:pt>
    <dgm:pt modelId="{7B682716-E43B-4C6C-AEF7-E56ECB1B0DEF}" type="pres">
      <dgm:prSet presAssocID="{BEBB6BFE-610E-4A00-8D7F-0D97FDD5D8B2}" presName="rootText" presStyleLbl="node2" presStyleIdx="1" presStyleCnt="3" custScaleY="94215">
        <dgm:presLayoutVars>
          <dgm:chPref val="3"/>
        </dgm:presLayoutVars>
      </dgm:prSet>
      <dgm:spPr/>
    </dgm:pt>
    <dgm:pt modelId="{675E0C00-C99F-4E1B-9B0B-066C9A3A7ED6}" type="pres">
      <dgm:prSet presAssocID="{BEBB6BFE-610E-4A00-8D7F-0D97FDD5D8B2}" presName="rootConnector" presStyleLbl="node2" presStyleIdx="1" presStyleCnt="3"/>
      <dgm:spPr/>
    </dgm:pt>
    <dgm:pt modelId="{9EBCAD25-912B-4F66-A581-12E1BD3065D5}" type="pres">
      <dgm:prSet presAssocID="{BEBB6BFE-610E-4A00-8D7F-0D97FDD5D8B2}" presName="hierChild4" presStyleCnt="0"/>
      <dgm:spPr/>
    </dgm:pt>
    <dgm:pt modelId="{597A42C1-CAB8-46FE-8600-CC6EC6183698}" type="pres">
      <dgm:prSet presAssocID="{BEBB6BFE-610E-4A00-8D7F-0D97FDD5D8B2}" presName="hierChild5" presStyleCnt="0"/>
      <dgm:spPr/>
    </dgm:pt>
    <dgm:pt modelId="{A94C7FDF-EFBC-426E-B067-E1E58B5DC2EE}" type="pres">
      <dgm:prSet presAssocID="{D3B6C2E8-1D9B-4379-87FC-DFED57EF2628}" presName="Name37" presStyleLbl="parChTrans1D2" presStyleIdx="2" presStyleCnt="3"/>
      <dgm:spPr/>
    </dgm:pt>
    <dgm:pt modelId="{852BDD15-6520-44E2-96D2-FEA4B604F1D3}" type="pres">
      <dgm:prSet presAssocID="{0F916AEC-8FB0-4DE0-91A2-0D6212A6149A}" presName="hierRoot2" presStyleCnt="0">
        <dgm:presLayoutVars>
          <dgm:hierBranch val="init"/>
        </dgm:presLayoutVars>
      </dgm:prSet>
      <dgm:spPr/>
    </dgm:pt>
    <dgm:pt modelId="{F21903F7-CD04-42D0-9768-4E1098EAEFC7}" type="pres">
      <dgm:prSet presAssocID="{0F916AEC-8FB0-4DE0-91A2-0D6212A6149A}" presName="rootComposite" presStyleCnt="0"/>
      <dgm:spPr/>
    </dgm:pt>
    <dgm:pt modelId="{BDBAC683-3542-4F7E-B77A-8BD50C698D80}" type="pres">
      <dgm:prSet presAssocID="{0F916AEC-8FB0-4DE0-91A2-0D6212A6149A}" presName="rootText" presStyleLbl="node2" presStyleIdx="2" presStyleCnt="3" custScaleX="80167" custScaleY="74187">
        <dgm:presLayoutVars>
          <dgm:chPref val="3"/>
        </dgm:presLayoutVars>
      </dgm:prSet>
      <dgm:spPr/>
    </dgm:pt>
    <dgm:pt modelId="{3B9F02B4-AC55-466E-9D5D-6EE1DEF70BC6}" type="pres">
      <dgm:prSet presAssocID="{0F916AEC-8FB0-4DE0-91A2-0D6212A6149A}" presName="rootConnector" presStyleLbl="node2" presStyleIdx="2" presStyleCnt="3"/>
      <dgm:spPr/>
    </dgm:pt>
    <dgm:pt modelId="{2F76C5A4-2852-4975-9884-2FFFDDFCD9E7}" type="pres">
      <dgm:prSet presAssocID="{0F916AEC-8FB0-4DE0-91A2-0D6212A6149A}" presName="hierChild4" presStyleCnt="0"/>
      <dgm:spPr/>
    </dgm:pt>
    <dgm:pt modelId="{7ECA38AC-66A5-4506-997B-80453FBE399B}" type="pres">
      <dgm:prSet presAssocID="{0F916AEC-8FB0-4DE0-91A2-0D6212A6149A}" presName="hierChild5" presStyleCnt="0"/>
      <dgm:spPr/>
    </dgm:pt>
    <dgm:pt modelId="{59FE1CC8-3C70-4763-A958-87FFDC6F4BB1}" type="pres">
      <dgm:prSet presAssocID="{561A314E-123D-49D6-8FE0-3D3EF15F1665}" presName="hierChild3" presStyleCnt="0"/>
      <dgm:spPr/>
    </dgm:pt>
  </dgm:ptLst>
  <dgm:cxnLst>
    <dgm:cxn modelId="{A1630F02-1859-4726-9044-9C895B11903E}" type="presOf" srcId="{0F916AEC-8FB0-4DE0-91A2-0D6212A6149A}" destId="{3B9F02B4-AC55-466E-9D5D-6EE1DEF70BC6}" srcOrd="1" destOrd="0" presId="urn:microsoft.com/office/officeart/2005/8/layout/orgChart1"/>
    <dgm:cxn modelId="{37448E0E-775A-44EF-B9A9-2AD40F312259}" type="presOf" srcId="{B963CF42-6E69-4F08-AE90-29C1165FCDE6}" destId="{B993674C-CFBE-44D5-9D84-DFD20ABD349D}" srcOrd="0" destOrd="0" presId="urn:microsoft.com/office/officeart/2005/8/layout/orgChart1"/>
    <dgm:cxn modelId="{7A9C041E-EECE-46CC-9947-86F0AF9A77B4}" type="presOf" srcId="{911F3BE1-92CA-4F54-95E3-74FD10F9A123}" destId="{976E17E3-8231-4459-A958-EB2732455BC6}" srcOrd="1" destOrd="0" presId="urn:microsoft.com/office/officeart/2005/8/layout/orgChart1"/>
    <dgm:cxn modelId="{C1499829-2267-47DE-979F-8DEAF61A5D2A}" srcId="{561A314E-123D-49D6-8FE0-3D3EF15F1665}" destId="{BEBB6BFE-610E-4A00-8D7F-0D97FDD5D8B2}" srcOrd="1" destOrd="0" parTransId="{5BBC863A-DD49-478D-8A39-B65EA88427F7}" sibTransId="{12BE26FF-5EE8-401A-A1AA-14280CC6FAB4}"/>
    <dgm:cxn modelId="{6C8C9C2F-CE56-4668-98FB-EDFFC739D34A}" type="presOf" srcId="{561A314E-123D-49D6-8FE0-3D3EF15F1665}" destId="{07A91475-895E-4569-9C9D-FA77D797C98E}" srcOrd="0" destOrd="0" presId="urn:microsoft.com/office/officeart/2005/8/layout/orgChart1"/>
    <dgm:cxn modelId="{66B0AE33-2442-4CC7-8ACD-366DF9B027EE}" type="presOf" srcId="{BEBB6BFE-610E-4A00-8D7F-0D97FDD5D8B2}" destId="{7B682716-E43B-4C6C-AEF7-E56ECB1B0DEF}" srcOrd="0" destOrd="0" presId="urn:microsoft.com/office/officeart/2005/8/layout/orgChart1"/>
    <dgm:cxn modelId="{7091FC60-21CD-4E33-BCCB-CD47A4B042DA}" type="presOf" srcId="{911F3BE1-92CA-4F54-95E3-74FD10F9A123}" destId="{D92FB5B3-2276-4872-88E5-D62EFBB284F9}" srcOrd="0" destOrd="0" presId="urn:microsoft.com/office/officeart/2005/8/layout/orgChart1"/>
    <dgm:cxn modelId="{F580CD63-C352-4C9A-BC65-EDBD050F14DF}" srcId="{561A314E-123D-49D6-8FE0-3D3EF15F1665}" destId="{0F916AEC-8FB0-4DE0-91A2-0D6212A6149A}" srcOrd="2" destOrd="0" parTransId="{D3B6C2E8-1D9B-4379-87FC-DFED57EF2628}" sibTransId="{685F1093-B6CC-44CC-B037-3EAA56B35334}"/>
    <dgm:cxn modelId="{E1327358-14EC-4ED5-8FA7-3231C77FB3BC}" type="presOf" srcId="{5BBC863A-DD49-478D-8A39-B65EA88427F7}" destId="{F8614580-956E-476D-AA97-6F7CB8ED1B4B}" srcOrd="0" destOrd="0" presId="urn:microsoft.com/office/officeart/2005/8/layout/orgChart1"/>
    <dgm:cxn modelId="{4DCEEE8E-4BDE-4873-879E-21DC367DBBDE}" type="presOf" srcId="{BEBB6BFE-610E-4A00-8D7F-0D97FDD5D8B2}" destId="{675E0C00-C99F-4E1B-9B0B-066C9A3A7ED6}" srcOrd="1" destOrd="0" presId="urn:microsoft.com/office/officeart/2005/8/layout/orgChart1"/>
    <dgm:cxn modelId="{37926E95-12D5-4622-85D9-D7ADAB139189}" type="presOf" srcId="{D3B6C2E8-1D9B-4379-87FC-DFED57EF2628}" destId="{A94C7FDF-EFBC-426E-B067-E1E58B5DC2EE}" srcOrd="0" destOrd="0" presId="urn:microsoft.com/office/officeart/2005/8/layout/orgChart1"/>
    <dgm:cxn modelId="{8BCB3D9E-3B3B-493C-AA8F-8901B8F967FF}" type="presOf" srcId="{561A314E-123D-49D6-8FE0-3D3EF15F1665}" destId="{D4C0883A-B53A-497A-8CEF-73EBB483DABF}" srcOrd="1" destOrd="0" presId="urn:microsoft.com/office/officeart/2005/8/layout/orgChart1"/>
    <dgm:cxn modelId="{C9BDF3B2-0193-4930-8C7B-1A10ACFD2A3E}" srcId="{561A314E-123D-49D6-8FE0-3D3EF15F1665}" destId="{911F3BE1-92CA-4F54-95E3-74FD10F9A123}" srcOrd="0" destOrd="0" parTransId="{B963CF42-6E69-4F08-AE90-29C1165FCDE6}" sibTransId="{DDF62C85-C06D-453F-A14C-F598F2AA1032}"/>
    <dgm:cxn modelId="{D695F5C7-8541-4D78-ABEB-BB6D6B6A134A}" srcId="{034478C3-C7C2-4800-A6A7-3AF333F7CBCC}" destId="{561A314E-123D-49D6-8FE0-3D3EF15F1665}" srcOrd="0" destOrd="0" parTransId="{27F208A9-BCA8-449F-9CA2-DE761E4ECF31}" sibTransId="{A73DEEC5-19A0-409D-BED5-2E3430E6258A}"/>
    <dgm:cxn modelId="{F157B2FA-E133-47BD-BF27-6DE754E1D5B4}" type="presOf" srcId="{034478C3-C7C2-4800-A6A7-3AF333F7CBCC}" destId="{C8889295-2851-44E7-BCF7-95D6AEE8D4FF}" srcOrd="0" destOrd="0" presId="urn:microsoft.com/office/officeart/2005/8/layout/orgChart1"/>
    <dgm:cxn modelId="{5F3140FF-E973-4ED3-9A8C-86921E37ACEE}" type="presOf" srcId="{0F916AEC-8FB0-4DE0-91A2-0D6212A6149A}" destId="{BDBAC683-3542-4F7E-B77A-8BD50C698D80}" srcOrd="0" destOrd="0" presId="urn:microsoft.com/office/officeart/2005/8/layout/orgChart1"/>
    <dgm:cxn modelId="{F99FF791-CA0A-42F1-8CF9-8A4A1728F3FC}" type="presParOf" srcId="{C8889295-2851-44E7-BCF7-95D6AEE8D4FF}" destId="{84C25DDD-BA30-4112-9F47-4839AAADBDFA}" srcOrd="0" destOrd="0" presId="urn:microsoft.com/office/officeart/2005/8/layout/orgChart1"/>
    <dgm:cxn modelId="{F9C9547A-F463-400A-9DEF-AAA839CBEFBB}" type="presParOf" srcId="{84C25DDD-BA30-4112-9F47-4839AAADBDFA}" destId="{14B91782-2981-401D-B906-4CCD9B71D98E}" srcOrd="0" destOrd="0" presId="urn:microsoft.com/office/officeart/2005/8/layout/orgChart1"/>
    <dgm:cxn modelId="{B0ABAFA2-38E8-437A-8E44-D2375FB0C6FA}" type="presParOf" srcId="{14B91782-2981-401D-B906-4CCD9B71D98E}" destId="{07A91475-895E-4569-9C9D-FA77D797C98E}" srcOrd="0" destOrd="0" presId="urn:microsoft.com/office/officeart/2005/8/layout/orgChart1"/>
    <dgm:cxn modelId="{22D4F586-CE0A-48C7-9388-80065A637DFE}" type="presParOf" srcId="{14B91782-2981-401D-B906-4CCD9B71D98E}" destId="{D4C0883A-B53A-497A-8CEF-73EBB483DABF}" srcOrd="1" destOrd="0" presId="urn:microsoft.com/office/officeart/2005/8/layout/orgChart1"/>
    <dgm:cxn modelId="{434E2A18-EA6F-497A-948B-ECFB7E0D3A04}" type="presParOf" srcId="{84C25DDD-BA30-4112-9F47-4839AAADBDFA}" destId="{9E31B46E-C807-40E6-8A09-E1AB7DEC38D5}" srcOrd="1" destOrd="0" presId="urn:microsoft.com/office/officeart/2005/8/layout/orgChart1"/>
    <dgm:cxn modelId="{41CBEFCB-8AF0-4EDF-B37F-D529A5ABA0B0}" type="presParOf" srcId="{9E31B46E-C807-40E6-8A09-E1AB7DEC38D5}" destId="{B993674C-CFBE-44D5-9D84-DFD20ABD349D}" srcOrd="0" destOrd="0" presId="urn:microsoft.com/office/officeart/2005/8/layout/orgChart1"/>
    <dgm:cxn modelId="{7F437D8A-B95D-4E8F-A0E9-67DEB834E5F9}" type="presParOf" srcId="{9E31B46E-C807-40E6-8A09-E1AB7DEC38D5}" destId="{89979921-CCB0-4155-A3DA-1F3AE7DFB3DD}" srcOrd="1" destOrd="0" presId="urn:microsoft.com/office/officeart/2005/8/layout/orgChart1"/>
    <dgm:cxn modelId="{F58EAAE0-DBC3-4261-B7FD-122B0FBEC8BD}" type="presParOf" srcId="{89979921-CCB0-4155-A3DA-1F3AE7DFB3DD}" destId="{E5AC1124-4E94-4AC8-AFA5-A5CC5B618FAF}" srcOrd="0" destOrd="0" presId="urn:microsoft.com/office/officeart/2005/8/layout/orgChart1"/>
    <dgm:cxn modelId="{A3CAF867-B5DB-44F2-92D9-EC67A035B4BC}" type="presParOf" srcId="{E5AC1124-4E94-4AC8-AFA5-A5CC5B618FAF}" destId="{D92FB5B3-2276-4872-88E5-D62EFBB284F9}" srcOrd="0" destOrd="0" presId="urn:microsoft.com/office/officeart/2005/8/layout/orgChart1"/>
    <dgm:cxn modelId="{E1B8B624-63A6-46B1-9649-D915A4C2912D}" type="presParOf" srcId="{E5AC1124-4E94-4AC8-AFA5-A5CC5B618FAF}" destId="{976E17E3-8231-4459-A958-EB2732455BC6}" srcOrd="1" destOrd="0" presId="urn:microsoft.com/office/officeart/2005/8/layout/orgChart1"/>
    <dgm:cxn modelId="{A3582F9C-C6DF-43F9-A671-9863137680F5}" type="presParOf" srcId="{89979921-CCB0-4155-A3DA-1F3AE7DFB3DD}" destId="{795DD851-0357-43B4-8404-05F6BCBAAF7C}" srcOrd="1" destOrd="0" presId="urn:microsoft.com/office/officeart/2005/8/layout/orgChart1"/>
    <dgm:cxn modelId="{726F53EA-AF75-44B1-90D4-BECC5FE3AB3C}" type="presParOf" srcId="{89979921-CCB0-4155-A3DA-1F3AE7DFB3DD}" destId="{801FE15F-C7E0-4A0F-8D97-D23BF5FC16D6}" srcOrd="2" destOrd="0" presId="urn:microsoft.com/office/officeart/2005/8/layout/orgChart1"/>
    <dgm:cxn modelId="{48CC8BC1-AE44-486D-AF4F-8D1968EF5AEB}" type="presParOf" srcId="{9E31B46E-C807-40E6-8A09-E1AB7DEC38D5}" destId="{F8614580-956E-476D-AA97-6F7CB8ED1B4B}" srcOrd="2" destOrd="0" presId="urn:microsoft.com/office/officeart/2005/8/layout/orgChart1"/>
    <dgm:cxn modelId="{6AF9BD44-450C-4E6E-AC35-3337DBC46E0D}" type="presParOf" srcId="{9E31B46E-C807-40E6-8A09-E1AB7DEC38D5}" destId="{53AA9DA2-BE13-4275-9103-311E71CF320A}" srcOrd="3" destOrd="0" presId="urn:microsoft.com/office/officeart/2005/8/layout/orgChart1"/>
    <dgm:cxn modelId="{AA01195B-5DE0-473C-B47C-01402D7A8DDD}" type="presParOf" srcId="{53AA9DA2-BE13-4275-9103-311E71CF320A}" destId="{3D86BC5B-6A58-4871-A2D6-E9E9E01415C1}" srcOrd="0" destOrd="0" presId="urn:microsoft.com/office/officeart/2005/8/layout/orgChart1"/>
    <dgm:cxn modelId="{CC5676C7-90B2-4483-B030-4F9E0EF800F7}" type="presParOf" srcId="{3D86BC5B-6A58-4871-A2D6-E9E9E01415C1}" destId="{7B682716-E43B-4C6C-AEF7-E56ECB1B0DEF}" srcOrd="0" destOrd="0" presId="urn:microsoft.com/office/officeart/2005/8/layout/orgChart1"/>
    <dgm:cxn modelId="{93D91E85-0EFD-48AC-A451-7A6C6C95E8C8}" type="presParOf" srcId="{3D86BC5B-6A58-4871-A2D6-E9E9E01415C1}" destId="{675E0C00-C99F-4E1B-9B0B-066C9A3A7ED6}" srcOrd="1" destOrd="0" presId="urn:microsoft.com/office/officeart/2005/8/layout/orgChart1"/>
    <dgm:cxn modelId="{4E71E422-3510-44EF-98F1-C3C49C67824F}" type="presParOf" srcId="{53AA9DA2-BE13-4275-9103-311E71CF320A}" destId="{9EBCAD25-912B-4F66-A581-12E1BD3065D5}" srcOrd="1" destOrd="0" presId="urn:microsoft.com/office/officeart/2005/8/layout/orgChart1"/>
    <dgm:cxn modelId="{8EB1EB93-AE11-439D-83CC-D84F76E75DFE}" type="presParOf" srcId="{53AA9DA2-BE13-4275-9103-311E71CF320A}" destId="{597A42C1-CAB8-46FE-8600-CC6EC6183698}" srcOrd="2" destOrd="0" presId="urn:microsoft.com/office/officeart/2005/8/layout/orgChart1"/>
    <dgm:cxn modelId="{F1D46B30-09C9-4604-8266-F18CC5442AAB}" type="presParOf" srcId="{9E31B46E-C807-40E6-8A09-E1AB7DEC38D5}" destId="{A94C7FDF-EFBC-426E-B067-E1E58B5DC2EE}" srcOrd="4" destOrd="0" presId="urn:microsoft.com/office/officeart/2005/8/layout/orgChart1"/>
    <dgm:cxn modelId="{57F85C4B-DB07-47F8-B97C-C765BB95B242}" type="presParOf" srcId="{9E31B46E-C807-40E6-8A09-E1AB7DEC38D5}" destId="{852BDD15-6520-44E2-96D2-FEA4B604F1D3}" srcOrd="5" destOrd="0" presId="urn:microsoft.com/office/officeart/2005/8/layout/orgChart1"/>
    <dgm:cxn modelId="{4A71E28C-3B19-4B7E-B3D9-EF67214ACAA7}" type="presParOf" srcId="{852BDD15-6520-44E2-96D2-FEA4B604F1D3}" destId="{F21903F7-CD04-42D0-9768-4E1098EAEFC7}" srcOrd="0" destOrd="0" presId="urn:microsoft.com/office/officeart/2005/8/layout/orgChart1"/>
    <dgm:cxn modelId="{8D5B3AE4-91A5-4834-B19D-85FF832C1D76}" type="presParOf" srcId="{F21903F7-CD04-42D0-9768-4E1098EAEFC7}" destId="{BDBAC683-3542-4F7E-B77A-8BD50C698D80}" srcOrd="0" destOrd="0" presId="urn:microsoft.com/office/officeart/2005/8/layout/orgChart1"/>
    <dgm:cxn modelId="{7B4CAA8C-43EE-4FF3-9276-1E964DD370A4}" type="presParOf" srcId="{F21903F7-CD04-42D0-9768-4E1098EAEFC7}" destId="{3B9F02B4-AC55-466E-9D5D-6EE1DEF70BC6}" srcOrd="1" destOrd="0" presId="urn:microsoft.com/office/officeart/2005/8/layout/orgChart1"/>
    <dgm:cxn modelId="{D2888F05-C780-45B4-BEC9-8E58BA311B55}" type="presParOf" srcId="{852BDD15-6520-44E2-96D2-FEA4B604F1D3}" destId="{2F76C5A4-2852-4975-9884-2FFFDDFCD9E7}" srcOrd="1" destOrd="0" presId="urn:microsoft.com/office/officeart/2005/8/layout/orgChart1"/>
    <dgm:cxn modelId="{06662793-5B36-406E-BE35-B5051B074B0F}" type="presParOf" srcId="{852BDD15-6520-44E2-96D2-FEA4B604F1D3}" destId="{7ECA38AC-66A5-4506-997B-80453FBE399B}" srcOrd="2" destOrd="0" presId="urn:microsoft.com/office/officeart/2005/8/layout/orgChart1"/>
    <dgm:cxn modelId="{DCFC1ABC-1062-49D9-AA81-5C5AC67EF0D5}" type="presParOf" srcId="{84C25DDD-BA30-4112-9F47-4839AAADBDFA}" destId="{59FE1CC8-3C70-4763-A958-87FFDC6F4BB1}" srcOrd="2" destOrd="0" presId="urn:microsoft.com/office/officeart/2005/8/layout/orgChart1"/>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614580-956E-476D-AA97-6F7CB8ED1B4B}">
      <dsp:nvSpPr>
        <dsp:cNvPr id="0" name=""/>
        <dsp:cNvSpPr/>
      </dsp:nvSpPr>
      <dsp:spPr>
        <a:xfrm>
          <a:off x="2171903" y="835539"/>
          <a:ext cx="1010523" cy="350760"/>
        </a:xfrm>
        <a:custGeom>
          <a:avLst/>
          <a:gdLst/>
          <a:ahLst/>
          <a:cxnLst/>
          <a:rect l="0" t="0" r="0" b="0"/>
          <a:pathLst>
            <a:path>
              <a:moveTo>
                <a:pt x="0" y="0"/>
              </a:moveTo>
              <a:lnTo>
                <a:pt x="0" y="175380"/>
              </a:lnTo>
              <a:lnTo>
                <a:pt x="1010523" y="175380"/>
              </a:lnTo>
              <a:lnTo>
                <a:pt x="1010523" y="350760"/>
              </a:lnTo>
            </a:path>
          </a:pathLst>
        </a:custGeom>
        <a:noFill/>
        <a:ln w="6350" cap="flat" cmpd="sng" algn="ctr">
          <a:solidFill>
            <a:schemeClr val="accent1">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B993674C-CFBE-44D5-9D84-DFD20ABD349D}">
      <dsp:nvSpPr>
        <dsp:cNvPr id="0" name=""/>
        <dsp:cNvSpPr/>
      </dsp:nvSpPr>
      <dsp:spPr>
        <a:xfrm>
          <a:off x="1161379" y="835539"/>
          <a:ext cx="1010523" cy="350760"/>
        </a:xfrm>
        <a:custGeom>
          <a:avLst/>
          <a:gdLst/>
          <a:ahLst/>
          <a:cxnLst/>
          <a:rect l="0" t="0" r="0" b="0"/>
          <a:pathLst>
            <a:path>
              <a:moveTo>
                <a:pt x="1010523" y="0"/>
              </a:moveTo>
              <a:lnTo>
                <a:pt x="1010523" y="175380"/>
              </a:lnTo>
              <a:lnTo>
                <a:pt x="0" y="175380"/>
              </a:lnTo>
              <a:lnTo>
                <a:pt x="0" y="350760"/>
              </a:lnTo>
            </a:path>
          </a:pathLst>
        </a:custGeom>
        <a:noFill/>
        <a:ln w="6350" cap="flat" cmpd="sng" algn="ctr">
          <a:solidFill>
            <a:schemeClr val="accent1">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07A91475-895E-4569-9C9D-FA77D797C98E}">
      <dsp:nvSpPr>
        <dsp:cNvPr id="0" name=""/>
        <dsp:cNvSpPr/>
      </dsp:nvSpPr>
      <dsp:spPr>
        <a:xfrm>
          <a:off x="566590" y="396"/>
          <a:ext cx="3210625" cy="835143"/>
        </a:xfrm>
        <a:prstGeom prst="rect">
          <a:avLst/>
        </a:prstGeom>
        <a:solidFill>
          <a:schemeClr val="accent1"/>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zh-CN" altLang="en-US" sz="2400" kern="1200" dirty="0">
              <a:latin typeface="Aa语文老师的字 (非商业使用)" panose="02010600010101010101" pitchFamily="2" charset="-122"/>
              <a:ea typeface="Aa语文老师的字 (非商业使用)" panose="02010600010101010101" pitchFamily="2" charset="-122"/>
            </a:rPr>
            <a:t>那些年一起发过的誓言</a:t>
          </a:r>
        </a:p>
      </dsp:txBody>
      <dsp:txXfrm>
        <a:off x="566590" y="396"/>
        <a:ext cx="3210625" cy="835143"/>
      </dsp:txXfrm>
    </dsp:sp>
    <dsp:sp modelId="{D92FB5B3-2276-4872-88E5-D62EFBB284F9}">
      <dsp:nvSpPr>
        <dsp:cNvPr id="0" name=""/>
        <dsp:cNvSpPr/>
      </dsp:nvSpPr>
      <dsp:spPr>
        <a:xfrm>
          <a:off x="326236" y="1186300"/>
          <a:ext cx="1670287" cy="835143"/>
        </a:xfrm>
        <a:prstGeom prst="rect">
          <a:avLst/>
        </a:prstGeom>
        <a:solidFill>
          <a:schemeClr val="accent2"/>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zh-CN" altLang="en-US" sz="2400" kern="1200" dirty="0">
              <a:latin typeface="二字元煜臣拙宋简" panose="02010604000000000000" pitchFamily="2" charset="-122"/>
              <a:ea typeface="二字元煜臣拙宋简" panose="02010604000000000000" pitchFamily="2" charset="-122"/>
            </a:rPr>
            <a:t>中共三大</a:t>
          </a:r>
        </a:p>
      </dsp:txBody>
      <dsp:txXfrm>
        <a:off x="326236" y="1186300"/>
        <a:ext cx="1670287" cy="835143"/>
      </dsp:txXfrm>
    </dsp:sp>
    <dsp:sp modelId="{7B682716-E43B-4C6C-AEF7-E56ECB1B0DEF}">
      <dsp:nvSpPr>
        <dsp:cNvPr id="0" name=""/>
        <dsp:cNvSpPr/>
      </dsp:nvSpPr>
      <dsp:spPr>
        <a:xfrm>
          <a:off x="2347283" y="1186300"/>
          <a:ext cx="1670287" cy="835143"/>
        </a:xfrm>
        <a:prstGeom prst="rect">
          <a:avLst/>
        </a:prstGeom>
        <a:solidFill>
          <a:schemeClr val="accent2"/>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zh-CN" altLang="en-US" sz="2400" kern="1200" dirty="0">
              <a:latin typeface="二字元煜臣拙宋简" panose="02010604000000000000" pitchFamily="2" charset="-122"/>
              <a:ea typeface="二字元煜臣拙宋简" panose="02010604000000000000" pitchFamily="2" charset="-122"/>
            </a:rPr>
            <a:t>国民党一大</a:t>
          </a:r>
        </a:p>
      </dsp:txBody>
      <dsp:txXfrm>
        <a:off x="2347283" y="1186300"/>
        <a:ext cx="1670287" cy="83514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614580-956E-476D-AA97-6F7CB8ED1B4B}">
      <dsp:nvSpPr>
        <dsp:cNvPr id="0" name=""/>
        <dsp:cNvSpPr/>
      </dsp:nvSpPr>
      <dsp:spPr>
        <a:xfrm>
          <a:off x="2225221" y="835513"/>
          <a:ext cx="1010680" cy="350814"/>
        </a:xfrm>
        <a:custGeom>
          <a:avLst/>
          <a:gdLst/>
          <a:ahLst/>
          <a:cxnLst/>
          <a:rect l="0" t="0" r="0" b="0"/>
          <a:pathLst>
            <a:path>
              <a:moveTo>
                <a:pt x="0" y="0"/>
              </a:moveTo>
              <a:lnTo>
                <a:pt x="0" y="175407"/>
              </a:lnTo>
              <a:lnTo>
                <a:pt x="1010680" y="175407"/>
              </a:lnTo>
              <a:lnTo>
                <a:pt x="1010680" y="350814"/>
              </a:lnTo>
            </a:path>
          </a:pathLst>
        </a:custGeom>
        <a:noFill/>
        <a:ln w="6350" cap="flat" cmpd="sng" algn="ctr">
          <a:solidFill>
            <a:schemeClr val="accent1">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B993674C-CFBE-44D5-9D84-DFD20ABD349D}">
      <dsp:nvSpPr>
        <dsp:cNvPr id="0" name=""/>
        <dsp:cNvSpPr/>
      </dsp:nvSpPr>
      <dsp:spPr>
        <a:xfrm>
          <a:off x="1214541" y="835513"/>
          <a:ext cx="1010680" cy="350814"/>
        </a:xfrm>
        <a:custGeom>
          <a:avLst/>
          <a:gdLst/>
          <a:ahLst/>
          <a:cxnLst/>
          <a:rect l="0" t="0" r="0" b="0"/>
          <a:pathLst>
            <a:path>
              <a:moveTo>
                <a:pt x="1010680" y="0"/>
              </a:moveTo>
              <a:lnTo>
                <a:pt x="1010680" y="175407"/>
              </a:lnTo>
              <a:lnTo>
                <a:pt x="0" y="175407"/>
              </a:lnTo>
              <a:lnTo>
                <a:pt x="0" y="350814"/>
              </a:lnTo>
            </a:path>
          </a:pathLst>
        </a:custGeom>
        <a:noFill/>
        <a:ln w="6350" cap="flat" cmpd="sng" algn="ctr">
          <a:solidFill>
            <a:schemeClr val="accent1">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07A91475-895E-4569-9C9D-FA77D797C98E}">
      <dsp:nvSpPr>
        <dsp:cNvPr id="0" name=""/>
        <dsp:cNvSpPr/>
      </dsp:nvSpPr>
      <dsp:spPr>
        <a:xfrm>
          <a:off x="619659" y="240"/>
          <a:ext cx="3211123" cy="835272"/>
        </a:xfrm>
        <a:prstGeom prst="rect">
          <a:avLst/>
        </a:prstGeom>
        <a:solidFill>
          <a:schemeClr val="accent6"/>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zh-CN" altLang="en-US" sz="2400" kern="1200" dirty="0">
              <a:latin typeface="Aa语文老师的字 (非商业使用)" panose="02010600010101010101" pitchFamily="2" charset="-122"/>
              <a:ea typeface="Aa语文老师的字 (非商业使用)" panose="02010600010101010101" pitchFamily="2" charset="-122"/>
            </a:rPr>
            <a:t>那些年一起走过的路</a:t>
          </a:r>
        </a:p>
      </dsp:txBody>
      <dsp:txXfrm>
        <a:off x="619659" y="240"/>
        <a:ext cx="3211123" cy="835272"/>
      </dsp:txXfrm>
    </dsp:sp>
    <dsp:sp modelId="{D92FB5B3-2276-4872-88E5-D62EFBB284F9}">
      <dsp:nvSpPr>
        <dsp:cNvPr id="0" name=""/>
        <dsp:cNvSpPr/>
      </dsp:nvSpPr>
      <dsp:spPr>
        <a:xfrm>
          <a:off x="379268" y="1186328"/>
          <a:ext cx="1670545" cy="835272"/>
        </a:xfrm>
        <a:prstGeom prst="rect">
          <a:avLst/>
        </a:prstGeom>
        <a:solidFill>
          <a:schemeClr val="accent2"/>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zh-CN" altLang="en-US" sz="2400" kern="1200" dirty="0">
              <a:latin typeface="二字元煜臣拙宋简" panose="02010604000000000000" pitchFamily="2" charset="-122"/>
              <a:ea typeface="二字元煜臣拙宋简" panose="02010604000000000000" pitchFamily="2" charset="-122"/>
            </a:rPr>
            <a:t>黄埔军校</a:t>
          </a:r>
        </a:p>
      </dsp:txBody>
      <dsp:txXfrm>
        <a:off x="379268" y="1186328"/>
        <a:ext cx="1670545" cy="835272"/>
      </dsp:txXfrm>
    </dsp:sp>
    <dsp:sp modelId="{7B682716-E43B-4C6C-AEF7-E56ECB1B0DEF}">
      <dsp:nvSpPr>
        <dsp:cNvPr id="0" name=""/>
        <dsp:cNvSpPr/>
      </dsp:nvSpPr>
      <dsp:spPr>
        <a:xfrm>
          <a:off x="2400628" y="1186328"/>
          <a:ext cx="1670545" cy="835272"/>
        </a:xfrm>
        <a:prstGeom prst="rect">
          <a:avLst/>
        </a:prstGeom>
        <a:solidFill>
          <a:schemeClr val="accent2"/>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zh-CN" altLang="en-US" sz="2400" kern="1200" dirty="0">
              <a:latin typeface="二字元煜臣拙宋简" panose="02010604000000000000" pitchFamily="2" charset="-122"/>
              <a:ea typeface="二字元煜臣拙宋简" panose="02010604000000000000" pitchFamily="2" charset="-122"/>
            </a:rPr>
            <a:t>北伐战争</a:t>
          </a:r>
        </a:p>
      </dsp:txBody>
      <dsp:txXfrm>
        <a:off x="2400628" y="1186328"/>
        <a:ext cx="1670545" cy="83527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94C7FDF-EFBC-426E-B067-E1E58B5DC2EE}">
      <dsp:nvSpPr>
        <dsp:cNvPr id="0" name=""/>
        <dsp:cNvSpPr/>
      </dsp:nvSpPr>
      <dsp:spPr>
        <a:xfrm>
          <a:off x="4795520" y="587644"/>
          <a:ext cx="3017697" cy="543974"/>
        </a:xfrm>
        <a:custGeom>
          <a:avLst/>
          <a:gdLst/>
          <a:ahLst/>
          <a:cxnLst/>
          <a:rect l="0" t="0" r="0" b="0"/>
          <a:pathLst>
            <a:path>
              <a:moveTo>
                <a:pt x="0" y="0"/>
              </a:moveTo>
              <a:lnTo>
                <a:pt x="0" y="271987"/>
              </a:lnTo>
              <a:lnTo>
                <a:pt x="3017697" y="271987"/>
              </a:lnTo>
              <a:lnTo>
                <a:pt x="3017697" y="543974"/>
              </a:lnTo>
            </a:path>
          </a:pathLst>
        </a:custGeom>
        <a:noFill/>
        <a:ln w="6350" cap="flat" cmpd="sng" algn="ctr">
          <a:solidFill>
            <a:schemeClr val="accent1">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F8614580-956E-476D-AA97-6F7CB8ED1B4B}">
      <dsp:nvSpPr>
        <dsp:cNvPr id="0" name=""/>
        <dsp:cNvSpPr/>
      </dsp:nvSpPr>
      <dsp:spPr>
        <a:xfrm>
          <a:off x="4795520" y="587644"/>
          <a:ext cx="140241" cy="543974"/>
        </a:xfrm>
        <a:custGeom>
          <a:avLst/>
          <a:gdLst/>
          <a:ahLst/>
          <a:cxnLst/>
          <a:rect l="0" t="0" r="0" b="0"/>
          <a:pathLst>
            <a:path>
              <a:moveTo>
                <a:pt x="0" y="0"/>
              </a:moveTo>
              <a:lnTo>
                <a:pt x="0" y="271987"/>
              </a:lnTo>
              <a:lnTo>
                <a:pt x="140241" y="271987"/>
              </a:lnTo>
              <a:lnTo>
                <a:pt x="140241" y="543974"/>
              </a:lnTo>
            </a:path>
          </a:pathLst>
        </a:custGeom>
        <a:noFill/>
        <a:ln w="6350" cap="flat" cmpd="sng" algn="ctr">
          <a:solidFill>
            <a:schemeClr val="accent1">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B993674C-CFBE-44D5-9D84-DFD20ABD349D}">
      <dsp:nvSpPr>
        <dsp:cNvPr id="0" name=""/>
        <dsp:cNvSpPr/>
      </dsp:nvSpPr>
      <dsp:spPr>
        <a:xfrm>
          <a:off x="1918064" y="587644"/>
          <a:ext cx="2877455" cy="543974"/>
        </a:xfrm>
        <a:custGeom>
          <a:avLst/>
          <a:gdLst/>
          <a:ahLst/>
          <a:cxnLst/>
          <a:rect l="0" t="0" r="0" b="0"/>
          <a:pathLst>
            <a:path>
              <a:moveTo>
                <a:pt x="2877455" y="0"/>
              </a:moveTo>
              <a:lnTo>
                <a:pt x="2877455" y="271987"/>
              </a:lnTo>
              <a:lnTo>
                <a:pt x="0" y="271987"/>
              </a:lnTo>
              <a:lnTo>
                <a:pt x="0" y="543974"/>
              </a:lnTo>
            </a:path>
          </a:pathLst>
        </a:custGeom>
        <a:noFill/>
        <a:ln w="6350" cap="flat" cmpd="sng" algn="ctr">
          <a:solidFill>
            <a:schemeClr val="accent1">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07A91475-895E-4569-9C9D-FA77D797C98E}">
      <dsp:nvSpPr>
        <dsp:cNvPr id="0" name=""/>
        <dsp:cNvSpPr/>
      </dsp:nvSpPr>
      <dsp:spPr>
        <a:xfrm>
          <a:off x="3190420" y="1266"/>
          <a:ext cx="3210199" cy="586378"/>
        </a:xfrm>
        <a:prstGeom prst="rect">
          <a:avLst/>
        </a:prstGeom>
        <a:solidFill>
          <a:srgbClr val="C00000"/>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zh-CN" altLang="en-US" sz="2400" kern="1200" dirty="0">
              <a:latin typeface="Aa语文老师的字 (非商业使用)" panose="02010600010101010101" pitchFamily="2" charset="-122"/>
              <a:ea typeface="Aa语文老师的字 (非商业使用)" panose="02010600010101010101" pitchFamily="2" charset="-122"/>
            </a:rPr>
            <a:t>那些年的伤心事</a:t>
          </a:r>
        </a:p>
      </dsp:txBody>
      <dsp:txXfrm>
        <a:off x="3190420" y="1266"/>
        <a:ext cx="3210199" cy="586378"/>
      </dsp:txXfrm>
    </dsp:sp>
    <dsp:sp modelId="{D92FB5B3-2276-4872-88E5-D62EFBB284F9}">
      <dsp:nvSpPr>
        <dsp:cNvPr id="0" name=""/>
        <dsp:cNvSpPr/>
      </dsp:nvSpPr>
      <dsp:spPr>
        <a:xfrm>
          <a:off x="739518" y="1131618"/>
          <a:ext cx="2357092" cy="1303012"/>
        </a:xfrm>
        <a:prstGeom prst="rect">
          <a:avLst/>
        </a:prstGeom>
        <a:solidFill>
          <a:schemeClr val="accent2"/>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zh-CN" altLang="en-US" sz="2400" kern="1200" dirty="0">
              <a:latin typeface="二字元煜臣拙宋简" panose="02010604000000000000" pitchFamily="2" charset="-122"/>
              <a:ea typeface="二字元煜臣拙宋简" panose="02010604000000000000" pitchFamily="2" charset="-122"/>
            </a:rPr>
            <a:t>南京国民</a:t>
          </a:r>
          <a:endParaRPr lang="en-US" altLang="zh-CN" sz="2400" kern="1200" dirty="0">
            <a:latin typeface="二字元煜臣拙宋简" panose="02010604000000000000" pitchFamily="2" charset="-122"/>
            <a:ea typeface="二字元煜臣拙宋简" panose="02010604000000000000" pitchFamily="2" charset="-122"/>
          </a:endParaRPr>
        </a:p>
        <a:p>
          <a:pPr marL="0" lvl="0" indent="0" algn="ctr" defTabSz="1066800">
            <a:lnSpc>
              <a:spcPct val="90000"/>
            </a:lnSpc>
            <a:spcBef>
              <a:spcPct val="0"/>
            </a:spcBef>
            <a:spcAft>
              <a:spcPct val="35000"/>
            </a:spcAft>
            <a:buNone/>
          </a:pPr>
          <a:r>
            <a:rPr lang="zh-CN" altLang="en-US" sz="2400" kern="1200" dirty="0">
              <a:latin typeface="二字元煜臣拙宋简" panose="02010604000000000000" pitchFamily="2" charset="-122"/>
              <a:ea typeface="二字元煜臣拙宋简" panose="02010604000000000000" pitchFamily="2" charset="-122"/>
            </a:rPr>
            <a:t>政府的建立</a:t>
          </a:r>
        </a:p>
      </dsp:txBody>
      <dsp:txXfrm>
        <a:off x="739518" y="1131618"/>
        <a:ext cx="2357092" cy="1303012"/>
      </dsp:txXfrm>
    </dsp:sp>
    <dsp:sp modelId="{7B682716-E43B-4C6C-AEF7-E56ECB1B0DEF}">
      <dsp:nvSpPr>
        <dsp:cNvPr id="0" name=""/>
        <dsp:cNvSpPr/>
      </dsp:nvSpPr>
      <dsp:spPr>
        <a:xfrm>
          <a:off x="3640584" y="1131618"/>
          <a:ext cx="2590353" cy="1220250"/>
        </a:xfrm>
        <a:prstGeom prst="rect">
          <a:avLst/>
        </a:prstGeom>
        <a:solidFill>
          <a:schemeClr val="accent2"/>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zh-CN" altLang="en-US" sz="2400" kern="1200" dirty="0">
              <a:latin typeface="二字元煜臣拙宋简" panose="02010604000000000000" pitchFamily="2" charset="-122"/>
              <a:ea typeface="二字元煜臣拙宋简" panose="02010604000000000000" pitchFamily="2" charset="-122"/>
            </a:rPr>
            <a:t>国民党右派</a:t>
          </a:r>
          <a:endParaRPr lang="en-US" altLang="zh-CN" sz="2400" kern="1200" dirty="0">
            <a:latin typeface="二字元煜臣拙宋简" panose="02010604000000000000" pitchFamily="2" charset="-122"/>
            <a:ea typeface="二字元煜臣拙宋简" panose="02010604000000000000" pitchFamily="2" charset="-122"/>
          </a:endParaRPr>
        </a:p>
        <a:p>
          <a:pPr marL="0" lvl="0" indent="0" algn="ctr" defTabSz="1066800">
            <a:lnSpc>
              <a:spcPct val="90000"/>
            </a:lnSpc>
            <a:spcBef>
              <a:spcPct val="0"/>
            </a:spcBef>
            <a:spcAft>
              <a:spcPct val="35000"/>
            </a:spcAft>
            <a:buNone/>
          </a:pPr>
          <a:r>
            <a:rPr lang="zh-CN" altLang="en-US" sz="2400" kern="1200" dirty="0">
              <a:latin typeface="二字元煜臣拙宋简" panose="02010604000000000000" pitchFamily="2" charset="-122"/>
              <a:ea typeface="二字元煜臣拙宋简" panose="02010604000000000000" pitchFamily="2" charset="-122"/>
            </a:rPr>
            <a:t>叛变革命</a:t>
          </a:r>
        </a:p>
      </dsp:txBody>
      <dsp:txXfrm>
        <a:off x="3640584" y="1131618"/>
        <a:ext cx="2590353" cy="1220250"/>
      </dsp:txXfrm>
    </dsp:sp>
    <dsp:sp modelId="{BDBAC683-3542-4F7E-B77A-8BD50C698D80}">
      <dsp:nvSpPr>
        <dsp:cNvPr id="0" name=""/>
        <dsp:cNvSpPr/>
      </dsp:nvSpPr>
      <dsp:spPr>
        <a:xfrm>
          <a:off x="6774912" y="1131618"/>
          <a:ext cx="2076608" cy="960852"/>
        </a:xfrm>
        <a:prstGeom prst="rect">
          <a:avLst/>
        </a:prstGeom>
        <a:solidFill>
          <a:schemeClr val="accent2"/>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zh-CN" altLang="en-US" sz="2400" kern="1200" dirty="0">
              <a:solidFill>
                <a:prstClr val="white"/>
              </a:solidFill>
              <a:latin typeface="二字元煜臣拙宋简" panose="02010604000000000000" pitchFamily="2" charset="-122"/>
              <a:ea typeface="二字元煜臣拙宋简" panose="02010604000000000000" pitchFamily="2" charset="-122"/>
              <a:cs typeface="+mn-cs"/>
            </a:rPr>
            <a:t>东北易帜</a:t>
          </a:r>
        </a:p>
      </dsp:txBody>
      <dsp:txXfrm>
        <a:off x="6774912" y="1131618"/>
        <a:ext cx="2076608" cy="960852"/>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linDir" val="fromT"/>
                  <dgm:param type="chAlign" val="r"/>
                </dgm:alg>
              </dgm:if>
              <dgm:if name="Name23" func="var" arg="hierBranch" op="equ" val="r">
                <dgm:alg type="hierChild">
                  <dgm:param type="linDir" val="fromT"/>
                  <dgm:param type="chAlign" val="l"/>
                </dgm:alg>
              </dgm:if>
              <dgm:if name="Name24" func="var" arg="hierBranch" op="equ" val="hang">
                <dgm:choose name="Name25">
                  <dgm:if name="Name26" func="var" arg="dir" op="equ" val="norm">
                    <dgm:alg type="hierChild">
                      <dgm:param type="linDir" val="fromL"/>
                      <dgm:param type="chAlign" val="l"/>
                      <dgm:param type="secLinDir" val="fromT"/>
                      <dgm:param type="secChAlign" val="t"/>
                    </dgm:alg>
                  </dgm:if>
                  <dgm:else name="Name27">
                    <dgm:alg type="hierChild">
                      <dgm:param type="linDir" val="fromR"/>
                      <dgm:param type="chAlign" val="l"/>
                      <dgm:param type="secLinDir" val="fromT"/>
                      <dgm:param type="secChAlign" val="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dim" val="1D"/>
                        <dgm:param type="endSty" val="noArr"/>
                        <dgm:param type="connRout" val="bend"/>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dim" val="1D"/>
                            <dgm:param type="endSty" val="noArr"/>
                            <dgm:param type="connRout" val="bend"/>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dim" val="1D"/>
                                    <dgm:param type="endSty" val="noArr"/>
                                    <dgm:param type="connRout" val="bend"/>
                                    <dgm:param type="begPts" val="bCtr"/>
                                    <dgm:param type="endPts" val="midL midR"/>
                                  </dgm:alg>
                                </dgm:if>
                                <dgm:else name="Name45">
                                  <dgm:alg type="conn">
                                    <dgm:param type="srcNode" val="rootConnector"/>
                                    <dgm:param type="dim" val="1D"/>
                                    <dgm:param type="endSty" val="noArr"/>
                                    <dgm:param type="connRout" val="bend"/>
                                    <dgm:param type="begPts" val="bCtr"/>
                                    <dgm:param type="endPts" val="midL midR"/>
                                  </dgm:alg>
                                </dgm:else>
                              </dgm:choose>
                            </dgm:if>
                            <dgm:else name="Name46">
                              <dgm:alg type="conn">
                                <dgm:param type="dim" val="1D"/>
                                <dgm:param type="endSty" val="noArr"/>
                                <dgm:param type="connRout" val="bend"/>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dim" val="1D"/>
                        <dgm:param type="endSty" val="noArr"/>
                        <dgm:param type="connRout" val="bend"/>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dim" val="1D"/>
                                <dgm:param type="endSty" val="noArr"/>
                                <dgm:param type="connRout" val="bend"/>
                                <dgm:param type="begPts" val="bCtr"/>
                                <dgm:param type="endPts" val="midL midR"/>
                              </dgm:alg>
                            </dgm:if>
                            <dgm:else name="Name55">
                              <dgm:alg type="conn">
                                <dgm:param type="srcNode" val="rootConnector1"/>
                                <dgm:param type="dim" val="1D"/>
                                <dgm:param type="endSty" val="noArr"/>
                                <dgm:param type="connRout" val="bend"/>
                                <dgm:param type="begPts" val="bCtr"/>
                                <dgm:param type="endPts" val="midL midR"/>
                              </dgm:alg>
                            </dgm:else>
                          </dgm:choose>
                        </dgm:if>
                        <dgm:else name="Name56">
                          <dgm:choose name="Name57">
                            <dgm:if name="Name58" axis="par ch" ptType="node asst" func="cnt" op="gte" val="1">
                              <dgm:alg type="conn">
                                <dgm:param type="dim" val="1D"/>
                                <dgm:param type="endSty" val="noArr"/>
                                <dgm:param type="connRout" val="bend"/>
                                <dgm:param type="begPts" val="bCtr"/>
                                <dgm:param type="endPts" val="midL midR"/>
                              </dgm:alg>
                            </dgm:if>
                            <dgm:else name="Name59">
                              <dgm:alg type="conn">
                                <dgm:param type="srcNode" val="rootConnector"/>
                                <dgm:param type="dim" val="1D"/>
                                <dgm:param type="endSty" val="noArr"/>
                                <dgm:param type="connRout" val="bend"/>
                                <dgm:param type="begPts" val="bCtr"/>
                                <dgm:param type="endPts" val="midL mid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linDir" val="fromT"/>
                        <dgm:param type="chAlign" val="r"/>
                      </dgm:alg>
                    </dgm:if>
                    <dgm:if name="Name85" func="var" arg="hierBranch" op="equ" val="r">
                      <dgm:alg type="hierChild">
                        <dgm:param type="linDir" val="fromT"/>
                        <dgm:param type="chAlign" val="l"/>
                      </dgm:alg>
                    </dgm:if>
                    <dgm:if name="Name86" func="var" arg="hierBranch" op="equ" val="hang">
                      <dgm:choose name="Name87">
                        <dgm:if name="Name88" func="var" arg="dir" op="equ" val="norm">
                          <dgm:alg type="hierChild">
                            <dgm:param type="linDir" val="fromL"/>
                            <dgm:param type="chAlign" val="l"/>
                            <dgm:param type="secLinDir" val="fromT"/>
                            <dgm:param type="secChAlign" val="t"/>
                          </dgm:alg>
                        </dgm:if>
                        <dgm:else name="Name89">
                          <dgm:alg type="hierChild">
                            <dgm:param type="linDir" val="fromR"/>
                            <dgm:param type="chAlign" val="l"/>
                            <dgm:param type="secLinDir" val="fromT"/>
                            <dgm:param type="secChAlign" val="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linDir" val="fromT"/>
                            <dgm:param type="chAlign" val="l"/>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linDir" val="fromL"/>
                        <dgm:param type="chAlign" val="l"/>
                        <dgm:param type="secLinDir" val="fromT"/>
                        <dgm:param type="secChAlign" val="t"/>
                      </dgm:alg>
                    </dgm:if>
                    <dgm:else name="Name105">
                      <dgm:alg type="hierChild">
                        <dgm:param type="linDir" val="fromR"/>
                        <dgm:param type="chAlign" val="l"/>
                        <dgm:param type="secLinDir" val="fromT"/>
                        <dgm:param type="secChAlign" val="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linDir" val="fromL"/>
                  <dgm:param type="chAlign" val="l"/>
                  <dgm:param type="secLinDir" val="fromT"/>
                  <dgm:param type="secChAlign" val="t"/>
                </dgm:alg>
              </dgm:if>
              <dgm:else name="Name109">
                <dgm:alg type="hierChild">
                  <dgm:param type="linDir" val="fromR"/>
                  <dgm:param type="chAlign" val="l"/>
                  <dgm:param type="secLinDir" val="fromT"/>
                  <dgm:param type="secChAlign" val="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dim" val="1D"/>
                    <dgm:param type="endSty" val="noArr"/>
                    <dgm:param type="connRout" val="bend"/>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linDir" val="fromT"/>
                        <dgm:param type="chAlign" val="r"/>
                      </dgm:alg>
                    </dgm:if>
                    <dgm:if name="Name129" func="var" arg="hierBranch" op="equ" val="r">
                      <dgm:alg type="hierChild">
                        <dgm:param type="linDir" val="fromT"/>
                        <dgm:param type="chAlign" val="l"/>
                      </dgm:alg>
                    </dgm:if>
                    <dgm:if name="Name130" func="var" arg="hierBranch" op="equ" val="hang">
                      <dgm:choose name="Name131">
                        <dgm:if name="Name132" func="var" arg="dir" op="equ" val="norm">
                          <dgm:alg type="hierChild">
                            <dgm:param type="linDir" val="fromL"/>
                            <dgm:param type="chAlign" val="l"/>
                            <dgm:param type="secLinDir" val="fromT"/>
                            <dgm:param type="secChAlign" val="t"/>
                          </dgm:alg>
                        </dgm:if>
                        <dgm:else name="Name133">
                          <dgm:alg type="hierChild">
                            <dgm:param type="linDir" val="fromR"/>
                            <dgm:param type="chAlign" val="l"/>
                            <dgm:param type="secLinDir" val="fromT"/>
                            <dgm:param type="secChAlign" val="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linDir" val="fromT"/>
                            <dgm:param type="chAlign" val="l"/>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linDir" val="fromL"/>
                        <dgm:param type="chAlign" val="l"/>
                        <dgm:param type="secLinDir" val="fromT"/>
                        <dgm:param type="secChAlign" val="t"/>
                      </dgm:alg>
                    </dgm:if>
                    <dgm:else name="Name146">
                      <dgm:alg type="hierChild">
                        <dgm:param type="linDir" val="fromR"/>
                        <dgm:param type="chAlign" val="l"/>
                        <dgm:param type="secLinDir" val="fromT"/>
                        <dgm:param type="secChAlign" val="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linDir" val="fromT"/>
                  <dgm:param type="chAlign" val="r"/>
                </dgm:alg>
              </dgm:if>
              <dgm:if name="Name23" func="var" arg="hierBranch" op="equ" val="r">
                <dgm:alg type="hierChild">
                  <dgm:param type="linDir" val="fromT"/>
                  <dgm:param type="chAlign" val="l"/>
                </dgm:alg>
              </dgm:if>
              <dgm:if name="Name24" func="var" arg="hierBranch" op="equ" val="hang">
                <dgm:choose name="Name25">
                  <dgm:if name="Name26" func="var" arg="dir" op="equ" val="norm">
                    <dgm:alg type="hierChild">
                      <dgm:param type="linDir" val="fromL"/>
                      <dgm:param type="chAlign" val="l"/>
                      <dgm:param type="secLinDir" val="fromT"/>
                      <dgm:param type="secChAlign" val="t"/>
                    </dgm:alg>
                  </dgm:if>
                  <dgm:else name="Name27">
                    <dgm:alg type="hierChild">
                      <dgm:param type="linDir" val="fromR"/>
                      <dgm:param type="chAlign" val="l"/>
                      <dgm:param type="secLinDir" val="fromT"/>
                      <dgm:param type="secChAlign" val="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dim" val="1D"/>
                        <dgm:param type="endSty" val="noArr"/>
                        <dgm:param type="connRout" val="bend"/>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dim" val="1D"/>
                            <dgm:param type="endSty" val="noArr"/>
                            <dgm:param type="connRout" val="bend"/>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dim" val="1D"/>
                                    <dgm:param type="endSty" val="noArr"/>
                                    <dgm:param type="connRout" val="bend"/>
                                    <dgm:param type="begPts" val="bCtr"/>
                                    <dgm:param type="endPts" val="midL midR"/>
                                  </dgm:alg>
                                </dgm:if>
                                <dgm:else name="Name45">
                                  <dgm:alg type="conn">
                                    <dgm:param type="srcNode" val="rootConnector"/>
                                    <dgm:param type="dim" val="1D"/>
                                    <dgm:param type="endSty" val="noArr"/>
                                    <dgm:param type="connRout" val="bend"/>
                                    <dgm:param type="begPts" val="bCtr"/>
                                    <dgm:param type="endPts" val="midL midR"/>
                                  </dgm:alg>
                                </dgm:else>
                              </dgm:choose>
                            </dgm:if>
                            <dgm:else name="Name46">
                              <dgm:alg type="conn">
                                <dgm:param type="dim" val="1D"/>
                                <dgm:param type="endSty" val="noArr"/>
                                <dgm:param type="connRout" val="bend"/>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dim" val="1D"/>
                        <dgm:param type="endSty" val="noArr"/>
                        <dgm:param type="connRout" val="bend"/>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dim" val="1D"/>
                                <dgm:param type="endSty" val="noArr"/>
                                <dgm:param type="connRout" val="bend"/>
                                <dgm:param type="begPts" val="bCtr"/>
                                <dgm:param type="endPts" val="midL midR"/>
                              </dgm:alg>
                            </dgm:if>
                            <dgm:else name="Name55">
                              <dgm:alg type="conn">
                                <dgm:param type="srcNode" val="rootConnector1"/>
                                <dgm:param type="dim" val="1D"/>
                                <dgm:param type="endSty" val="noArr"/>
                                <dgm:param type="connRout" val="bend"/>
                                <dgm:param type="begPts" val="bCtr"/>
                                <dgm:param type="endPts" val="midL midR"/>
                              </dgm:alg>
                            </dgm:else>
                          </dgm:choose>
                        </dgm:if>
                        <dgm:else name="Name56">
                          <dgm:choose name="Name57">
                            <dgm:if name="Name58" axis="par ch" ptType="node asst" func="cnt" op="gte" val="1">
                              <dgm:alg type="conn">
                                <dgm:param type="dim" val="1D"/>
                                <dgm:param type="endSty" val="noArr"/>
                                <dgm:param type="connRout" val="bend"/>
                                <dgm:param type="begPts" val="bCtr"/>
                                <dgm:param type="endPts" val="midL midR"/>
                              </dgm:alg>
                            </dgm:if>
                            <dgm:else name="Name59">
                              <dgm:alg type="conn">
                                <dgm:param type="srcNode" val="rootConnector"/>
                                <dgm:param type="dim" val="1D"/>
                                <dgm:param type="endSty" val="noArr"/>
                                <dgm:param type="connRout" val="bend"/>
                                <dgm:param type="begPts" val="bCtr"/>
                                <dgm:param type="endPts" val="midL mid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linDir" val="fromT"/>
                        <dgm:param type="chAlign" val="r"/>
                      </dgm:alg>
                    </dgm:if>
                    <dgm:if name="Name85" func="var" arg="hierBranch" op="equ" val="r">
                      <dgm:alg type="hierChild">
                        <dgm:param type="linDir" val="fromT"/>
                        <dgm:param type="chAlign" val="l"/>
                      </dgm:alg>
                    </dgm:if>
                    <dgm:if name="Name86" func="var" arg="hierBranch" op="equ" val="hang">
                      <dgm:choose name="Name87">
                        <dgm:if name="Name88" func="var" arg="dir" op="equ" val="norm">
                          <dgm:alg type="hierChild">
                            <dgm:param type="linDir" val="fromL"/>
                            <dgm:param type="chAlign" val="l"/>
                            <dgm:param type="secLinDir" val="fromT"/>
                            <dgm:param type="secChAlign" val="t"/>
                          </dgm:alg>
                        </dgm:if>
                        <dgm:else name="Name89">
                          <dgm:alg type="hierChild">
                            <dgm:param type="linDir" val="fromR"/>
                            <dgm:param type="chAlign" val="l"/>
                            <dgm:param type="secLinDir" val="fromT"/>
                            <dgm:param type="secChAlign" val="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linDir" val="fromT"/>
                            <dgm:param type="chAlign" val="l"/>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linDir" val="fromL"/>
                        <dgm:param type="chAlign" val="l"/>
                        <dgm:param type="secLinDir" val="fromT"/>
                        <dgm:param type="secChAlign" val="t"/>
                      </dgm:alg>
                    </dgm:if>
                    <dgm:else name="Name105">
                      <dgm:alg type="hierChild">
                        <dgm:param type="linDir" val="fromR"/>
                        <dgm:param type="chAlign" val="l"/>
                        <dgm:param type="secLinDir" val="fromT"/>
                        <dgm:param type="secChAlign" val="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linDir" val="fromL"/>
                  <dgm:param type="chAlign" val="l"/>
                  <dgm:param type="secLinDir" val="fromT"/>
                  <dgm:param type="secChAlign" val="t"/>
                </dgm:alg>
              </dgm:if>
              <dgm:else name="Name109">
                <dgm:alg type="hierChild">
                  <dgm:param type="linDir" val="fromR"/>
                  <dgm:param type="chAlign" val="l"/>
                  <dgm:param type="secLinDir" val="fromT"/>
                  <dgm:param type="secChAlign" val="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dim" val="1D"/>
                    <dgm:param type="endSty" val="noArr"/>
                    <dgm:param type="connRout" val="bend"/>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linDir" val="fromT"/>
                        <dgm:param type="chAlign" val="r"/>
                      </dgm:alg>
                    </dgm:if>
                    <dgm:if name="Name129" func="var" arg="hierBranch" op="equ" val="r">
                      <dgm:alg type="hierChild">
                        <dgm:param type="linDir" val="fromT"/>
                        <dgm:param type="chAlign" val="l"/>
                      </dgm:alg>
                    </dgm:if>
                    <dgm:if name="Name130" func="var" arg="hierBranch" op="equ" val="hang">
                      <dgm:choose name="Name131">
                        <dgm:if name="Name132" func="var" arg="dir" op="equ" val="norm">
                          <dgm:alg type="hierChild">
                            <dgm:param type="linDir" val="fromL"/>
                            <dgm:param type="chAlign" val="l"/>
                            <dgm:param type="secLinDir" val="fromT"/>
                            <dgm:param type="secChAlign" val="t"/>
                          </dgm:alg>
                        </dgm:if>
                        <dgm:else name="Name133">
                          <dgm:alg type="hierChild">
                            <dgm:param type="linDir" val="fromR"/>
                            <dgm:param type="chAlign" val="l"/>
                            <dgm:param type="secLinDir" val="fromT"/>
                            <dgm:param type="secChAlign" val="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linDir" val="fromT"/>
                            <dgm:param type="chAlign" val="l"/>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linDir" val="fromL"/>
                        <dgm:param type="chAlign" val="l"/>
                        <dgm:param type="secLinDir" val="fromT"/>
                        <dgm:param type="secChAlign" val="t"/>
                      </dgm:alg>
                    </dgm:if>
                    <dgm:else name="Name146">
                      <dgm:alg type="hierChild">
                        <dgm:param type="linDir" val="fromR"/>
                        <dgm:param type="chAlign" val="l"/>
                        <dgm:param type="secLinDir" val="fromT"/>
                        <dgm:param type="secChAlign" val="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linDir" val="fromT"/>
                  <dgm:param type="chAlign" val="r"/>
                </dgm:alg>
              </dgm:if>
              <dgm:if name="Name23" func="var" arg="hierBranch" op="equ" val="r">
                <dgm:alg type="hierChild">
                  <dgm:param type="linDir" val="fromT"/>
                  <dgm:param type="chAlign" val="l"/>
                </dgm:alg>
              </dgm:if>
              <dgm:if name="Name24" func="var" arg="hierBranch" op="equ" val="hang">
                <dgm:choose name="Name25">
                  <dgm:if name="Name26" func="var" arg="dir" op="equ" val="norm">
                    <dgm:alg type="hierChild">
                      <dgm:param type="linDir" val="fromL"/>
                      <dgm:param type="chAlign" val="l"/>
                      <dgm:param type="secLinDir" val="fromT"/>
                      <dgm:param type="secChAlign" val="t"/>
                    </dgm:alg>
                  </dgm:if>
                  <dgm:else name="Name27">
                    <dgm:alg type="hierChild">
                      <dgm:param type="linDir" val="fromR"/>
                      <dgm:param type="chAlign" val="l"/>
                      <dgm:param type="secLinDir" val="fromT"/>
                      <dgm:param type="secChAlign" val="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dim" val="1D"/>
                        <dgm:param type="endSty" val="noArr"/>
                        <dgm:param type="connRout" val="bend"/>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dim" val="1D"/>
                            <dgm:param type="endSty" val="noArr"/>
                            <dgm:param type="connRout" val="bend"/>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dim" val="1D"/>
                                    <dgm:param type="endSty" val="noArr"/>
                                    <dgm:param type="connRout" val="bend"/>
                                    <dgm:param type="begPts" val="bCtr"/>
                                    <dgm:param type="endPts" val="midL midR"/>
                                  </dgm:alg>
                                </dgm:if>
                                <dgm:else name="Name45">
                                  <dgm:alg type="conn">
                                    <dgm:param type="srcNode" val="rootConnector"/>
                                    <dgm:param type="dim" val="1D"/>
                                    <dgm:param type="endSty" val="noArr"/>
                                    <dgm:param type="connRout" val="bend"/>
                                    <dgm:param type="begPts" val="bCtr"/>
                                    <dgm:param type="endPts" val="midL midR"/>
                                  </dgm:alg>
                                </dgm:else>
                              </dgm:choose>
                            </dgm:if>
                            <dgm:else name="Name46">
                              <dgm:alg type="conn">
                                <dgm:param type="dim" val="1D"/>
                                <dgm:param type="endSty" val="noArr"/>
                                <dgm:param type="connRout" val="bend"/>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dim" val="1D"/>
                        <dgm:param type="endSty" val="noArr"/>
                        <dgm:param type="connRout" val="bend"/>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dim" val="1D"/>
                                <dgm:param type="endSty" val="noArr"/>
                                <dgm:param type="connRout" val="bend"/>
                                <dgm:param type="begPts" val="bCtr"/>
                                <dgm:param type="endPts" val="midL midR"/>
                              </dgm:alg>
                            </dgm:if>
                            <dgm:else name="Name55">
                              <dgm:alg type="conn">
                                <dgm:param type="srcNode" val="rootConnector1"/>
                                <dgm:param type="dim" val="1D"/>
                                <dgm:param type="endSty" val="noArr"/>
                                <dgm:param type="connRout" val="bend"/>
                                <dgm:param type="begPts" val="bCtr"/>
                                <dgm:param type="endPts" val="midL midR"/>
                              </dgm:alg>
                            </dgm:else>
                          </dgm:choose>
                        </dgm:if>
                        <dgm:else name="Name56">
                          <dgm:choose name="Name57">
                            <dgm:if name="Name58" axis="par ch" ptType="node asst" func="cnt" op="gte" val="1">
                              <dgm:alg type="conn">
                                <dgm:param type="dim" val="1D"/>
                                <dgm:param type="endSty" val="noArr"/>
                                <dgm:param type="connRout" val="bend"/>
                                <dgm:param type="begPts" val="bCtr"/>
                                <dgm:param type="endPts" val="midL midR"/>
                              </dgm:alg>
                            </dgm:if>
                            <dgm:else name="Name59">
                              <dgm:alg type="conn">
                                <dgm:param type="srcNode" val="rootConnector"/>
                                <dgm:param type="dim" val="1D"/>
                                <dgm:param type="endSty" val="noArr"/>
                                <dgm:param type="connRout" val="bend"/>
                                <dgm:param type="begPts" val="bCtr"/>
                                <dgm:param type="endPts" val="midL mid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linDir" val="fromT"/>
                        <dgm:param type="chAlign" val="r"/>
                      </dgm:alg>
                    </dgm:if>
                    <dgm:if name="Name85" func="var" arg="hierBranch" op="equ" val="r">
                      <dgm:alg type="hierChild">
                        <dgm:param type="linDir" val="fromT"/>
                        <dgm:param type="chAlign" val="l"/>
                      </dgm:alg>
                    </dgm:if>
                    <dgm:if name="Name86" func="var" arg="hierBranch" op="equ" val="hang">
                      <dgm:choose name="Name87">
                        <dgm:if name="Name88" func="var" arg="dir" op="equ" val="norm">
                          <dgm:alg type="hierChild">
                            <dgm:param type="linDir" val="fromL"/>
                            <dgm:param type="chAlign" val="l"/>
                            <dgm:param type="secLinDir" val="fromT"/>
                            <dgm:param type="secChAlign" val="t"/>
                          </dgm:alg>
                        </dgm:if>
                        <dgm:else name="Name89">
                          <dgm:alg type="hierChild">
                            <dgm:param type="linDir" val="fromR"/>
                            <dgm:param type="chAlign" val="l"/>
                            <dgm:param type="secLinDir" val="fromT"/>
                            <dgm:param type="secChAlign" val="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linDir" val="fromT"/>
                            <dgm:param type="chAlign" val="l"/>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linDir" val="fromL"/>
                        <dgm:param type="chAlign" val="l"/>
                        <dgm:param type="secLinDir" val="fromT"/>
                        <dgm:param type="secChAlign" val="t"/>
                      </dgm:alg>
                    </dgm:if>
                    <dgm:else name="Name105">
                      <dgm:alg type="hierChild">
                        <dgm:param type="linDir" val="fromR"/>
                        <dgm:param type="chAlign" val="l"/>
                        <dgm:param type="secLinDir" val="fromT"/>
                        <dgm:param type="secChAlign" val="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linDir" val="fromL"/>
                  <dgm:param type="chAlign" val="l"/>
                  <dgm:param type="secLinDir" val="fromT"/>
                  <dgm:param type="secChAlign" val="t"/>
                </dgm:alg>
              </dgm:if>
              <dgm:else name="Name109">
                <dgm:alg type="hierChild">
                  <dgm:param type="linDir" val="fromR"/>
                  <dgm:param type="chAlign" val="l"/>
                  <dgm:param type="secLinDir" val="fromT"/>
                  <dgm:param type="secChAlign" val="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dim" val="1D"/>
                    <dgm:param type="endSty" val="noArr"/>
                    <dgm:param type="connRout" val="bend"/>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linDir" val="fromT"/>
                        <dgm:param type="chAlign" val="r"/>
                      </dgm:alg>
                    </dgm:if>
                    <dgm:if name="Name129" func="var" arg="hierBranch" op="equ" val="r">
                      <dgm:alg type="hierChild">
                        <dgm:param type="linDir" val="fromT"/>
                        <dgm:param type="chAlign" val="l"/>
                      </dgm:alg>
                    </dgm:if>
                    <dgm:if name="Name130" func="var" arg="hierBranch" op="equ" val="hang">
                      <dgm:choose name="Name131">
                        <dgm:if name="Name132" func="var" arg="dir" op="equ" val="norm">
                          <dgm:alg type="hierChild">
                            <dgm:param type="linDir" val="fromL"/>
                            <dgm:param type="chAlign" val="l"/>
                            <dgm:param type="secLinDir" val="fromT"/>
                            <dgm:param type="secChAlign" val="t"/>
                          </dgm:alg>
                        </dgm:if>
                        <dgm:else name="Name133">
                          <dgm:alg type="hierChild">
                            <dgm:param type="linDir" val="fromR"/>
                            <dgm:param type="chAlign" val="l"/>
                            <dgm:param type="secLinDir" val="fromT"/>
                            <dgm:param type="secChAlign" val="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linDir" val="fromT"/>
                            <dgm:param type="chAlign" val="l"/>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linDir" val="fromL"/>
                        <dgm:param type="chAlign" val="l"/>
                        <dgm:param type="secLinDir" val="fromT"/>
                        <dgm:param type="secChAlign" val="t"/>
                      </dgm:alg>
                    </dgm:if>
                    <dgm:else name="Name146">
                      <dgm:alg type="hierChild">
                        <dgm:param type="linDir" val="fromR"/>
                        <dgm:param type="chAlign" val="l"/>
                        <dgm:param type="secLinDir" val="fromT"/>
                        <dgm:param type="secChAlign" val="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alignNode1">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asst0">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1">
        <a:scrgbClr r="0" g="0" b="0"/>
      </a:effectRef>
      <a:fontRef idx="minor"/>
    </dgm:style>
  </dgm:styleLbl>
  <dgm:styleLbl name="con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fgShp">
    <dgm:scene3d>
      <a:camera prst="orthographicFront"/>
      <a:lightRig rig="threePt" dir="t"/>
    </dgm:scene3d>
    <dgm:txPr/>
    <dgm:style>
      <a:lnRef idx="0">
        <a:scrgbClr r="0" g="0" b="0"/>
      </a:lnRef>
      <a:fillRef idx="3">
        <a:scrgbClr r="0" g="0" b="0"/>
      </a:fillRef>
      <a:effectRef idx="2">
        <a:scrgbClr r="0" g="0" b="0"/>
      </a:effectRef>
      <a:fontRef idx="minor"/>
    </dgm:style>
  </dgm:styleLbl>
  <dgm:styleLbl name="fg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node0">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solid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0">
        <a:scrgbClr r="0" g="0" b="0"/>
      </a:lnRef>
      <a:fillRef idx="3">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alignNode1">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asst0">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1">
        <a:scrgbClr r="0" g="0" b="0"/>
      </a:effectRef>
      <a:fontRef idx="minor"/>
    </dgm:style>
  </dgm:styleLbl>
  <dgm:styleLbl name="con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fgShp">
    <dgm:scene3d>
      <a:camera prst="orthographicFront"/>
      <a:lightRig rig="threePt" dir="t"/>
    </dgm:scene3d>
    <dgm:txPr/>
    <dgm:style>
      <a:lnRef idx="0">
        <a:scrgbClr r="0" g="0" b="0"/>
      </a:lnRef>
      <a:fillRef idx="3">
        <a:scrgbClr r="0" g="0" b="0"/>
      </a:fillRef>
      <a:effectRef idx="2">
        <a:scrgbClr r="0" g="0" b="0"/>
      </a:effectRef>
      <a:fontRef idx="minor"/>
    </dgm:style>
  </dgm:styleLbl>
  <dgm:styleLbl name="fg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node0">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solid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0">
        <a:scrgbClr r="0" g="0" b="0"/>
      </a:lnRef>
      <a:fillRef idx="3">
        <a:scrgbClr r="0" g="0" b="0"/>
      </a:fillRef>
      <a:effectRef idx="0">
        <a:scrgbClr r="0" g="0" b="0"/>
      </a:effectRef>
      <a:fontRef idx="minor">
        <a:schemeClr val="tx1"/>
      </a:fontRef>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alignNode1">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asst0">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1">
        <a:scrgbClr r="0" g="0" b="0"/>
      </a:effectRef>
      <a:fontRef idx="minor"/>
    </dgm:style>
  </dgm:styleLbl>
  <dgm:styleLbl name="con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fgShp">
    <dgm:scene3d>
      <a:camera prst="orthographicFront"/>
      <a:lightRig rig="threePt" dir="t"/>
    </dgm:scene3d>
    <dgm:txPr/>
    <dgm:style>
      <a:lnRef idx="0">
        <a:scrgbClr r="0" g="0" b="0"/>
      </a:lnRef>
      <a:fillRef idx="3">
        <a:scrgbClr r="0" g="0" b="0"/>
      </a:fillRef>
      <a:effectRef idx="2">
        <a:scrgbClr r="0" g="0" b="0"/>
      </a:effectRef>
      <a:fontRef idx="minor"/>
    </dgm:style>
  </dgm:styleLbl>
  <dgm:styleLbl name="fg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node0">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solid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0">
        <a:scrgbClr r="0" g="0" b="0"/>
      </a:lnRef>
      <a:fillRef idx="3">
        <a:scrgbClr r="0" g="0" b="0"/>
      </a:fillRef>
      <a:effectRef idx="0">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250F6CD-925D-488C-A69D-1F0F4203BB91}"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250F6CD-925D-488C-A69D-1F0F4203BB91}"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随着形势的发展和革命队伍的扩大，红四军及其党组织内加入了大量农民和其他小资产阶级出身的同志，加上环境险恶，战斗频繁，生活艰苦，部队得不到及时教育和整训。</a:t>
            </a:r>
            <a:endParaRPr lang="zh-CN" altLang="en-US" dirty="0"/>
          </a:p>
          <a:p>
            <a:r>
              <a:rPr lang="zh-CN" altLang="en-US" dirty="0"/>
              <a:t>因此，极端民主化、重军事轻政治、不重视建立巩固的根据地、流寇思想和军阀主义等非无产阶级思想在红四军内滋长严重。</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250F6CD-925D-488C-A69D-1F0F4203BB91}"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9" Type="http://schemas.openxmlformats.org/officeDocument/2006/relationships/image" Target="../media/image4.emf"/><Relationship Id="rId8" Type="http://schemas.openxmlformats.org/officeDocument/2006/relationships/tags" Target="../tags/tag4.xml"/><Relationship Id="rId7" Type="http://schemas.openxmlformats.org/officeDocument/2006/relationships/image" Target="../media/image3.emf"/><Relationship Id="rId6" Type="http://schemas.openxmlformats.org/officeDocument/2006/relationships/tags" Target="../tags/tag3.xml"/><Relationship Id="rId5" Type="http://schemas.openxmlformats.org/officeDocument/2006/relationships/image" Target="../media/image2.png"/><Relationship Id="rId40" Type="http://schemas.openxmlformats.org/officeDocument/2006/relationships/tags" Target="../tags/tag25.xml"/><Relationship Id="rId4" Type="http://schemas.openxmlformats.org/officeDocument/2006/relationships/tags" Target="../tags/tag2.xml"/><Relationship Id="rId39" Type="http://schemas.openxmlformats.org/officeDocument/2006/relationships/tags" Target="../tags/tag24.xml"/><Relationship Id="rId38" Type="http://schemas.openxmlformats.org/officeDocument/2006/relationships/tags" Target="../tags/tag23.xml"/><Relationship Id="rId37" Type="http://schemas.openxmlformats.org/officeDocument/2006/relationships/tags" Target="../tags/tag22.xml"/><Relationship Id="rId36" Type="http://schemas.openxmlformats.org/officeDocument/2006/relationships/image" Target="../media/image14.png"/><Relationship Id="rId35" Type="http://schemas.openxmlformats.org/officeDocument/2006/relationships/tags" Target="../tags/tag21.xml"/><Relationship Id="rId34" Type="http://schemas.openxmlformats.org/officeDocument/2006/relationships/image" Target="../media/image13.emf"/><Relationship Id="rId33" Type="http://schemas.openxmlformats.org/officeDocument/2006/relationships/tags" Target="../tags/tag20.xml"/><Relationship Id="rId32" Type="http://schemas.openxmlformats.org/officeDocument/2006/relationships/tags" Target="../tags/tag19.xml"/><Relationship Id="rId31" Type="http://schemas.openxmlformats.org/officeDocument/2006/relationships/tags" Target="../tags/tag18.xml"/><Relationship Id="rId30" Type="http://schemas.openxmlformats.org/officeDocument/2006/relationships/tags" Target="../tags/tag17.xml"/><Relationship Id="rId3" Type="http://schemas.openxmlformats.org/officeDocument/2006/relationships/image" Target="../media/image1.png"/><Relationship Id="rId29" Type="http://schemas.openxmlformats.org/officeDocument/2006/relationships/tags" Target="../tags/tag16.xml"/><Relationship Id="rId28" Type="http://schemas.openxmlformats.org/officeDocument/2006/relationships/image" Target="../media/image12.emf"/><Relationship Id="rId27" Type="http://schemas.openxmlformats.org/officeDocument/2006/relationships/tags" Target="../tags/tag15.xml"/><Relationship Id="rId26" Type="http://schemas.openxmlformats.org/officeDocument/2006/relationships/image" Target="../media/image11.png"/><Relationship Id="rId25" Type="http://schemas.openxmlformats.org/officeDocument/2006/relationships/tags" Target="../tags/tag14.xml"/><Relationship Id="rId24" Type="http://schemas.openxmlformats.org/officeDocument/2006/relationships/tags" Target="../tags/tag13.xml"/><Relationship Id="rId23" Type="http://schemas.openxmlformats.org/officeDocument/2006/relationships/tags" Target="../tags/tag12.xml"/><Relationship Id="rId22" Type="http://schemas.openxmlformats.org/officeDocument/2006/relationships/tags" Target="../tags/tag11.xml"/><Relationship Id="rId21" Type="http://schemas.openxmlformats.org/officeDocument/2006/relationships/image" Target="../media/image10.emf"/><Relationship Id="rId20" Type="http://schemas.openxmlformats.org/officeDocument/2006/relationships/tags" Target="../tags/tag10.xml"/><Relationship Id="rId2" Type="http://schemas.openxmlformats.org/officeDocument/2006/relationships/tags" Target="../tags/tag1.xml"/><Relationship Id="rId19" Type="http://schemas.openxmlformats.org/officeDocument/2006/relationships/image" Target="../media/image9.emf"/><Relationship Id="rId18" Type="http://schemas.openxmlformats.org/officeDocument/2006/relationships/tags" Target="../tags/tag9.xml"/><Relationship Id="rId17" Type="http://schemas.openxmlformats.org/officeDocument/2006/relationships/image" Target="../media/image8.emf"/><Relationship Id="rId16" Type="http://schemas.openxmlformats.org/officeDocument/2006/relationships/tags" Target="../tags/tag8.xml"/><Relationship Id="rId15" Type="http://schemas.openxmlformats.org/officeDocument/2006/relationships/image" Target="../media/image7.emf"/><Relationship Id="rId14" Type="http://schemas.openxmlformats.org/officeDocument/2006/relationships/tags" Target="../tags/tag7.xml"/><Relationship Id="rId13" Type="http://schemas.openxmlformats.org/officeDocument/2006/relationships/image" Target="../media/image6.emf"/><Relationship Id="rId12" Type="http://schemas.openxmlformats.org/officeDocument/2006/relationships/tags" Target="../tags/tag6.xml"/><Relationship Id="rId11" Type="http://schemas.openxmlformats.org/officeDocument/2006/relationships/image" Target="../media/image5.emf"/><Relationship Id="rId10" Type="http://schemas.openxmlformats.org/officeDocument/2006/relationships/tags" Target="../tags/tag5.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5" Type="http://schemas.openxmlformats.org/officeDocument/2006/relationships/tags" Target="../tags/tag88.xml"/><Relationship Id="rId4" Type="http://schemas.openxmlformats.org/officeDocument/2006/relationships/tags" Target="../tags/tag87.xml"/><Relationship Id="rId3" Type="http://schemas.openxmlformats.org/officeDocument/2006/relationships/tags" Target="../tags/tag86.xml"/><Relationship Id="rId2" Type="http://schemas.openxmlformats.org/officeDocument/2006/relationships/tags" Target="../tags/tag85.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9" Type="http://schemas.openxmlformats.org/officeDocument/2006/relationships/image" Target="../media/image4.emf"/><Relationship Id="rId8" Type="http://schemas.openxmlformats.org/officeDocument/2006/relationships/tags" Target="../tags/tag92.xml"/><Relationship Id="rId7" Type="http://schemas.openxmlformats.org/officeDocument/2006/relationships/image" Target="../media/image3.emf"/><Relationship Id="rId6" Type="http://schemas.openxmlformats.org/officeDocument/2006/relationships/tags" Target="../tags/tag91.xml"/><Relationship Id="rId5" Type="http://schemas.openxmlformats.org/officeDocument/2006/relationships/image" Target="../media/image2.png"/><Relationship Id="rId40" Type="http://schemas.openxmlformats.org/officeDocument/2006/relationships/tags" Target="../tags/tag113.xml"/><Relationship Id="rId4" Type="http://schemas.openxmlformats.org/officeDocument/2006/relationships/tags" Target="../tags/tag90.xml"/><Relationship Id="rId39" Type="http://schemas.openxmlformats.org/officeDocument/2006/relationships/tags" Target="../tags/tag112.xml"/><Relationship Id="rId38" Type="http://schemas.openxmlformats.org/officeDocument/2006/relationships/tags" Target="../tags/tag111.xml"/><Relationship Id="rId37" Type="http://schemas.openxmlformats.org/officeDocument/2006/relationships/tags" Target="../tags/tag110.xml"/><Relationship Id="rId36" Type="http://schemas.openxmlformats.org/officeDocument/2006/relationships/image" Target="../media/image14.png"/><Relationship Id="rId35" Type="http://schemas.openxmlformats.org/officeDocument/2006/relationships/tags" Target="../tags/tag109.xml"/><Relationship Id="rId34" Type="http://schemas.openxmlformats.org/officeDocument/2006/relationships/image" Target="../media/image13.emf"/><Relationship Id="rId33" Type="http://schemas.openxmlformats.org/officeDocument/2006/relationships/tags" Target="../tags/tag108.xml"/><Relationship Id="rId32" Type="http://schemas.openxmlformats.org/officeDocument/2006/relationships/tags" Target="../tags/tag107.xml"/><Relationship Id="rId31" Type="http://schemas.openxmlformats.org/officeDocument/2006/relationships/tags" Target="../tags/tag106.xml"/><Relationship Id="rId30" Type="http://schemas.openxmlformats.org/officeDocument/2006/relationships/tags" Target="../tags/tag105.xml"/><Relationship Id="rId3" Type="http://schemas.openxmlformats.org/officeDocument/2006/relationships/image" Target="../media/image1.png"/><Relationship Id="rId29" Type="http://schemas.openxmlformats.org/officeDocument/2006/relationships/tags" Target="../tags/tag104.xml"/><Relationship Id="rId28" Type="http://schemas.openxmlformats.org/officeDocument/2006/relationships/image" Target="../media/image12.emf"/><Relationship Id="rId27" Type="http://schemas.openxmlformats.org/officeDocument/2006/relationships/tags" Target="../tags/tag103.xml"/><Relationship Id="rId26" Type="http://schemas.openxmlformats.org/officeDocument/2006/relationships/image" Target="../media/image11.png"/><Relationship Id="rId25" Type="http://schemas.openxmlformats.org/officeDocument/2006/relationships/tags" Target="../tags/tag102.xml"/><Relationship Id="rId24" Type="http://schemas.openxmlformats.org/officeDocument/2006/relationships/tags" Target="../tags/tag101.xml"/><Relationship Id="rId23" Type="http://schemas.openxmlformats.org/officeDocument/2006/relationships/tags" Target="../tags/tag100.xml"/><Relationship Id="rId22" Type="http://schemas.openxmlformats.org/officeDocument/2006/relationships/tags" Target="../tags/tag99.xml"/><Relationship Id="rId21" Type="http://schemas.openxmlformats.org/officeDocument/2006/relationships/image" Target="../media/image10.emf"/><Relationship Id="rId20" Type="http://schemas.openxmlformats.org/officeDocument/2006/relationships/tags" Target="../tags/tag98.xml"/><Relationship Id="rId2" Type="http://schemas.openxmlformats.org/officeDocument/2006/relationships/tags" Target="../tags/tag89.xml"/><Relationship Id="rId19" Type="http://schemas.openxmlformats.org/officeDocument/2006/relationships/image" Target="../media/image9.emf"/><Relationship Id="rId18" Type="http://schemas.openxmlformats.org/officeDocument/2006/relationships/tags" Target="../tags/tag97.xml"/><Relationship Id="rId17" Type="http://schemas.openxmlformats.org/officeDocument/2006/relationships/image" Target="../media/image8.emf"/><Relationship Id="rId16" Type="http://schemas.openxmlformats.org/officeDocument/2006/relationships/tags" Target="../tags/tag96.xml"/><Relationship Id="rId15" Type="http://schemas.openxmlformats.org/officeDocument/2006/relationships/image" Target="../media/image7.emf"/><Relationship Id="rId14" Type="http://schemas.openxmlformats.org/officeDocument/2006/relationships/tags" Target="../tags/tag95.xml"/><Relationship Id="rId13" Type="http://schemas.openxmlformats.org/officeDocument/2006/relationships/image" Target="../media/image6.emf"/><Relationship Id="rId12" Type="http://schemas.openxmlformats.org/officeDocument/2006/relationships/tags" Target="../tags/tag94.xml"/><Relationship Id="rId11" Type="http://schemas.openxmlformats.org/officeDocument/2006/relationships/image" Target="../media/image5.emf"/><Relationship Id="rId10" Type="http://schemas.openxmlformats.org/officeDocument/2006/relationships/tags" Target="../tags/tag93.xm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6" Type="http://schemas.openxmlformats.org/officeDocument/2006/relationships/tags" Target="../tags/tag30.xml"/><Relationship Id="rId5" Type="http://schemas.openxmlformats.org/officeDocument/2006/relationships/tags" Target="../tags/tag29.xml"/><Relationship Id="rId4" Type="http://schemas.openxmlformats.org/officeDocument/2006/relationships/tags" Target="../tags/tag28.xml"/><Relationship Id="rId3" Type="http://schemas.openxmlformats.org/officeDocument/2006/relationships/tags" Target="../tags/tag27.xml"/><Relationship Id="rId2" Type="http://schemas.openxmlformats.org/officeDocument/2006/relationships/tags" Target="../tags/tag26.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9" Type="http://schemas.openxmlformats.org/officeDocument/2006/relationships/image" Target="../media/image17.png"/><Relationship Id="rId8" Type="http://schemas.openxmlformats.org/officeDocument/2006/relationships/tags" Target="../tags/tag34.xml"/><Relationship Id="rId7" Type="http://schemas.openxmlformats.org/officeDocument/2006/relationships/image" Target="../media/image16.png"/><Relationship Id="rId6" Type="http://schemas.openxmlformats.org/officeDocument/2006/relationships/tags" Target="../tags/tag33.xml"/><Relationship Id="rId5" Type="http://schemas.openxmlformats.org/officeDocument/2006/relationships/image" Target="../media/image9.emf"/><Relationship Id="rId4" Type="http://schemas.openxmlformats.org/officeDocument/2006/relationships/tags" Target="../tags/tag32.xml"/><Relationship Id="rId36" Type="http://schemas.openxmlformats.org/officeDocument/2006/relationships/tags" Target="../tags/tag52.xml"/><Relationship Id="rId35" Type="http://schemas.openxmlformats.org/officeDocument/2006/relationships/tags" Target="../tags/tag51.xml"/><Relationship Id="rId34" Type="http://schemas.openxmlformats.org/officeDocument/2006/relationships/tags" Target="../tags/tag50.xml"/><Relationship Id="rId33" Type="http://schemas.openxmlformats.org/officeDocument/2006/relationships/tags" Target="../tags/tag49.xml"/><Relationship Id="rId32" Type="http://schemas.openxmlformats.org/officeDocument/2006/relationships/tags" Target="../tags/tag48.xml"/><Relationship Id="rId31" Type="http://schemas.openxmlformats.org/officeDocument/2006/relationships/image" Target="../media/image19.emf"/><Relationship Id="rId30" Type="http://schemas.openxmlformats.org/officeDocument/2006/relationships/tags" Target="../tags/tag47.xml"/><Relationship Id="rId3" Type="http://schemas.openxmlformats.org/officeDocument/2006/relationships/image" Target="../media/image15.png"/><Relationship Id="rId29" Type="http://schemas.openxmlformats.org/officeDocument/2006/relationships/tags" Target="../tags/tag46.xml"/><Relationship Id="rId28" Type="http://schemas.openxmlformats.org/officeDocument/2006/relationships/tags" Target="../tags/tag45.xml"/><Relationship Id="rId27" Type="http://schemas.openxmlformats.org/officeDocument/2006/relationships/image" Target="../media/image10.emf"/><Relationship Id="rId26" Type="http://schemas.openxmlformats.org/officeDocument/2006/relationships/tags" Target="../tags/tag44.xml"/><Relationship Id="rId25" Type="http://schemas.openxmlformats.org/officeDocument/2006/relationships/tags" Target="../tags/tag43.xml"/><Relationship Id="rId24" Type="http://schemas.openxmlformats.org/officeDocument/2006/relationships/image" Target="../media/image13.emf"/><Relationship Id="rId23" Type="http://schemas.openxmlformats.org/officeDocument/2006/relationships/tags" Target="../tags/tag42.xml"/><Relationship Id="rId22" Type="http://schemas.openxmlformats.org/officeDocument/2006/relationships/tags" Target="../tags/tag41.xml"/><Relationship Id="rId21" Type="http://schemas.openxmlformats.org/officeDocument/2006/relationships/image" Target="../media/image8.emf"/><Relationship Id="rId20" Type="http://schemas.openxmlformats.org/officeDocument/2006/relationships/tags" Target="../tags/tag40.xml"/><Relationship Id="rId2" Type="http://schemas.openxmlformats.org/officeDocument/2006/relationships/tags" Target="../tags/tag31.xml"/><Relationship Id="rId19" Type="http://schemas.openxmlformats.org/officeDocument/2006/relationships/image" Target="../media/image7.emf"/><Relationship Id="rId18" Type="http://schemas.openxmlformats.org/officeDocument/2006/relationships/tags" Target="../tags/tag39.xml"/><Relationship Id="rId17" Type="http://schemas.openxmlformats.org/officeDocument/2006/relationships/image" Target="../media/image6.emf"/><Relationship Id="rId16" Type="http://schemas.openxmlformats.org/officeDocument/2006/relationships/tags" Target="../tags/tag38.xml"/><Relationship Id="rId15" Type="http://schemas.openxmlformats.org/officeDocument/2006/relationships/image" Target="../media/image5.emf"/><Relationship Id="rId14" Type="http://schemas.openxmlformats.org/officeDocument/2006/relationships/tags" Target="../tags/tag37.xml"/><Relationship Id="rId13" Type="http://schemas.openxmlformats.org/officeDocument/2006/relationships/image" Target="../media/image4.emf"/><Relationship Id="rId12" Type="http://schemas.openxmlformats.org/officeDocument/2006/relationships/tags" Target="../tags/tag36.xml"/><Relationship Id="rId11" Type="http://schemas.openxmlformats.org/officeDocument/2006/relationships/image" Target="../media/image18.png"/><Relationship Id="rId10" Type="http://schemas.openxmlformats.org/officeDocument/2006/relationships/tags" Target="../tags/tag35.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7" Type="http://schemas.openxmlformats.org/officeDocument/2006/relationships/tags" Target="../tags/tag58.xml"/><Relationship Id="rId6" Type="http://schemas.openxmlformats.org/officeDocument/2006/relationships/tags" Target="../tags/tag57.xml"/><Relationship Id="rId5" Type="http://schemas.openxmlformats.org/officeDocument/2006/relationships/tags" Target="../tags/tag56.xml"/><Relationship Id="rId4" Type="http://schemas.openxmlformats.org/officeDocument/2006/relationships/tags" Target="../tags/tag55.xml"/><Relationship Id="rId3" Type="http://schemas.openxmlformats.org/officeDocument/2006/relationships/tags" Target="../tags/tag54.xml"/><Relationship Id="rId2" Type="http://schemas.openxmlformats.org/officeDocument/2006/relationships/tags" Target="../tags/tag53.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9" Type="http://schemas.openxmlformats.org/officeDocument/2006/relationships/tags" Target="../tags/tag66.xml"/><Relationship Id="rId8" Type="http://schemas.openxmlformats.org/officeDocument/2006/relationships/tags" Target="../tags/tag65.xml"/><Relationship Id="rId7" Type="http://schemas.openxmlformats.org/officeDocument/2006/relationships/tags" Target="../tags/tag64.xml"/><Relationship Id="rId6" Type="http://schemas.openxmlformats.org/officeDocument/2006/relationships/tags" Target="../tags/tag63.xml"/><Relationship Id="rId5" Type="http://schemas.openxmlformats.org/officeDocument/2006/relationships/tags" Target="../tags/tag62.xml"/><Relationship Id="rId4" Type="http://schemas.openxmlformats.org/officeDocument/2006/relationships/tags" Target="../tags/tag61.xml"/><Relationship Id="rId3" Type="http://schemas.openxmlformats.org/officeDocument/2006/relationships/tags" Target="../tags/tag60.xml"/><Relationship Id="rId2" Type="http://schemas.openxmlformats.org/officeDocument/2006/relationships/tags" Target="../tags/tag59.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5" Type="http://schemas.openxmlformats.org/officeDocument/2006/relationships/tags" Target="../tags/tag70.xml"/><Relationship Id="rId4" Type="http://schemas.openxmlformats.org/officeDocument/2006/relationships/tags" Target="../tags/tag69.xml"/><Relationship Id="rId3" Type="http://schemas.openxmlformats.org/officeDocument/2006/relationships/tags" Target="../tags/tag68.xml"/><Relationship Id="rId2" Type="http://schemas.openxmlformats.org/officeDocument/2006/relationships/tags" Target="../tags/tag67.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tags" Target="../tags/tag73.xml"/><Relationship Id="rId3" Type="http://schemas.openxmlformats.org/officeDocument/2006/relationships/tags" Target="../tags/tag72.xml"/><Relationship Id="rId2" Type="http://schemas.openxmlformats.org/officeDocument/2006/relationships/tags" Target="../tags/tag71.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7" Type="http://schemas.openxmlformats.org/officeDocument/2006/relationships/tags" Target="../tags/tag79.xml"/><Relationship Id="rId6" Type="http://schemas.openxmlformats.org/officeDocument/2006/relationships/tags" Target="../tags/tag78.xml"/><Relationship Id="rId5" Type="http://schemas.openxmlformats.org/officeDocument/2006/relationships/tags" Target="../tags/tag77.xml"/><Relationship Id="rId4" Type="http://schemas.openxmlformats.org/officeDocument/2006/relationships/tags" Target="../tags/tag76.xml"/><Relationship Id="rId3" Type="http://schemas.openxmlformats.org/officeDocument/2006/relationships/tags" Target="../tags/tag75.xml"/><Relationship Id="rId2" Type="http://schemas.openxmlformats.org/officeDocument/2006/relationships/tags" Target="../tags/tag74.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6" Type="http://schemas.openxmlformats.org/officeDocument/2006/relationships/tags" Target="../tags/tag84.xml"/><Relationship Id="rId5" Type="http://schemas.openxmlformats.org/officeDocument/2006/relationships/tags" Target="../tags/tag83.xml"/><Relationship Id="rId4" Type="http://schemas.openxmlformats.org/officeDocument/2006/relationships/tags" Target="../tags/tag82.xml"/><Relationship Id="rId3" Type="http://schemas.openxmlformats.org/officeDocument/2006/relationships/tags" Target="../tags/tag81.xml"/><Relationship Id="rId2" Type="http://schemas.openxmlformats.org/officeDocument/2006/relationships/tags" Target="../tags/tag80.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7" name="图片 6" descr="图片包含 黑色, 服装&#10;&#10;已生成高可信度的说明"/>
          <p:cNvPicPr>
            <a:picLocks noChangeAspect="1"/>
          </p:cNvPicPr>
          <p:nvPr>
            <p:custDataLst>
              <p:tags r:id="rId2"/>
            </p:custDataLst>
          </p:nvPr>
        </p:nvPicPr>
        <p:blipFill>
          <a:blip r:embed="rId3" cstate="screen"/>
          <a:stretch>
            <a:fillRect/>
          </a:stretch>
        </p:blipFill>
        <p:spPr>
          <a:xfrm>
            <a:off x="7394423" y="4423351"/>
            <a:ext cx="1199083" cy="1648739"/>
          </a:xfrm>
          <a:prstGeom prst="rect">
            <a:avLst/>
          </a:prstGeom>
        </p:spPr>
      </p:pic>
      <p:pic>
        <p:nvPicPr>
          <p:cNvPr id="8" name="图片 7"/>
          <p:cNvPicPr>
            <a:picLocks noChangeAspect="1"/>
          </p:cNvPicPr>
          <p:nvPr>
            <p:custDataLst>
              <p:tags r:id="rId4"/>
            </p:custDataLst>
          </p:nvPr>
        </p:nvPicPr>
        <p:blipFill>
          <a:blip r:embed="rId5" cstate="screen"/>
          <a:stretch>
            <a:fillRect/>
          </a:stretch>
        </p:blipFill>
        <p:spPr>
          <a:xfrm>
            <a:off x="1563663" y="4688388"/>
            <a:ext cx="1279701" cy="1465678"/>
          </a:xfrm>
          <a:prstGeom prst="rect">
            <a:avLst/>
          </a:prstGeom>
        </p:spPr>
      </p:pic>
      <p:pic>
        <p:nvPicPr>
          <p:cNvPr id="9" name="图片 8"/>
          <p:cNvPicPr>
            <a:picLocks noChangeAspect="1"/>
          </p:cNvPicPr>
          <p:nvPr>
            <p:custDataLst>
              <p:tags r:id="rId6"/>
            </p:custDataLst>
          </p:nvPr>
        </p:nvPicPr>
        <p:blipFill>
          <a:blip r:embed="rId7" cstate="screen"/>
          <a:stretch>
            <a:fillRect/>
          </a:stretch>
        </p:blipFill>
        <p:spPr>
          <a:xfrm>
            <a:off x="6648891" y="408359"/>
            <a:ext cx="1471986" cy="1460987"/>
          </a:xfrm>
          <a:prstGeom prst="rect">
            <a:avLst/>
          </a:prstGeom>
        </p:spPr>
      </p:pic>
      <p:pic>
        <p:nvPicPr>
          <p:cNvPr id="10" name="图片 9"/>
          <p:cNvPicPr>
            <a:picLocks noChangeAspect="1"/>
          </p:cNvPicPr>
          <p:nvPr>
            <p:custDataLst>
              <p:tags r:id="rId8"/>
            </p:custDataLst>
          </p:nvPr>
        </p:nvPicPr>
        <p:blipFill>
          <a:blip r:embed="rId9"/>
          <a:stretch>
            <a:fillRect/>
          </a:stretch>
        </p:blipFill>
        <p:spPr>
          <a:xfrm>
            <a:off x="412303" y="952367"/>
            <a:ext cx="1589878" cy="1566100"/>
          </a:xfrm>
          <a:prstGeom prst="rect">
            <a:avLst/>
          </a:prstGeom>
        </p:spPr>
      </p:pic>
      <p:pic>
        <p:nvPicPr>
          <p:cNvPr id="11" name="图片 10"/>
          <p:cNvPicPr>
            <a:picLocks noChangeAspect="1"/>
          </p:cNvPicPr>
          <p:nvPr>
            <p:custDataLst>
              <p:tags r:id="rId10"/>
            </p:custDataLst>
          </p:nvPr>
        </p:nvPicPr>
        <p:blipFill>
          <a:blip r:embed="rId11"/>
          <a:stretch>
            <a:fillRect/>
          </a:stretch>
        </p:blipFill>
        <p:spPr>
          <a:xfrm>
            <a:off x="8921750" y="2385695"/>
            <a:ext cx="940435" cy="958215"/>
          </a:xfrm>
          <a:prstGeom prst="rect">
            <a:avLst/>
          </a:prstGeom>
        </p:spPr>
      </p:pic>
      <p:pic>
        <p:nvPicPr>
          <p:cNvPr id="12" name="图片 11"/>
          <p:cNvPicPr>
            <a:picLocks noChangeAspect="1"/>
          </p:cNvPicPr>
          <p:nvPr>
            <p:custDataLst>
              <p:tags r:id="rId12"/>
            </p:custDataLst>
          </p:nvPr>
        </p:nvPicPr>
        <p:blipFill>
          <a:blip r:embed="rId13"/>
          <a:stretch>
            <a:fillRect/>
          </a:stretch>
        </p:blipFill>
        <p:spPr>
          <a:xfrm>
            <a:off x="2070234" y="2307750"/>
            <a:ext cx="1023188" cy="947100"/>
          </a:xfrm>
          <a:prstGeom prst="rect">
            <a:avLst/>
          </a:prstGeom>
        </p:spPr>
      </p:pic>
      <p:pic>
        <p:nvPicPr>
          <p:cNvPr id="13" name="图片 12"/>
          <p:cNvPicPr>
            <a:picLocks noChangeAspect="1"/>
          </p:cNvPicPr>
          <p:nvPr>
            <p:custDataLst>
              <p:tags r:id="rId14"/>
            </p:custDataLst>
          </p:nvPr>
        </p:nvPicPr>
        <p:blipFill>
          <a:blip r:embed="rId15"/>
          <a:stretch>
            <a:fillRect/>
          </a:stretch>
        </p:blipFill>
        <p:spPr>
          <a:xfrm>
            <a:off x="10507509" y="2086512"/>
            <a:ext cx="860625" cy="813167"/>
          </a:xfrm>
          <a:prstGeom prst="rect">
            <a:avLst/>
          </a:prstGeom>
        </p:spPr>
      </p:pic>
      <p:pic>
        <p:nvPicPr>
          <p:cNvPr id="14" name="图片 13"/>
          <p:cNvPicPr>
            <a:picLocks noChangeAspect="1"/>
          </p:cNvPicPr>
          <p:nvPr>
            <p:custDataLst>
              <p:tags r:id="rId16"/>
            </p:custDataLst>
          </p:nvPr>
        </p:nvPicPr>
        <p:blipFill>
          <a:blip r:embed="rId17"/>
          <a:stretch>
            <a:fillRect/>
          </a:stretch>
        </p:blipFill>
        <p:spPr>
          <a:xfrm>
            <a:off x="2011909" y="278829"/>
            <a:ext cx="1357875" cy="1186267"/>
          </a:xfrm>
          <a:prstGeom prst="rect">
            <a:avLst/>
          </a:prstGeom>
        </p:spPr>
      </p:pic>
      <p:pic>
        <p:nvPicPr>
          <p:cNvPr id="15" name="图片 14"/>
          <p:cNvPicPr>
            <a:picLocks noChangeAspect="1"/>
          </p:cNvPicPr>
          <p:nvPr>
            <p:custDataLst>
              <p:tags r:id="rId18"/>
            </p:custDataLst>
          </p:nvPr>
        </p:nvPicPr>
        <p:blipFill>
          <a:blip r:embed="rId19"/>
          <a:stretch>
            <a:fillRect/>
          </a:stretch>
        </p:blipFill>
        <p:spPr>
          <a:xfrm>
            <a:off x="112294" y="5585783"/>
            <a:ext cx="4513500" cy="602700"/>
          </a:xfrm>
          <a:prstGeom prst="rect">
            <a:avLst/>
          </a:prstGeom>
        </p:spPr>
      </p:pic>
      <p:pic>
        <p:nvPicPr>
          <p:cNvPr id="19" name="图片 18"/>
          <p:cNvPicPr>
            <a:picLocks noChangeAspect="1"/>
          </p:cNvPicPr>
          <p:nvPr>
            <p:custDataLst>
              <p:tags r:id="rId20"/>
            </p:custDataLst>
          </p:nvPr>
        </p:nvPicPr>
        <p:blipFill>
          <a:blip r:embed="rId21"/>
          <a:stretch>
            <a:fillRect/>
          </a:stretch>
        </p:blipFill>
        <p:spPr>
          <a:xfrm>
            <a:off x="4153687" y="5828600"/>
            <a:ext cx="4456125" cy="516600"/>
          </a:xfrm>
          <a:prstGeom prst="rect">
            <a:avLst/>
          </a:prstGeom>
        </p:spPr>
      </p:pic>
      <p:pic>
        <p:nvPicPr>
          <p:cNvPr id="20" name="图片 19"/>
          <p:cNvPicPr>
            <a:picLocks noChangeAspect="1"/>
          </p:cNvPicPr>
          <p:nvPr>
            <p:custDataLst>
              <p:tags r:id="rId22"/>
            </p:custDataLst>
          </p:nvPr>
        </p:nvPicPr>
        <p:blipFill>
          <a:blip r:embed="rId19"/>
          <a:stretch>
            <a:fillRect/>
          </a:stretch>
        </p:blipFill>
        <p:spPr>
          <a:xfrm flipH="1">
            <a:off x="8669020" y="5828665"/>
            <a:ext cx="3381375" cy="490855"/>
          </a:xfrm>
          <a:prstGeom prst="rect">
            <a:avLst/>
          </a:prstGeom>
        </p:spPr>
      </p:pic>
      <p:pic>
        <p:nvPicPr>
          <p:cNvPr id="21" name="图片 20"/>
          <p:cNvPicPr>
            <a:picLocks noChangeAspect="1"/>
          </p:cNvPicPr>
          <p:nvPr>
            <p:custDataLst>
              <p:tags r:id="rId23"/>
            </p:custDataLst>
          </p:nvPr>
        </p:nvPicPr>
        <p:blipFill>
          <a:blip r:embed="rId21"/>
          <a:stretch>
            <a:fillRect/>
          </a:stretch>
        </p:blipFill>
        <p:spPr>
          <a:xfrm>
            <a:off x="1461244" y="6330214"/>
            <a:ext cx="3133172" cy="363230"/>
          </a:xfrm>
          <a:prstGeom prst="rect">
            <a:avLst/>
          </a:prstGeom>
        </p:spPr>
      </p:pic>
      <p:pic>
        <p:nvPicPr>
          <p:cNvPr id="22" name="图片 21"/>
          <p:cNvPicPr>
            <a:picLocks noChangeAspect="1"/>
          </p:cNvPicPr>
          <p:nvPr>
            <p:custDataLst>
              <p:tags r:id="rId24"/>
            </p:custDataLst>
          </p:nvPr>
        </p:nvPicPr>
        <p:blipFill>
          <a:blip r:embed="rId21"/>
          <a:stretch>
            <a:fillRect/>
          </a:stretch>
        </p:blipFill>
        <p:spPr>
          <a:xfrm>
            <a:off x="6107883" y="6406402"/>
            <a:ext cx="3133172" cy="363230"/>
          </a:xfrm>
          <a:prstGeom prst="rect">
            <a:avLst/>
          </a:prstGeom>
        </p:spPr>
      </p:pic>
      <p:pic>
        <p:nvPicPr>
          <p:cNvPr id="23" name="图片 22" descr="图片包含 照片&#10;&#10;已生成极高可信度的说明"/>
          <p:cNvPicPr>
            <a:picLocks noChangeAspect="1"/>
          </p:cNvPicPr>
          <p:nvPr>
            <p:custDataLst>
              <p:tags r:id="rId25"/>
            </p:custDataLst>
          </p:nvPr>
        </p:nvPicPr>
        <p:blipFill>
          <a:blip r:embed="rId26" cstate="screen"/>
          <a:stretch>
            <a:fillRect/>
          </a:stretch>
        </p:blipFill>
        <p:spPr>
          <a:xfrm>
            <a:off x="4758792" y="3811268"/>
            <a:ext cx="2213985" cy="3046732"/>
          </a:xfrm>
          <a:prstGeom prst="rect">
            <a:avLst/>
          </a:prstGeom>
        </p:spPr>
      </p:pic>
      <p:pic>
        <p:nvPicPr>
          <p:cNvPr id="24" name="图片 23"/>
          <p:cNvPicPr>
            <a:picLocks noChangeAspect="1"/>
          </p:cNvPicPr>
          <p:nvPr>
            <p:custDataLst>
              <p:tags r:id="rId27"/>
            </p:custDataLst>
          </p:nvPr>
        </p:nvPicPr>
        <p:blipFill>
          <a:blip r:embed="rId28">
            <a:duotone>
              <a:schemeClr val="accent5">
                <a:shade val="45000"/>
                <a:satMod val="135000"/>
              </a:schemeClr>
              <a:prstClr val="white"/>
            </a:duotone>
          </a:blip>
          <a:stretch>
            <a:fillRect/>
          </a:stretch>
        </p:blipFill>
        <p:spPr>
          <a:xfrm>
            <a:off x="2439035" y="1114425"/>
            <a:ext cx="6229985" cy="2988945"/>
          </a:xfrm>
          <a:prstGeom prst="rect">
            <a:avLst/>
          </a:prstGeom>
        </p:spPr>
      </p:pic>
      <p:pic>
        <p:nvPicPr>
          <p:cNvPr id="25" name="图片 24"/>
          <p:cNvPicPr>
            <a:picLocks noChangeAspect="1"/>
          </p:cNvPicPr>
          <p:nvPr>
            <p:custDataLst>
              <p:tags r:id="rId29"/>
            </p:custDataLst>
          </p:nvPr>
        </p:nvPicPr>
        <p:blipFill>
          <a:blip r:embed="rId11"/>
          <a:stretch>
            <a:fillRect/>
          </a:stretch>
        </p:blipFill>
        <p:spPr>
          <a:xfrm rot="3150709">
            <a:off x="9768122" y="3435320"/>
            <a:ext cx="1924096" cy="1960581"/>
          </a:xfrm>
          <a:prstGeom prst="rect">
            <a:avLst/>
          </a:prstGeom>
        </p:spPr>
      </p:pic>
      <p:pic>
        <p:nvPicPr>
          <p:cNvPr id="26" name="图片 25"/>
          <p:cNvPicPr>
            <a:picLocks noChangeAspect="1"/>
          </p:cNvPicPr>
          <p:nvPr>
            <p:custDataLst>
              <p:tags r:id="rId30"/>
            </p:custDataLst>
          </p:nvPr>
        </p:nvPicPr>
        <p:blipFill>
          <a:blip r:embed="rId13"/>
          <a:stretch>
            <a:fillRect/>
          </a:stretch>
        </p:blipFill>
        <p:spPr>
          <a:xfrm>
            <a:off x="8839390" y="4838066"/>
            <a:ext cx="1023188" cy="947100"/>
          </a:xfrm>
          <a:prstGeom prst="rect">
            <a:avLst/>
          </a:prstGeom>
        </p:spPr>
      </p:pic>
      <p:pic>
        <p:nvPicPr>
          <p:cNvPr id="27" name="图片 26"/>
          <p:cNvPicPr>
            <a:picLocks noChangeAspect="1"/>
          </p:cNvPicPr>
          <p:nvPr>
            <p:custDataLst>
              <p:tags r:id="rId31"/>
            </p:custDataLst>
          </p:nvPr>
        </p:nvPicPr>
        <p:blipFill>
          <a:blip r:embed="rId13"/>
          <a:stretch>
            <a:fillRect/>
          </a:stretch>
        </p:blipFill>
        <p:spPr>
          <a:xfrm>
            <a:off x="3586917" y="3987491"/>
            <a:ext cx="1023188" cy="947100"/>
          </a:xfrm>
          <a:prstGeom prst="rect">
            <a:avLst/>
          </a:prstGeom>
        </p:spPr>
      </p:pic>
      <p:pic>
        <p:nvPicPr>
          <p:cNvPr id="28" name="图片 27"/>
          <p:cNvPicPr>
            <a:picLocks noChangeAspect="1"/>
          </p:cNvPicPr>
          <p:nvPr>
            <p:custDataLst>
              <p:tags r:id="rId32"/>
            </p:custDataLst>
          </p:nvPr>
        </p:nvPicPr>
        <p:blipFill>
          <a:blip r:embed="rId17" cstate="screen"/>
          <a:stretch>
            <a:fillRect/>
          </a:stretch>
        </p:blipFill>
        <p:spPr>
          <a:xfrm>
            <a:off x="685992" y="4624067"/>
            <a:ext cx="843183" cy="736622"/>
          </a:xfrm>
          <a:prstGeom prst="rect">
            <a:avLst/>
          </a:prstGeom>
        </p:spPr>
      </p:pic>
      <p:pic>
        <p:nvPicPr>
          <p:cNvPr id="29" name="图片 28"/>
          <p:cNvPicPr>
            <a:picLocks noChangeAspect="1"/>
          </p:cNvPicPr>
          <p:nvPr>
            <p:custDataLst>
              <p:tags r:id="rId33"/>
            </p:custDataLst>
          </p:nvPr>
        </p:nvPicPr>
        <p:blipFill>
          <a:blip r:embed="rId34" cstate="screen"/>
          <a:stretch>
            <a:fillRect/>
          </a:stretch>
        </p:blipFill>
        <p:spPr>
          <a:xfrm>
            <a:off x="8939607" y="514945"/>
            <a:ext cx="2120415" cy="1029403"/>
          </a:xfrm>
          <a:prstGeom prst="rect">
            <a:avLst/>
          </a:prstGeom>
        </p:spPr>
      </p:pic>
      <p:pic>
        <p:nvPicPr>
          <p:cNvPr id="31" name="图片 30"/>
          <p:cNvPicPr>
            <a:picLocks noChangeAspect="1"/>
          </p:cNvPicPr>
          <p:nvPr>
            <p:custDataLst>
              <p:tags r:id="rId35"/>
            </p:custDataLst>
          </p:nvPr>
        </p:nvPicPr>
        <p:blipFill>
          <a:blip r:embed="rId36" cstate="screen"/>
          <a:stretch>
            <a:fillRect/>
          </a:stretch>
        </p:blipFill>
        <p:spPr>
          <a:xfrm>
            <a:off x="3596238" y="335381"/>
            <a:ext cx="797065" cy="933315"/>
          </a:xfrm>
          <a:prstGeom prst="rect">
            <a:avLst/>
          </a:prstGeom>
        </p:spPr>
      </p:pic>
      <p:sp>
        <p:nvSpPr>
          <p:cNvPr id="16" name="日期占位符 15"/>
          <p:cNvSpPr>
            <a:spLocks noGrp="1"/>
          </p:cNvSpPr>
          <p:nvPr>
            <p:ph type="dt" sz="half" idx="10"/>
            <p:custDataLst>
              <p:tags r:id="rId37"/>
            </p:custDataLst>
          </p:nvPr>
        </p:nvSpPr>
        <p:spPr/>
        <p:txBody>
          <a:bodyPr/>
          <a:lstStyle>
            <a:lvl1pPr>
              <a:defRPr baseline="0"/>
            </a:lvl1p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38"/>
            </p:custDataLst>
          </p:nvPr>
        </p:nvSpPr>
        <p:spPr/>
        <p:txBody>
          <a:bodyPr/>
          <a:lstStyle>
            <a:lvl1pPr>
              <a:defRPr baseline="0"/>
            </a:lvl1pPr>
          </a:lstStyle>
          <a:p>
            <a:endParaRPr lang="zh-CN" altLang="en-US" dirty="0"/>
          </a:p>
        </p:txBody>
      </p:sp>
      <p:sp>
        <p:nvSpPr>
          <p:cNvPr id="18" name="灯片编号占位符 17"/>
          <p:cNvSpPr>
            <a:spLocks noGrp="1"/>
          </p:cNvSpPr>
          <p:nvPr>
            <p:ph type="sldNum" sz="quarter" idx="12"/>
            <p:custDataLst>
              <p:tags r:id="rId39"/>
            </p:custDataLst>
          </p:nvPr>
        </p:nvSpPr>
        <p:spPr/>
        <p:txBody>
          <a:bodyPr/>
          <a:lstStyle>
            <a:lvl1pPr>
              <a:defRPr baseline="0"/>
            </a:lvl1pPr>
          </a:lstStyle>
          <a:p>
            <a:fld id="{49AE70B2-8BF9-45C0-BB95-33D1B9D3A854}" type="slidenum">
              <a:rPr lang="zh-CN" altLang="en-US" smtClean="0"/>
            </a:fld>
            <a:endParaRPr lang="zh-CN" altLang="en-US" dirty="0"/>
          </a:p>
        </p:txBody>
      </p:sp>
      <p:sp>
        <p:nvSpPr>
          <p:cNvPr id="2" name="标题 1"/>
          <p:cNvSpPr>
            <a:spLocks noGrp="1"/>
          </p:cNvSpPr>
          <p:nvPr>
            <p:ph type="ctrTitle" hasCustomPrompt="1"/>
            <p:custDataLst>
              <p:tags r:id="rId40"/>
            </p:custDataLst>
          </p:nvPr>
        </p:nvSpPr>
        <p:spPr>
          <a:xfrm>
            <a:off x="2718814" y="1714881"/>
            <a:ext cx="5669280" cy="1087992"/>
          </a:xfrm>
        </p:spPr>
        <p:txBody>
          <a:bodyPr lIns="90000" tIns="46800" rIns="90000" bIns="46800" anchor="ctr" anchorCtr="0">
            <a:normAutofit/>
          </a:bodyPr>
          <a:lstStyle>
            <a:lvl1pPr algn="ctr">
              <a:defRPr sz="4800" spc="600" baseline="0">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单击此处编辑标题</a:t>
            </a:r>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lvl1pPr>
              <a:defRPr baseline="0">
                <a:latin typeface="Arial" panose="020B0604020202020204" pitchFamily="34" charset="0"/>
                <a:ea typeface="微软雅黑" panose="020B0503020204020204" pitchFamily="3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lvl1pPr>
              <a:defRPr baseline="0">
                <a:latin typeface="Arial" panose="020B0604020202020204" pitchFamily="34" charset="0"/>
                <a:ea typeface="微软雅黑" panose="020B0503020204020204" pitchFamily="34" charset="-122"/>
              </a:defRPr>
            </a:lvl1pPr>
          </a:lstStyle>
          <a:p>
            <a:endParaRPr lang="zh-CN" altLang="en-US"/>
          </a:p>
        </p:txBody>
      </p:sp>
      <p:sp>
        <p:nvSpPr>
          <p:cNvPr id="5" name="灯片编号占位符 4"/>
          <p:cNvSpPr>
            <a:spLocks noGrp="1"/>
          </p:cNvSpPr>
          <p:nvPr>
            <p:ph type="sldNum" sz="quarter" idx="12"/>
            <p:custDataLst>
              <p:tags r:id="rId4"/>
            </p:custDataLst>
          </p:nvPr>
        </p:nvSpPr>
        <p:spPr/>
        <p:txBody>
          <a:bodyPr/>
          <a:lstStyle>
            <a:lvl1pPr>
              <a:defRPr baseline="0">
                <a:latin typeface="Arial" panose="020B0604020202020204" pitchFamily="34" charset="0"/>
                <a:ea typeface="微软雅黑" panose="020B0503020204020204" pitchFamily="34" charset="-122"/>
              </a:defRPr>
            </a:lvl1p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669930" y="952508"/>
            <a:ext cx="10852237" cy="5388907"/>
          </a:xfrm>
        </p:spPr>
        <p:txBody>
          <a:bodyPr/>
          <a:lstStyle>
            <a:lvl1pPr>
              <a:defRPr baseline="0">
                <a:latin typeface="Arial" panose="020B0604020202020204" pitchFamily="34" charset="0"/>
                <a:ea typeface="微软雅黑" panose="020B0503020204020204" pitchFamily="34" charset="-122"/>
              </a:defRPr>
            </a:lvl1pPr>
            <a:lvl2pPr>
              <a:defRPr baseline="0">
                <a:latin typeface="Arial" panose="020B0604020202020204" pitchFamily="34" charset="0"/>
                <a:ea typeface="微软雅黑" panose="020B0503020204020204" pitchFamily="34" charset="-122"/>
              </a:defRPr>
            </a:lvl2pPr>
            <a:lvl3pPr>
              <a:defRPr baseline="0">
                <a:latin typeface="Arial" panose="020B0604020202020204" pitchFamily="34" charset="0"/>
                <a:ea typeface="微软雅黑" panose="020B0503020204020204" pitchFamily="34" charset="-122"/>
              </a:defRPr>
            </a:lvl3pPr>
            <a:lvl4pPr>
              <a:defRPr baseline="0">
                <a:latin typeface="Arial" panose="020B0604020202020204" pitchFamily="34" charset="0"/>
                <a:ea typeface="微软雅黑" panose="020B0503020204020204" pitchFamily="34" charset="-122"/>
              </a:defRPr>
            </a:lvl4pPr>
            <a:lvl5pPr>
              <a:defRPr baseline="0">
                <a:latin typeface="Arial" panose="020B0604020202020204" pitchFamily="34" charset="0"/>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pic>
        <p:nvPicPr>
          <p:cNvPr id="6" name="图片 5" descr="图片包含 黑色, 服装&#10;&#10;已生成高可信度的说明"/>
          <p:cNvPicPr>
            <a:picLocks noChangeAspect="1"/>
          </p:cNvPicPr>
          <p:nvPr>
            <p:custDataLst>
              <p:tags r:id="rId2"/>
            </p:custDataLst>
          </p:nvPr>
        </p:nvPicPr>
        <p:blipFill>
          <a:blip r:embed="rId3" cstate="screen"/>
          <a:stretch>
            <a:fillRect/>
          </a:stretch>
        </p:blipFill>
        <p:spPr>
          <a:xfrm>
            <a:off x="7394423" y="4423351"/>
            <a:ext cx="1199083" cy="1648739"/>
          </a:xfrm>
          <a:prstGeom prst="rect">
            <a:avLst/>
          </a:prstGeom>
        </p:spPr>
      </p:pic>
      <p:pic>
        <p:nvPicPr>
          <p:cNvPr id="7" name="图片 6"/>
          <p:cNvPicPr>
            <a:picLocks noChangeAspect="1"/>
          </p:cNvPicPr>
          <p:nvPr>
            <p:custDataLst>
              <p:tags r:id="rId4"/>
            </p:custDataLst>
          </p:nvPr>
        </p:nvPicPr>
        <p:blipFill>
          <a:blip r:embed="rId5" cstate="screen"/>
          <a:stretch>
            <a:fillRect/>
          </a:stretch>
        </p:blipFill>
        <p:spPr>
          <a:xfrm>
            <a:off x="1563663" y="4688388"/>
            <a:ext cx="1279701" cy="1465678"/>
          </a:xfrm>
          <a:prstGeom prst="rect">
            <a:avLst/>
          </a:prstGeom>
        </p:spPr>
      </p:pic>
      <p:pic>
        <p:nvPicPr>
          <p:cNvPr id="8" name="图片 7"/>
          <p:cNvPicPr>
            <a:picLocks noChangeAspect="1"/>
          </p:cNvPicPr>
          <p:nvPr>
            <p:custDataLst>
              <p:tags r:id="rId6"/>
            </p:custDataLst>
          </p:nvPr>
        </p:nvPicPr>
        <p:blipFill>
          <a:blip r:embed="rId7" cstate="screen"/>
          <a:stretch>
            <a:fillRect/>
          </a:stretch>
        </p:blipFill>
        <p:spPr>
          <a:xfrm>
            <a:off x="6648891" y="408359"/>
            <a:ext cx="1471986" cy="1460987"/>
          </a:xfrm>
          <a:prstGeom prst="rect">
            <a:avLst/>
          </a:prstGeom>
        </p:spPr>
      </p:pic>
      <p:pic>
        <p:nvPicPr>
          <p:cNvPr id="9" name="图片 8"/>
          <p:cNvPicPr>
            <a:picLocks noChangeAspect="1"/>
          </p:cNvPicPr>
          <p:nvPr>
            <p:custDataLst>
              <p:tags r:id="rId8"/>
            </p:custDataLst>
          </p:nvPr>
        </p:nvPicPr>
        <p:blipFill>
          <a:blip r:embed="rId9"/>
          <a:stretch>
            <a:fillRect/>
          </a:stretch>
        </p:blipFill>
        <p:spPr>
          <a:xfrm>
            <a:off x="412303" y="952367"/>
            <a:ext cx="1589878" cy="1566100"/>
          </a:xfrm>
          <a:prstGeom prst="rect">
            <a:avLst/>
          </a:prstGeom>
        </p:spPr>
      </p:pic>
      <p:pic>
        <p:nvPicPr>
          <p:cNvPr id="10" name="图片 9"/>
          <p:cNvPicPr>
            <a:picLocks noChangeAspect="1"/>
          </p:cNvPicPr>
          <p:nvPr>
            <p:custDataLst>
              <p:tags r:id="rId10"/>
            </p:custDataLst>
          </p:nvPr>
        </p:nvPicPr>
        <p:blipFill>
          <a:blip r:embed="rId11"/>
          <a:stretch>
            <a:fillRect/>
          </a:stretch>
        </p:blipFill>
        <p:spPr>
          <a:xfrm>
            <a:off x="7977353" y="1930548"/>
            <a:ext cx="1549125" cy="1578500"/>
          </a:xfrm>
          <a:prstGeom prst="rect">
            <a:avLst/>
          </a:prstGeom>
        </p:spPr>
      </p:pic>
      <p:pic>
        <p:nvPicPr>
          <p:cNvPr id="11" name="图片 10"/>
          <p:cNvPicPr>
            <a:picLocks noChangeAspect="1"/>
          </p:cNvPicPr>
          <p:nvPr>
            <p:custDataLst>
              <p:tags r:id="rId12"/>
            </p:custDataLst>
          </p:nvPr>
        </p:nvPicPr>
        <p:blipFill>
          <a:blip r:embed="rId13"/>
          <a:stretch>
            <a:fillRect/>
          </a:stretch>
        </p:blipFill>
        <p:spPr>
          <a:xfrm>
            <a:off x="2070234" y="2307750"/>
            <a:ext cx="1023188" cy="947100"/>
          </a:xfrm>
          <a:prstGeom prst="rect">
            <a:avLst/>
          </a:prstGeom>
        </p:spPr>
      </p:pic>
      <p:pic>
        <p:nvPicPr>
          <p:cNvPr id="12" name="图片 11"/>
          <p:cNvPicPr>
            <a:picLocks noChangeAspect="1"/>
          </p:cNvPicPr>
          <p:nvPr>
            <p:custDataLst>
              <p:tags r:id="rId14"/>
            </p:custDataLst>
          </p:nvPr>
        </p:nvPicPr>
        <p:blipFill>
          <a:blip r:embed="rId15"/>
          <a:stretch>
            <a:fillRect/>
          </a:stretch>
        </p:blipFill>
        <p:spPr>
          <a:xfrm>
            <a:off x="10507509" y="2086512"/>
            <a:ext cx="860625" cy="813167"/>
          </a:xfrm>
          <a:prstGeom prst="rect">
            <a:avLst/>
          </a:prstGeom>
        </p:spPr>
      </p:pic>
      <p:pic>
        <p:nvPicPr>
          <p:cNvPr id="13" name="图片 12"/>
          <p:cNvPicPr>
            <a:picLocks noChangeAspect="1"/>
          </p:cNvPicPr>
          <p:nvPr>
            <p:custDataLst>
              <p:tags r:id="rId16"/>
            </p:custDataLst>
          </p:nvPr>
        </p:nvPicPr>
        <p:blipFill>
          <a:blip r:embed="rId17"/>
          <a:stretch>
            <a:fillRect/>
          </a:stretch>
        </p:blipFill>
        <p:spPr>
          <a:xfrm>
            <a:off x="2011909" y="278829"/>
            <a:ext cx="1357875" cy="1186267"/>
          </a:xfrm>
          <a:prstGeom prst="rect">
            <a:avLst/>
          </a:prstGeom>
        </p:spPr>
      </p:pic>
      <p:pic>
        <p:nvPicPr>
          <p:cNvPr id="14" name="图片 13"/>
          <p:cNvPicPr>
            <a:picLocks noChangeAspect="1"/>
          </p:cNvPicPr>
          <p:nvPr>
            <p:custDataLst>
              <p:tags r:id="rId18"/>
            </p:custDataLst>
          </p:nvPr>
        </p:nvPicPr>
        <p:blipFill>
          <a:blip r:embed="rId19"/>
          <a:stretch>
            <a:fillRect/>
          </a:stretch>
        </p:blipFill>
        <p:spPr>
          <a:xfrm>
            <a:off x="112294" y="5585783"/>
            <a:ext cx="4513500" cy="602700"/>
          </a:xfrm>
          <a:prstGeom prst="rect">
            <a:avLst/>
          </a:prstGeom>
        </p:spPr>
      </p:pic>
      <p:pic>
        <p:nvPicPr>
          <p:cNvPr id="15" name="图片 14"/>
          <p:cNvPicPr>
            <a:picLocks noChangeAspect="1"/>
          </p:cNvPicPr>
          <p:nvPr>
            <p:custDataLst>
              <p:tags r:id="rId20"/>
            </p:custDataLst>
          </p:nvPr>
        </p:nvPicPr>
        <p:blipFill>
          <a:blip r:embed="rId21"/>
          <a:stretch>
            <a:fillRect/>
          </a:stretch>
        </p:blipFill>
        <p:spPr>
          <a:xfrm>
            <a:off x="4153687" y="5828600"/>
            <a:ext cx="4456125" cy="516600"/>
          </a:xfrm>
          <a:prstGeom prst="rect">
            <a:avLst/>
          </a:prstGeom>
        </p:spPr>
      </p:pic>
      <p:pic>
        <p:nvPicPr>
          <p:cNvPr id="16" name="图片 15"/>
          <p:cNvPicPr>
            <a:picLocks noChangeAspect="1"/>
          </p:cNvPicPr>
          <p:nvPr>
            <p:custDataLst>
              <p:tags r:id="rId22"/>
            </p:custDataLst>
          </p:nvPr>
        </p:nvPicPr>
        <p:blipFill>
          <a:blip r:embed="rId19"/>
          <a:stretch>
            <a:fillRect/>
          </a:stretch>
        </p:blipFill>
        <p:spPr>
          <a:xfrm flipH="1">
            <a:off x="8669020" y="5828665"/>
            <a:ext cx="3343910" cy="490855"/>
          </a:xfrm>
          <a:prstGeom prst="rect">
            <a:avLst/>
          </a:prstGeom>
        </p:spPr>
      </p:pic>
      <p:pic>
        <p:nvPicPr>
          <p:cNvPr id="17" name="图片 16"/>
          <p:cNvPicPr>
            <a:picLocks noChangeAspect="1"/>
          </p:cNvPicPr>
          <p:nvPr>
            <p:custDataLst>
              <p:tags r:id="rId23"/>
            </p:custDataLst>
          </p:nvPr>
        </p:nvPicPr>
        <p:blipFill>
          <a:blip r:embed="rId21"/>
          <a:stretch>
            <a:fillRect/>
          </a:stretch>
        </p:blipFill>
        <p:spPr>
          <a:xfrm>
            <a:off x="1461244" y="6330214"/>
            <a:ext cx="3133172" cy="363230"/>
          </a:xfrm>
          <a:prstGeom prst="rect">
            <a:avLst/>
          </a:prstGeom>
        </p:spPr>
      </p:pic>
      <p:pic>
        <p:nvPicPr>
          <p:cNvPr id="18" name="图片 17"/>
          <p:cNvPicPr>
            <a:picLocks noChangeAspect="1"/>
          </p:cNvPicPr>
          <p:nvPr>
            <p:custDataLst>
              <p:tags r:id="rId24"/>
            </p:custDataLst>
          </p:nvPr>
        </p:nvPicPr>
        <p:blipFill>
          <a:blip r:embed="rId21"/>
          <a:stretch>
            <a:fillRect/>
          </a:stretch>
        </p:blipFill>
        <p:spPr>
          <a:xfrm>
            <a:off x="6107883" y="6406402"/>
            <a:ext cx="3133172" cy="363230"/>
          </a:xfrm>
          <a:prstGeom prst="rect">
            <a:avLst/>
          </a:prstGeom>
        </p:spPr>
      </p:pic>
      <p:pic>
        <p:nvPicPr>
          <p:cNvPr id="19" name="图片 18" descr="图片包含 照片&#10;&#10;已生成极高可信度的说明"/>
          <p:cNvPicPr>
            <a:picLocks noChangeAspect="1"/>
          </p:cNvPicPr>
          <p:nvPr>
            <p:custDataLst>
              <p:tags r:id="rId25"/>
            </p:custDataLst>
          </p:nvPr>
        </p:nvPicPr>
        <p:blipFill>
          <a:blip r:embed="rId26" cstate="screen"/>
          <a:stretch>
            <a:fillRect/>
          </a:stretch>
        </p:blipFill>
        <p:spPr>
          <a:xfrm>
            <a:off x="4758792" y="3922825"/>
            <a:ext cx="2213985" cy="3046732"/>
          </a:xfrm>
          <a:prstGeom prst="rect">
            <a:avLst/>
          </a:prstGeom>
        </p:spPr>
      </p:pic>
      <p:pic>
        <p:nvPicPr>
          <p:cNvPr id="20" name="图片 19"/>
          <p:cNvPicPr>
            <a:picLocks noChangeAspect="1"/>
          </p:cNvPicPr>
          <p:nvPr>
            <p:custDataLst>
              <p:tags r:id="rId27"/>
            </p:custDataLst>
          </p:nvPr>
        </p:nvPicPr>
        <p:blipFill>
          <a:blip r:embed="rId28">
            <a:duotone>
              <a:schemeClr val="accent5">
                <a:shade val="45000"/>
                <a:satMod val="135000"/>
              </a:schemeClr>
              <a:prstClr val="white"/>
            </a:duotone>
          </a:blip>
          <a:stretch>
            <a:fillRect/>
          </a:stretch>
        </p:blipFill>
        <p:spPr>
          <a:xfrm>
            <a:off x="3379512" y="1100945"/>
            <a:ext cx="4542247" cy="2988982"/>
          </a:xfrm>
          <a:prstGeom prst="rect">
            <a:avLst/>
          </a:prstGeom>
        </p:spPr>
      </p:pic>
      <p:pic>
        <p:nvPicPr>
          <p:cNvPr id="21" name="图片 20"/>
          <p:cNvPicPr>
            <a:picLocks noChangeAspect="1"/>
          </p:cNvPicPr>
          <p:nvPr>
            <p:custDataLst>
              <p:tags r:id="rId29"/>
            </p:custDataLst>
          </p:nvPr>
        </p:nvPicPr>
        <p:blipFill>
          <a:blip r:embed="rId11"/>
          <a:stretch>
            <a:fillRect/>
          </a:stretch>
        </p:blipFill>
        <p:spPr>
          <a:xfrm rot="3150709">
            <a:off x="9768122" y="3435320"/>
            <a:ext cx="1924096" cy="1960581"/>
          </a:xfrm>
          <a:prstGeom prst="rect">
            <a:avLst/>
          </a:prstGeom>
        </p:spPr>
      </p:pic>
      <p:pic>
        <p:nvPicPr>
          <p:cNvPr id="22" name="图片 21"/>
          <p:cNvPicPr>
            <a:picLocks noChangeAspect="1"/>
          </p:cNvPicPr>
          <p:nvPr>
            <p:custDataLst>
              <p:tags r:id="rId30"/>
            </p:custDataLst>
          </p:nvPr>
        </p:nvPicPr>
        <p:blipFill>
          <a:blip r:embed="rId13"/>
          <a:stretch>
            <a:fillRect/>
          </a:stretch>
        </p:blipFill>
        <p:spPr>
          <a:xfrm>
            <a:off x="8839390" y="4838066"/>
            <a:ext cx="1023188" cy="947100"/>
          </a:xfrm>
          <a:prstGeom prst="rect">
            <a:avLst/>
          </a:prstGeom>
        </p:spPr>
      </p:pic>
      <p:pic>
        <p:nvPicPr>
          <p:cNvPr id="23" name="图片 22"/>
          <p:cNvPicPr>
            <a:picLocks noChangeAspect="1"/>
          </p:cNvPicPr>
          <p:nvPr>
            <p:custDataLst>
              <p:tags r:id="rId31"/>
            </p:custDataLst>
          </p:nvPr>
        </p:nvPicPr>
        <p:blipFill>
          <a:blip r:embed="rId13"/>
          <a:stretch>
            <a:fillRect/>
          </a:stretch>
        </p:blipFill>
        <p:spPr>
          <a:xfrm>
            <a:off x="3586917" y="3987491"/>
            <a:ext cx="1023188" cy="947100"/>
          </a:xfrm>
          <a:prstGeom prst="rect">
            <a:avLst/>
          </a:prstGeom>
        </p:spPr>
      </p:pic>
      <p:pic>
        <p:nvPicPr>
          <p:cNvPr id="24" name="图片 23"/>
          <p:cNvPicPr>
            <a:picLocks noChangeAspect="1"/>
          </p:cNvPicPr>
          <p:nvPr>
            <p:custDataLst>
              <p:tags r:id="rId32"/>
            </p:custDataLst>
          </p:nvPr>
        </p:nvPicPr>
        <p:blipFill>
          <a:blip r:embed="rId17" cstate="screen"/>
          <a:stretch>
            <a:fillRect/>
          </a:stretch>
        </p:blipFill>
        <p:spPr>
          <a:xfrm>
            <a:off x="685992" y="4624067"/>
            <a:ext cx="843183" cy="736622"/>
          </a:xfrm>
          <a:prstGeom prst="rect">
            <a:avLst/>
          </a:prstGeom>
        </p:spPr>
      </p:pic>
      <p:pic>
        <p:nvPicPr>
          <p:cNvPr id="25" name="图片 24"/>
          <p:cNvPicPr>
            <a:picLocks noChangeAspect="1"/>
          </p:cNvPicPr>
          <p:nvPr>
            <p:custDataLst>
              <p:tags r:id="rId33"/>
            </p:custDataLst>
          </p:nvPr>
        </p:nvPicPr>
        <p:blipFill>
          <a:blip r:embed="rId34" cstate="screen"/>
          <a:stretch>
            <a:fillRect/>
          </a:stretch>
        </p:blipFill>
        <p:spPr>
          <a:xfrm>
            <a:off x="8939607" y="514945"/>
            <a:ext cx="2120415" cy="1029403"/>
          </a:xfrm>
          <a:prstGeom prst="rect">
            <a:avLst/>
          </a:prstGeom>
        </p:spPr>
      </p:pic>
      <p:pic>
        <p:nvPicPr>
          <p:cNvPr id="27" name="图片 26"/>
          <p:cNvPicPr>
            <a:picLocks noChangeAspect="1"/>
          </p:cNvPicPr>
          <p:nvPr>
            <p:custDataLst>
              <p:tags r:id="rId35"/>
            </p:custDataLst>
          </p:nvPr>
        </p:nvPicPr>
        <p:blipFill>
          <a:blip r:embed="rId36" cstate="screen"/>
          <a:stretch>
            <a:fillRect/>
          </a:stretch>
        </p:blipFill>
        <p:spPr>
          <a:xfrm>
            <a:off x="3596238" y="335381"/>
            <a:ext cx="797065" cy="933315"/>
          </a:xfrm>
          <a:prstGeom prst="rect">
            <a:avLst/>
          </a:prstGeom>
        </p:spPr>
      </p:pic>
      <p:sp>
        <p:nvSpPr>
          <p:cNvPr id="2" name="标题 1"/>
          <p:cNvSpPr>
            <a:spLocks noGrp="1"/>
          </p:cNvSpPr>
          <p:nvPr>
            <p:ph type="title" hasCustomPrompt="1"/>
            <p:custDataLst>
              <p:tags r:id="rId37"/>
            </p:custDataLst>
          </p:nvPr>
        </p:nvSpPr>
        <p:spPr>
          <a:xfrm rot="21240000">
            <a:off x="3728391" y="1628617"/>
            <a:ext cx="3883580" cy="1017720"/>
          </a:xfrm>
        </p:spPr>
        <p:txBody>
          <a:bodyPr vert="horz" lIns="90000" tIns="46800" rIns="90000" bIns="46800" rtlCol="0" anchor="ctr" anchorCtr="0">
            <a:normAutofit/>
          </a:bodyPr>
          <a:lstStyle>
            <a:lvl1pPr marL="0" marR="0" algn="ctr" defTabSz="914400" rtl="0" eaLnBrk="1" fontAlgn="auto" latinLnBrk="0" hangingPunct="1">
              <a:lnSpc>
                <a:spcPct val="100000"/>
              </a:lnSpc>
              <a:buNone/>
              <a:defRPr kumimoji="0" lang="zh-CN" altLang="en-US" sz="5400" b="1" i="0" u="none" strike="noStrike" kern="1200" cap="none" spc="600" normalizeH="0" baseline="0" noProof="1" dirty="0">
                <a:solidFill>
                  <a:schemeClr val="bg1"/>
                </a:solidFill>
                <a:uFillTx/>
                <a:latin typeface="微软雅黑" panose="020B0503020204020204" pitchFamily="34" charset="-122"/>
                <a:ea typeface="微软雅黑" panose="020B0503020204020204" pitchFamily="34" charset="-122"/>
                <a:cs typeface="+mj-cs"/>
                <a:sym typeface="+mn-ea"/>
              </a:defRPr>
            </a:lvl1pPr>
          </a:lstStyle>
          <a:p>
            <a:pPr lvl="0"/>
            <a:r>
              <a:rPr>
                <a:sym typeface="+mn-ea"/>
              </a:rPr>
              <a:t>编辑标题</a:t>
            </a:r>
            <a:endParaRPr>
              <a:sym typeface="+mn-ea"/>
            </a:endParaRPr>
          </a:p>
        </p:txBody>
      </p:sp>
      <p:sp>
        <p:nvSpPr>
          <p:cNvPr id="3" name="日期占位符 2"/>
          <p:cNvSpPr>
            <a:spLocks noGrp="1"/>
          </p:cNvSpPr>
          <p:nvPr>
            <p:ph type="dt" sz="half" idx="10"/>
            <p:custDataLst>
              <p:tags r:id="rId38"/>
            </p:custDataLst>
          </p:nvPr>
        </p:nvSpPr>
        <p:spPr/>
        <p:txBody>
          <a:bodyPr/>
          <a:lstStyle>
            <a:lvl1pPr>
              <a:defRPr baseline="0">
                <a:latin typeface="Arial" panose="020B0604020202020204" pitchFamily="34" charset="0"/>
                <a:ea typeface="微软雅黑" panose="020B0503020204020204" pitchFamily="3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9"/>
            </p:custDataLst>
          </p:nvPr>
        </p:nvSpPr>
        <p:spPr/>
        <p:txBody>
          <a:bodyPr/>
          <a:lstStyle>
            <a:lvl1pPr>
              <a:defRPr baseline="0">
                <a:latin typeface="Arial" panose="020B0604020202020204" pitchFamily="34" charset="0"/>
                <a:ea typeface="微软雅黑" panose="020B0503020204020204" pitchFamily="34" charset="-122"/>
              </a:defRPr>
            </a:lvl1pPr>
          </a:lstStyle>
          <a:p>
            <a:endParaRPr lang="zh-CN" altLang="en-US"/>
          </a:p>
        </p:txBody>
      </p:sp>
      <p:sp>
        <p:nvSpPr>
          <p:cNvPr id="5" name="灯片编号占位符 4"/>
          <p:cNvSpPr>
            <a:spLocks noGrp="1"/>
          </p:cNvSpPr>
          <p:nvPr>
            <p:ph type="sldNum" sz="quarter" idx="12"/>
            <p:custDataLst>
              <p:tags r:id="rId40"/>
            </p:custDataLst>
          </p:nvPr>
        </p:nvSpPr>
        <p:spPr/>
        <p:txBody>
          <a:bodyPr/>
          <a:lstStyle>
            <a:lvl1pPr>
              <a:defRPr baseline="0">
                <a:latin typeface="Arial" panose="020B0604020202020204" pitchFamily="34" charset="0"/>
                <a:ea typeface="微软雅黑" panose="020B0503020204020204" pitchFamily="34"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dirty="0"/>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69882" y="443234"/>
            <a:ext cx="10852237" cy="441964"/>
          </a:xfrm>
        </p:spPr>
        <p:txBody>
          <a:bodyPr vert="horz" lIns="101600" tIns="38100" rIns="76200" bIns="38100" rtlCol="0" anchor="t" anchorCtr="0">
            <a:noAutofit/>
          </a:bodyPr>
          <a:lstStyle>
            <a:lvl1pPr marL="0" marR="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pitchFamily="34" charset="-122"/>
                <a:cs typeface="+mj-cs"/>
                <a:sym typeface="+mn-ea"/>
              </a:defRPr>
            </a:lvl1pPr>
          </a:lstStyle>
          <a:p>
            <a:pPr lvl="0"/>
            <a:r>
              <a:rPr>
                <a:sym typeface="+mn-ea"/>
              </a:rPr>
              <a:t>单击此处编辑母版标题样式</a:t>
            </a:r>
            <a:endParaRPr>
              <a:sym typeface="+mn-ea"/>
            </a:endParaRPr>
          </a:p>
        </p:txBody>
      </p:sp>
      <p:sp>
        <p:nvSpPr>
          <p:cNvPr id="3" name="内容占位符 2"/>
          <p:cNvSpPr>
            <a:spLocks noGrp="1"/>
          </p:cNvSpPr>
          <p:nvPr>
            <p:ph idx="1"/>
            <p:custDataLst>
              <p:tags r:id="rId3"/>
            </p:custDataLst>
          </p:nvPr>
        </p:nvSpPr>
        <p:spPr>
          <a:xfrm>
            <a:off x="669882" y="952508"/>
            <a:ext cx="10852237" cy="5388907"/>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5pPr>
          </a:lstStyle>
          <a:p>
            <a:pPr lvl="0"/>
            <a:r>
              <a:rPr>
                <a:sym typeface="+mn-ea"/>
              </a:rPr>
              <a:t>单击此处编辑母版文本样式</a:t>
            </a:r>
            <a:endParaRPr>
              <a:sym typeface="+mn-ea"/>
            </a:endParaRPr>
          </a:p>
          <a:p>
            <a:pPr lvl="1"/>
            <a:r>
              <a:rPr>
                <a:sym typeface="+mn-ea"/>
              </a:rPr>
              <a:t>第二级</a:t>
            </a:r>
            <a:endParaRPr>
              <a:sym typeface="+mn-ea"/>
            </a:endParaRPr>
          </a:p>
          <a:p>
            <a:pPr lvl="2"/>
            <a:r>
              <a:rPr>
                <a:sym typeface="+mn-ea"/>
              </a:rPr>
              <a:t>第三级</a:t>
            </a:r>
            <a:endParaRPr>
              <a:sym typeface="+mn-ea"/>
            </a:endParaRPr>
          </a:p>
          <a:p>
            <a:pPr lvl="3"/>
            <a:r>
              <a:rPr>
                <a:sym typeface="+mn-ea"/>
              </a:rPr>
              <a:t>第四级</a:t>
            </a:r>
            <a:endParaRPr>
              <a:sym typeface="+mn-ea"/>
            </a:endParaRPr>
          </a:p>
          <a:p>
            <a:pPr lvl="4"/>
            <a:r>
              <a:rPr>
                <a:sym typeface="+mn-ea"/>
              </a:rPr>
              <a:t>第五级</a:t>
            </a:r>
            <a:endParaRPr>
              <a:sym typeface="+mn-ea"/>
            </a:endParaRPr>
          </a:p>
        </p:txBody>
      </p:sp>
      <p:sp>
        <p:nvSpPr>
          <p:cNvPr id="4" name="日期占位符 3"/>
          <p:cNvSpPr>
            <a:spLocks noGrp="1"/>
          </p:cNvSpPr>
          <p:nvPr>
            <p:ph type="dt" sz="half" idx="10"/>
            <p:custDataLst>
              <p:tags r:id="rId4"/>
            </p:custDataLst>
          </p:nvPr>
        </p:nvSpPr>
        <p:spPr/>
        <p:txBody>
          <a:bodyPr/>
          <a:lstStyle>
            <a:lvl1pPr>
              <a:defRPr baseline="0">
                <a:latin typeface="Arial" panose="020B0604020202020204" pitchFamily="34" charset="0"/>
                <a:ea typeface="微软雅黑" panose="020B0503020204020204" pitchFamily="34"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lvl1pPr>
              <a:defRPr baseline="0">
                <a:latin typeface="Arial" panose="020B0604020202020204" pitchFamily="34" charset="0"/>
                <a:ea typeface="微软雅黑" panose="020B0503020204020204" pitchFamily="34" charset="-122"/>
              </a:defRPr>
            </a:lvl1pPr>
          </a:lstStyle>
          <a:p>
            <a:endParaRPr lang="zh-CN" altLang="en-US"/>
          </a:p>
        </p:txBody>
      </p:sp>
      <p:sp>
        <p:nvSpPr>
          <p:cNvPr id="6" name="灯片编号占位符 5"/>
          <p:cNvSpPr>
            <a:spLocks noGrp="1"/>
          </p:cNvSpPr>
          <p:nvPr>
            <p:ph type="sldNum" sz="quarter" idx="12"/>
            <p:custDataLst>
              <p:tags r:id="rId6"/>
            </p:custDataLst>
          </p:nvPr>
        </p:nvSpPr>
        <p:spPr/>
        <p:txBody>
          <a:bodyPr/>
          <a:lstStyle>
            <a:lvl1pPr>
              <a:defRPr baseline="0">
                <a:latin typeface="Arial" panose="020B0604020202020204" pitchFamily="34" charset="0"/>
                <a:ea typeface="微软雅黑" panose="020B0503020204020204" pitchFamily="34"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pic>
        <p:nvPicPr>
          <p:cNvPr id="9" name="图片 8"/>
          <p:cNvPicPr>
            <a:picLocks noChangeAspect="1"/>
          </p:cNvPicPr>
          <p:nvPr>
            <p:custDataLst>
              <p:tags r:id="rId2"/>
            </p:custDataLst>
          </p:nvPr>
        </p:nvPicPr>
        <p:blipFill>
          <a:blip r:embed="rId3" cstate="screen"/>
          <a:stretch>
            <a:fillRect/>
          </a:stretch>
        </p:blipFill>
        <p:spPr>
          <a:xfrm>
            <a:off x="9083636" y="2958975"/>
            <a:ext cx="1197583" cy="1823258"/>
          </a:xfrm>
          <a:prstGeom prst="rect">
            <a:avLst/>
          </a:prstGeom>
        </p:spPr>
      </p:pic>
      <p:pic>
        <p:nvPicPr>
          <p:cNvPr id="26" name="图片 25"/>
          <p:cNvPicPr>
            <a:picLocks noChangeAspect="1"/>
          </p:cNvPicPr>
          <p:nvPr>
            <p:custDataLst>
              <p:tags r:id="rId4"/>
            </p:custDataLst>
          </p:nvPr>
        </p:nvPicPr>
        <p:blipFill>
          <a:blip r:embed="rId5"/>
          <a:stretch>
            <a:fillRect/>
          </a:stretch>
        </p:blipFill>
        <p:spPr>
          <a:xfrm flipH="1">
            <a:off x="8627745" y="4551045"/>
            <a:ext cx="3448685" cy="490855"/>
          </a:xfrm>
          <a:prstGeom prst="rect">
            <a:avLst/>
          </a:prstGeom>
        </p:spPr>
      </p:pic>
      <p:pic>
        <p:nvPicPr>
          <p:cNvPr id="7" name="图片 6" descr="图片包含 黑色, 服装&#10;&#10;已生成高可信度的说明"/>
          <p:cNvPicPr>
            <a:picLocks noChangeAspect="1"/>
          </p:cNvPicPr>
          <p:nvPr>
            <p:custDataLst>
              <p:tags r:id="rId6"/>
            </p:custDataLst>
          </p:nvPr>
        </p:nvPicPr>
        <p:blipFill>
          <a:blip r:embed="rId7" cstate="screen"/>
          <a:stretch>
            <a:fillRect/>
          </a:stretch>
        </p:blipFill>
        <p:spPr>
          <a:xfrm>
            <a:off x="4521027" y="3600413"/>
            <a:ext cx="950676" cy="1307180"/>
          </a:xfrm>
          <a:prstGeom prst="rect">
            <a:avLst/>
          </a:prstGeom>
        </p:spPr>
      </p:pic>
      <p:pic>
        <p:nvPicPr>
          <p:cNvPr id="8" name="图片 7"/>
          <p:cNvPicPr>
            <a:picLocks noChangeAspect="1"/>
          </p:cNvPicPr>
          <p:nvPr>
            <p:custDataLst>
              <p:tags r:id="rId8"/>
            </p:custDataLst>
          </p:nvPr>
        </p:nvPicPr>
        <p:blipFill>
          <a:blip r:embed="rId9" cstate="screen"/>
          <a:stretch>
            <a:fillRect/>
          </a:stretch>
        </p:blipFill>
        <p:spPr>
          <a:xfrm>
            <a:off x="6759919" y="3748059"/>
            <a:ext cx="987772" cy="1131323"/>
          </a:xfrm>
          <a:prstGeom prst="rect">
            <a:avLst/>
          </a:prstGeom>
        </p:spPr>
      </p:pic>
      <p:pic>
        <p:nvPicPr>
          <p:cNvPr id="10" name="图片 9" descr="图片包含 室内&#10;&#10;已生成高可信度的说明"/>
          <p:cNvPicPr>
            <a:picLocks noChangeAspect="1"/>
          </p:cNvPicPr>
          <p:nvPr>
            <p:custDataLst>
              <p:tags r:id="rId10"/>
            </p:custDataLst>
          </p:nvPr>
        </p:nvPicPr>
        <p:blipFill>
          <a:blip r:embed="rId11"/>
          <a:stretch>
            <a:fillRect/>
          </a:stretch>
        </p:blipFill>
        <p:spPr>
          <a:xfrm>
            <a:off x="1264090" y="2212637"/>
            <a:ext cx="2059338" cy="2588646"/>
          </a:xfrm>
          <a:prstGeom prst="rect">
            <a:avLst/>
          </a:prstGeom>
        </p:spPr>
      </p:pic>
      <p:pic>
        <p:nvPicPr>
          <p:cNvPr id="11" name="图片 10"/>
          <p:cNvPicPr>
            <a:picLocks noChangeAspect="1"/>
          </p:cNvPicPr>
          <p:nvPr>
            <p:custDataLst>
              <p:tags r:id="rId12"/>
            </p:custDataLst>
          </p:nvPr>
        </p:nvPicPr>
        <p:blipFill>
          <a:blip r:embed="rId13"/>
          <a:stretch>
            <a:fillRect/>
          </a:stretch>
        </p:blipFill>
        <p:spPr>
          <a:xfrm>
            <a:off x="3904691" y="862583"/>
            <a:ext cx="1589878" cy="1566100"/>
          </a:xfrm>
          <a:prstGeom prst="rect">
            <a:avLst/>
          </a:prstGeom>
        </p:spPr>
      </p:pic>
      <p:pic>
        <p:nvPicPr>
          <p:cNvPr id="12" name="图片 11"/>
          <p:cNvPicPr>
            <a:picLocks noChangeAspect="1"/>
          </p:cNvPicPr>
          <p:nvPr>
            <p:custDataLst>
              <p:tags r:id="rId14"/>
            </p:custDataLst>
          </p:nvPr>
        </p:nvPicPr>
        <p:blipFill>
          <a:blip r:embed="rId15"/>
          <a:stretch>
            <a:fillRect/>
          </a:stretch>
        </p:blipFill>
        <p:spPr>
          <a:xfrm>
            <a:off x="8304694" y="1550906"/>
            <a:ext cx="1557884" cy="1587425"/>
          </a:xfrm>
          <a:prstGeom prst="rect">
            <a:avLst/>
          </a:prstGeom>
        </p:spPr>
      </p:pic>
      <p:pic>
        <p:nvPicPr>
          <p:cNvPr id="13" name="图片 12"/>
          <p:cNvPicPr>
            <a:picLocks noChangeAspect="1"/>
          </p:cNvPicPr>
          <p:nvPr>
            <p:custDataLst>
              <p:tags r:id="rId16"/>
            </p:custDataLst>
          </p:nvPr>
        </p:nvPicPr>
        <p:blipFill>
          <a:blip r:embed="rId17"/>
          <a:stretch>
            <a:fillRect/>
          </a:stretch>
        </p:blipFill>
        <p:spPr>
          <a:xfrm>
            <a:off x="5627752" y="1858125"/>
            <a:ext cx="1023188" cy="947100"/>
          </a:xfrm>
          <a:prstGeom prst="rect">
            <a:avLst/>
          </a:prstGeom>
        </p:spPr>
      </p:pic>
      <p:pic>
        <p:nvPicPr>
          <p:cNvPr id="14" name="图片 13"/>
          <p:cNvPicPr>
            <a:picLocks noChangeAspect="1"/>
          </p:cNvPicPr>
          <p:nvPr>
            <p:custDataLst>
              <p:tags r:id="rId18"/>
            </p:custDataLst>
          </p:nvPr>
        </p:nvPicPr>
        <p:blipFill>
          <a:blip r:embed="rId19"/>
          <a:stretch>
            <a:fillRect/>
          </a:stretch>
        </p:blipFill>
        <p:spPr>
          <a:xfrm>
            <a:off x="10507509" y="2086512"/>
            <a:ext cx="860625" cy="813167"/>
          </a:xfrm>
          <a:prstGeom prst="rect">
            <a:avLst/>
          </a:prstGeom>
        </p:spPr>
      </p:pic>
      <p:pic>
        <p:nvPicPr>
          <p:cNvPr id="15" name="图片 14"/>
          <p:cNvPicPr>
            <a:picLocks noChangeAspect="1"/>
          </p:cNvPicPr>
          <p:nvPr>
            <p:custDataLst>
              <p:tags r:id="rId20"/>
            </p:custDataLst>
          </p:nvPr>
        </p:nvPicPr>
        <p:blipFill>
          <a:blip r:embed="rId21"/>
          <a:stretch>
            <a:fillRect/>
          </a:stretch>
        </p:blipFill>
        <p:spPr>
          <a:xfrm>
            <a:off x="6509340" y="459366"/>
            <a:ext cx="1357875" cy="1186267"/>
          </a:xfrm>
          <a:prstGeom prst="rect">
            <a:avLst/>
          </a:prstGeom>
        </p:spPr>
      </p:pic>
      <p:pic>
        <p:nvPicPr>
          <p:cNvPr id="16" name="图片 15"/>
          <p:cNvPicPr>
            <a:picLocks noChangeAspect="1"/>
          </p:cNvPicPr>
          <p:nvPr>
            <p:custDataLst>
              <p:tags r:id="rId22"/>
            </p:custDataLst>
          </p:nvPr>
        </p:nvPicPr>
        <p:blipFill>
          <a:blip r:embed="rId17"/>
          <a:stretch>
            <a:fillRect/>
          </a:stretch>
        </p:blipFill>
        <p:spPr>
          <a:xfrm>
            <a:off x="10344946" y="3624138"/>
            <a:ext cx="1023188" cy="947100"/>
          </a:xfrm>
          <a:prstGeom prst="rect">
            <a:avLst/>
          </a:prstGeom>
        </p:spPr>
      </p:pic>
      <p:pic>
        <p:nvPicPr>
          <p:cNvPr id="17" name="图片 16"/>
          <p:cNvPicPr>
            <a:picLocks noChangeAspect="1"/>
          </p:cNvPicPr>
          <p:nvPr>
            <p:custDataLst>
              <p:tags r:id="rId23"/>
            </p:custDataLst>
          </p:nvPr>
        </p:nvPicPr>
        <p:blipFill>
          <a:blip r:embed="rId24" cstate="screen"/>
          <a:stretch>
            <a:fillRect/>
          </a:stretch>
        </p:blipFill>
        <p:spPr>
          <a:xfrm>
            <a:off x="9862578" y="251329"/>
            <a:ext cx="2120415" cy="1029403"/>
          </a:xfrm>
          <a:prstGeom prst="rect">
            <a:avLst/>
          </a:prstGeom>
        </p:spPr>
      </p:pic>
      <p:pic>
        <p:nvPicPr>
          <p:cNvPr id="18" name="图片 17"/>
          <p:cNvPicPr>
            <a:picLocks noChangeAspect="1"/>
          </p:cNvPicPr>
          <p:nvPr>
            <p:custDataLst>
              <p:tags r:id="rId25"/>
            </p:custDataLst>
          </p:nvPr>
        </p:nvPicPr>
        <p:blipFill>
          <a:blip r:embed="rId5"/>
          <a:stretch>
            <a:fillRect/>
          </a:stretch>
        </p:blipFill>
        <p:spPr>
          <a:xfrm>
            <a:off x="112294" y="4480883"/>
            <a:ext cx="4513500" cy="602700"/>
          </a:xfrm>
          <a:prstGeom prst="rect">
            <a:avLst/>
          </a:prstGeom>
        </p:spPr>
      </p:pic>
      <p:pic>
        <p:nvPicPr>
          <p:cNvPr id="19" name="图片 18"/>
          <p:cNvPicPr>
            <a:picLocks noChangeAspect="1"/>
          </p:cNvPicPr>
          <p:nvPr>
            <p:custDataLst>
              <p:tags r:id="rId26"/>
            </p:custDataLst>
          </p:nvPr>
        </p:nvPicPr>
        <p:blipFill>
          <a:blip r:embed="rId27"/>
          <a:stretch>
            <a:fillRect/>
          </a:stretch>
        </p:blipFill>
        <p:spPr>
          <a:xfrm>
            <a:off x="4171670" y="4531109"/>
            <a:ext cx="4456125" cy="516600"/>
          </a:xfrm>
          <a:prstGeom prst="rect">
            <a:avLst/>
          </a:prstGeom>
        </p:spPr>
      </p:pic>
      <p:pic>
        <p:nvPicPr>
          <p:cNvPr id="21" name="图片 20"/>
          <p:cNvPicPr>
            <a:picLocks noChangeAspect="1"/>
          </p:cNvPicPr>
          <p:nvPr>
            <p:custDataLst>
              <p:tags r:id="rId28"/>
            </p:custDataLst>
          </p:nvPr>
        </p:nvPicPr>
        <p:blipFill>
          <a:blip r:embed="rId27"/>
          <a:stretch>
            <a:fillRect/>
          </a:stretch>
        </p:blipFill>
        <p:spPr>
          <a:xfrm>
            <a:off x="1461244" y="5225314"/>
            <a:ext cx="3133172" cy="363230"/>
          </a:xfrm>
          <a:prstGeom prst="rect">
            <a:avLst/>
          </a:prstGeom>
        </p:spPr>
      </p:pic>
      <p:pic>
        <p:nvPicPr>
          <p:cNvPr id="22" name="图片 21"/>
          <p:cNvPicPr>
            <a:picLocks noChangeAspect="1"/>
          </p:cNvPicPr>
          <p:nvPr>
            <p:custDataLst>
              <p:tags r:id="rId29"/>
            </p:custDataLst>
          </p:nvPr>
        </p:nvPicPr>
        <p:blipFill>
          <a:blip r:embed="rId27"/>
          <a:stretch>
            <a:fillRect/>
          </a:stretch>
        </p:blipFill>
        <p:spPr>
          <a:xfrm>
            <a:off x="6107883" y="5301502"/>
            <a:ext cx="3133172" cy="363230"/>
          </a:xfrm>
          <a:prstGeom prst="rect">
            <a:avLst/>
          </a:prstGeom>
        </p:spPr>
      </p:pic>
      <p:pic>
        <p:nvPicPr>
          <p:cNvPr id="23" name="图片 22"/>
          <p:cNvPicPr>
            <a:picLocks noChangeAspect="1"/>
          </p:cNvPicPr>
          <p:nvPr>
            <p:custDataLst>
              <p:tags r:id="rId30"/>
            </p:custDataLst>
          </p:nvPr>
        </p:nvPicPr>
        <p:blipFill>
          <a:blip r:embed="rId31">
            <a:duotone>
              <a:schemeClr val="accent5">
                <a:shade val="45000"/>
                <a:satMod val="135000"/>
              </a:schemeClr>
              <a:prstClr val="white"/>
            </a:duotone>
            <a:lum bright="-20000"/>
          </a:blip>
          <a:stretch>
            <a:fillRect/>
          </a:stretch>
        </p:blipFill>
        <p:spPr>
          <a:xfrm>
            <a:off x="1465805" y="862330"/>
            <a:ext cx="1610995" cy="1214755"/>
          </a:xfrm>
          <a:prstGeom prst="rect">
            <a:avLst/>
          </a:prstGeom>
        </p:spPr>
      </p:pic>
      <p:sp>
        <p:nvSpPr>
          <p:cNvPr id="2" name="标题 1"/>
          <p:cNvSpPr>
            <a:spLocks noGrp="1"/>
          </p:cNvSpPr>
          <p:nvPr>
            <p:ph type="title" hasCustomPrompt="1"/>
            <p:custDataLst>
              <p:tags r:id="rId32"/>
            </p:custDataLst>
          </p:nvPr>
        </p:nvSpPr>
        <p:spPr>
          <a:xfrm>
            <a:off x="1483592" y="968309"/>
            <a:ext cx="1575421" cy="624845"/>
          </a:xfrm>
        </p:spPr>
        <p:txBody>
          <a:bodyPr lIns="90000" tIns="46800" rIns="90000" bIns="46800" anchor="ctr" anchorCtr="0">
            <a:normAutofit/>
          </a:bodyPr>
          <a:lstStyle>
            <a:lvl1pPr algn="ctr">
              <a:defRPr sz="2400" u="none" strike="noStrike" kern="1200" cap="none" spc="300" normalizeH="0" baseline="0">
                <a:solidFill>
                  <a:schemeClr val="bg1"/>
                </a:solidFill>
                <a:uFillTx/>
                <a:latin typeface="微软雅黑" panose="020B0503020204020204" pitchFamily="34" charset="-122"/>
                <a:ea typeface="微软雅黑" panose="020B0503020204020204" pitchFamily="34" charset="-122"/>
              </a:defRPr>
            </a:lvl1pPr>
          </a:lstStyle>
          <a:p>
            <a:r>
              <a:rPr lang="zh-CN" altLang="en-US"/>
              <a:t>编辑标题</a:t>
            </a:r>
            <a:endParaRPr lang="zh-CN" altLang="en-US" dirty="0"/>
          </a:p>
        </p:txBody>
      </p:sp>
      <p:sp>
        <p:nvSpPr>
          <p:cNvPr id="3" name="文本占位符 2"/>
          <p:cNvSpPr>
            <a:spLocks noGrp="1"/>
          </p:cNvSpPr>
          <p:nvPr>
            <p:ph type="body" idx="1"/>
            <p:custDataLst>
              <p:tags r:id="rId33"/>
            </p:custDataLst>
          </p:nvPr>
        </p:nvSpPr>
        <p:spPr>
          <a:xfrm>
            <a:off x="3743008" y="5690643"/>
            <a:ext cx="4705985" cy="938122"/>
          </a:xfrm>
        </p:spPr>
        <p:txBody>
          <a:bodyPr lIns="90000" tIns="46800" rIns="90000" bIns="46800">
            <a:normAutofit/>
          </a:bodyPr>
          <a:lstStyle>
            <a:lvl1pPr marL="0" indent="0" algn="ctr" eaLnBrk="1" fontAlgn="auto" latinLnBrk="0" hangingPunct="1">
              <a:lnSpc>
                <a:spcPct val="120000"/>
              </a:lnSpc>
              <a:buNone/>
              <a:defRPr kumimoji="0" lang="zh-CN" altLang="en-US" sz="1400" b="0" i="0" u="none" strike="noStrike" kern="1200" cap="none" spc="150" normalizeH="0" baseline="0" noProof="1">
                <a:solidFill>
                  <a:schemeClr val="bg1">
                    <a:lumMod val="50000"/>
                  </a:schemeClr>
                </a:solidFill>
                <a:uFillTx/>
                <a:latin typeface="微软雅黑" panose="020B0503020204020204" pitchFamily="34" charset="-122"/>
                <a:ea typeface="微软雅黑" panose="020B0503020204020204" pitchFamily="34" charset="-122"/>
                <a:cs typeface="+mn-cs"/>
                <a:sym typeface="+mn-ea"/>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endParaRPr lang="zh-CN" altLang="en-US" dirty="0"/>
          </a:p>
        </p:txBody>
      </p:sp>
      <p:sp>
        <p:nvSpPr>
          <p:cNvPr id="4" name="日期占位符 3"/>
          <p:cNvSpPr>
            <a:spLocks noGrp="1"/>
          </p:cNvSpPr>
          <p:nvPr>
            <p:ph type="dt" sz="half" idx="10"/>
            <p:custDataLst>
              <p:tags r:id="rId34"/>
            </p:custDataLst>
          </p:nvPr>
        </p:nvSpPr>
        <p:spPr/>
        <p:txBody>
          <a:bodyPr/>
          <a:lstStyle>
            <a:lvl1pPr>
              <a:defRPr baseline="0">
                <a:latin typeface="Arial" panose="020B0604020202020204" pitchFamily="34" charset="0"/>
                <a:ea typeface="微软雅黑" panose="020B0503020204020204" pitchFamily="34"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35"/>
            </p:custDataLst>
          </p:nvPr>
        </p:nvSpPr>
        <p:spPr/>
        <p:txBody>
          <a:bodyPr/>
          <a:lstStyle>
            <a:lvl1pPr>
              <a:defRPr baseline="0">
                <a:latin typeface="Arial" panose="020B0604020202020204" pitchFamily="34" charset="0"/>
                <a:ea typeface="微软雅黑" panose="020B0503020204020204" pitchFamily="34" charset="-122"/>
              </a:defRPr>
            </a:lvl1pPr>
          </a:lstStyle>
          <a:p>
            <a:endParaRPr lang="zh-CN" altLang="en-US"/>
          </a:p>
        </p:txBody>
      </p:sp>
      <p:sp>
        <p:nvSpPr>
          <p:cNvPr id="6" name="灯片编号占位符 5"/>
          <p:cNvSpPr>
            <a:spLocks noGrp="1"/>
          </p:cNvSpPr>
          <p:nvPr>
            <p:ph type="sldNum" sz="quarter" idx="12"/>
            <p:custDataLst>
              <p:tags r:id="rId36"/>
            </p:custDataLst>
          </p:nvPr>
        </p:nvSpPr>
        <p:spPr/>
        <p:txBody>
          <a:bodyPr/>
          <a:lstStyle>
            <a:lvl1pPr>
              <a:defRPr baseline="0">
                <a:latin typeface="Arial" panose="020B0604020202020204" pitchFamily="34" charset="0"/>
                <a:ea typeface="微软雅黑" panose="020B0503020204020204" pitchFamily="34"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69882" y="443234"/>
            <a:ext cx="10852237" cy="441964"/>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pitchFamily="34" charset="-122"/>
                <a:cs typeface="+mj-cs"/>
                <a:sym typeface="+mn-ea"/>
              </a:defRPr>
            </a:lvl1pPr>
          </a:lstStyle>
          <a:p>
            <a:pPr lvl="0"/>
            <a:r>
              <a:rPr>
                <a:sym typeface="+mn-ea"/>
              </a:rPr>
              <a:t>单击此处编辑母版标题样式</a:t>
            </a:r>
            <a:endParaRPr>
              <a:sym typeface="+mn-ea"/>
            </a:endParaRPr>
          </a:p>
        </p:txBody>
      </p:sp>
      <p:sp>
        <p:nvSpPr>
          <p:cNvPr id="3" name="内容占位符 2"/>
          <p:cNvSpPr>
            <a:spLocks noGrp="1"/>
          </p:cNvSpPr>
          <p:nvPr>
            <p:ph sz="half" idx="1"/>
            <p:custDataLst>
              <p:tags r:id="rId3"/>
            </p:custDataLst>
          </p:nvPr>
        </p:nvSpPr>
        <p:spPr>
          <a:xfrm>
            <a:off x="669930" y="952508"/>
            <a:ext cx="5283242" cy="5388907"/>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5pPr>
          </a:lstStyle>
          <a:p>
            <a:pPr lvl="0"/>
            <a:r>
              <a:rPr>
                <a:sym typeface="+mn-ea"/>
              </a:rPr>
              <a:t>单击此处编辑母版文本样式</a:t>
            </a:r>
            <a:endParaRPr>
              <a:sym typeface="+mn-ea"/>
            </a:endParaRPr>
          </a:p>
          <a:p>
            <a:pPr lvl="1"/>
            <a:r>
              <a:rPr>
                <a:sym typeface="+mn-ea"/>
              </a:rPr>
              <a:t>第二级</a:t>
            </a:r>
            <a:endParaRPr>
              <a:sym typeface="+mn-ea"/>
            </a:endParaRPr>
          </a:p>
          <a:p>
            <a:pPr lvl="2"/>
            <a:r>
              <a:rPr>
                <a:sym typeface="+mn-ea"/>
              </a:rPr>
              <a:t>第三级</a:t>
            </a:r>
            <a:endParaRPr>
              <a:sym typeface="+mn-ea"/>
            </a:endParaRPr>
          </a:p>
          <a:p>
            <a:pPr lvl="3"/>
            <a:r>
              <a:rPr>
                <a:sym typeface="+mn-ea"/>
              </a:rPr>
              <a:t>第四级</a:t>
            </a:r>
            <a:endParaRPr>
              <a:sym typeface="+mn-ea"/>
            </a:endParaRPr>
          </a:p>
          <a:p>
            <a:pPr lvl="4"/>
            <a:r>
              <a:rPr>
                <a:sym typeface="+mn-ea"/>
              </a:rPr>
              <a:t>第五级</a:t>
            </a:r>
            <a:endParaRPr>
              <a:sym typeface="+mn-ea"/>
            </a:endParaRPr>
          </a:p>
        </p:txBody>
      </p:sp>
      <p:sp>
        <p:nvSpPr>
          <p:cNvPr id="4" name="内容占位符 3"/>
          <p:cNvSpPr>
            <a:spLocks noGrp="1"/>
          </p:cNvSpPr>
          <p:nvPr>
            <p:ph sz="half" idx="2"/>
            <p:custDataLst>
              <p:tags r:id="rId4"/>
            </p:custDataLst>
          </p:nvPr>
        </p:nvSpPr>
        <p:spPr>
          <a:xfrm>
            <a:off x="6238877" y="952508"/>
            <a:ext cx="5283242" cy="5388907"/>
          </a:xfrm>
        </p:spPr>
        <p:txBody>
          <a:bodyPr>
            <a:noAutofit/>
          </a:bodyPr>
          <a:lstStyle>
            <a:lvl1pPr>
              <a:defRPr sz="1600" baseline="0">
                <a:latin typeface="Arial" panose="020B0604020202020204" pitchFamily="34" charset="0"/>
                <a:ea typeface="微软雅黑" panose="020B0503020204020204" pitchFamily="34" charset="-122"/>
              </a:defRPr>
            </a:lvl1pPr>
            <a:lvl2pPr>
              <a:defRPr sz="1600" baseline="0">
                <a:latin typeface="Arial" panose="020B0604020202020204" pitchFamily="34" charset="0"/>
                <a:ea typeface="微软雅黑" panose="020B0503020204020204" pitchFamily="34" charset="-122"/>
              </a:defRPr>
            </a:lvl2pPr>
            <a:lvl3pPr>
              <a:defRPr sz="1600" baseline="0">
                <a:latin typeface="Arial" panose="020B0604020202020204" pitchFamily="34" charset="0"/>
                <a:ea typeface="微软雅黑" panose="020B0503020204020204" pitchFamily="34" charset="-122"/>
              </a:defRPr>
            </a:lvl3pPr>
            <a:lvl4pPr>
              <a:defRPr sz="1600" baseline="0">
                <a:latin typeface="Arial" panose="020B0604020202020204" pitchFamily="34" charset="0"/>
                <a:ea typeface="微软雅黑" panose="020B0503020204020204" pitchFamily="34" charset="-122"/>
              </a:defRPr>
            </a:lvl4pPr>
            <a:lvl5pPr>
              <a:defRPr sz="1600" baseline="0">
                <a:latin typeface="Arial" panose="020B0604020202020204" pitchFamily="34" charset="0"/>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a:lstStyle>
            <a:lvl1pPr>
              <a:defRPr baseline="0">
                <a:latin typeface="Arial" panose="020B0604020202020204" pitchFamily="34" charset="0"/>
                <a:ea typeface="微软雅黑" panose="020B0503020204020204" pitchFamily="34" charset="-122"/>
              </a:defRPr>
            </a:lvl1p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lvl1pPr>
              <a:defRPr baseline="0">
                <a:latin typeface="Arial" panose="020B0604020202020204" pitchFamily="34" charset="0"/>
                <a:ea typeface="微软雅黑" panose="020B0503020204020204" pitchFamily="34" charset="-122"/>
              </a:defRPr>
            </a:lvl1pPr>
          </a:lstStyle>
          <a:p>
            <a:endParaRPr lang="zh-CN" altLang="en-US"/>
          </a:p>
        </p:txBody>
      </p:sp>
      <p:sp>
        <p:nvSpPr>
          <p:cNvPr id="7" name="灯片编号占位符 6"/>
          <p:cNvSpPr>
            <a:spLocks noGrp="1"/>
          </p:cNvSpPr>
          <p:nvPr>
            <p:ph type="sldNum" sz="quarter" idx="12"/>
            <p:custDataLst>
              <p:tags r:id="rId7"/>
            </p:custDataLst>
          </p:nvPr>
        </p:nvSpPr>
        <p:spPr/>
        <p:txBody>
          <a:bodyPr/>
          <a:lstStyle>
            <a:lvl1pPr>
              <a:defRPr baseline="0">
                <a:latin typeface="Arial" panose="020B0604020202020204" pitchFamily="34" charset="0"/>
                <a:ea typeface="微软雅黑" panose="020B0503020204020204" pitchFamily="34"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69882" y="443234"/>
            <a:ext cx="10852237" cy="441964"/>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pitchFamily="34" charset="-122"/>
                <a:cs typeface="+mj-cs"/>
                <a:sym typeface="+mn-ea"/>
              </a:defRPr>
            </a:lvl1pPr>
          </a:lstStyle>
          <a:p>
            <a:pPr lvl="0"/>
            <a:r>
              <a:rPr>
                <a:sym typeface="+mn-ea"/>
              </a:rPr>
              <a:t>单击此处编辑母版标题样式</a:t>
            </a:r>
            <a:endParaRPr>
              <a:sym typeface="+mn-ea"/>
            </a:endParaRPr>
          </a:p>
        </p:txBody>
      </p:sp>
      <p:sp>
        <p:nvSpPr>
          <p:cNvPr id="3" name="文本占位符 2"/>
          <p:cNvSpPr>
            <a:spLocks noGrp="1"/>
          </p:cNvSpPr>
          <p:nvPr>
            <p:ph type="body" idx="1" hasCustomPrompt="1"/>
            <p:custDataLst>
              <p:tags r:id="rId3"/>
            </p:custDataLst>
          </p:nvPr>
        </p:nvSpPr>
        <p:spPr>
          <a:xfrm>
            <a:off x="669930" y="952508"/>
            <a:ext cx="5283242" cy="381003"/>
          </a:xfrm>
        </p:spPr>
        <p:txBody>
          <a:bodyPr lIns="101600" tIns="38100" rIns="76200" bIns="38100" anchor="t" anchorCtr="0">
            <a:noAutofit/>
          </a:bodyPr>
          <a:lstStyle>
            <a:lvl1pPr marL="0" indent="0" eaLnBrk="1" fontAlgn="auto" latinLnBrk="0" hangingPunct="1">
              <a:lnSpc>
                <a:spcPct val="100000"/>
              </a:lnSpc>
              <a:spcAft>
                <a:spcPts val="0"/>
              </a:spcAft>
              <a:buNone/>
              <a:defRPr sz="2000" b="0" u="none" strike="noStrike" kern="1200" cap="none" spc="200" normalizeH="0" baseline="0">
                <a:solidFill>
                  <a:schemeClr val="tx1"/>
                </a:solidFill>
                <a:uFillTx/>
                <a:latin typeface="Arial" panose="020B0604020202020204" pitchFamily="34" charset="0"/>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69925" y="1406525"/>
            <a:ext cx="5283200" cy="4934752"/>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5" name="文本占位符 4"/>
          <p:cNvSpPr>
            <a:spLocks noGrp="1"/>
          </p:cNvSpPr>
          <p:nvPr>
            <p:ph type="body" sz="quarter" idx="3" hasCustomPrompt="1"/>
            <p:custDataLst>
              <p:tags r:id="rId5"/>
            </p:custDataLst>
          </p:nvPr>
        </p:nvSpPr>
        <p:spPr>
          <a:xfrm>
            <a:off x="6235750" y="952508"/>
            <a:ext cx="5283242" cy="381003"/>
          </a:xfrm>
        </p:spPr>
        <p:txBody>
          <a:bodyPr vert="horz" lIns="101600" tIns="38100" rIns="76200" bIns="38100" rtlCol="0" anchor="t" anchorCtr="0">
            <a:no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0" i="0" u="none" strike="noStrike" kern="1200" cap="none" spc="20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endParaRPr>
              <a:sym typeface="+mn-ea"/>
            </a:endParaRPr>
          </a:p>
        </p:txBody>
      </p:sp>
      <p:sp>
        <p:nvSpPr>
          <p:cNvPr id="6" name="内容占位符 5"/>
          <p:cNvSpPr>
            <a:spLocks noGrp="1"/>
          </p:cNvSpPr>
          <p:nvPr>
            <p:ph sz="quarter" idx="4"/>
            <p:custDataLst>
              <p:tags r:id="rId6"/>
            </p:custDataLst>
          </p:nvPr>
        </p:nvSpPr>
        <p:spPr>
          <a:xfrm>
            <a:off x="6235750" y="1406525"/>
            <a:ext cx="5283242" cy="4934752"/>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7" name="日期占位符 6"/>
          <p:cNvSpPr>
            <a:spLocks noGrp="1"/>
          </p:cNvSpPr>
          <p:nvPr>
            <p:ph type="dt" sz="half" idx="10"/>
            <p:custDataLst>
              <p:tags r:id="rId7"/>
            </p:custDataLst>
          </p:nvPr>
        </p:nvSpPr>
        <p:spPr/>
        <p:txBody>
          <a:bodyPr/>
          <a:lstStyle>
            <a:lvl1pPr>
              <a:defRPr baseline="0">
                <a:latin typeface="Arial" panose="020B0604020202020204" pitchFamily="34" charset="0"/>
                <a:ea typeface="微软雅黑" panose="020B0503020204020204" pitchFamily="34" charset="-122"/>
              </a:defRPr>
            </a:lvl1p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lvl1pPr>
              <a:defRPr baseline="0">
                <a:latin typeface="Arial" panose="020B0604020202020204" pitchFamily="34" charset="0"/>
                <a:ea typeface="微软雅黑" panose="020B0503020204020204" pitchFamily="34" charset="-122"/>
              </a:defRPr>
            </a:lvl1pPr>
          </a:lstStyle>
          <a:p>
            <a:endParaRPr lang="zh-CN" altLang="en-US"/>
          </a:p>
        </p:txBody>
      </p:sp>
      <p:sp>
        <p:nvSpPr>
          <p:cNvPr id="9" name="灯片编号占位符 8"/>
          <p:cNvSpPr>
            <a:spLocks noGrp="1"/>
          </p:cNvSpPr>
          <p:nvPr>
            <p:ph type="sldNum" sz="quarter" idx="12"/>
            <p:custDataLst>
              <p:tags r:id="rId9"/>
            </p:custDataLst>
          </p:nvPr>
        </p:nvSpPr>
        <p:spPr/>
        <p:txBody>
          <a:bodyPr/>
          <a:lstStyle>
            <a:lvl1pPr>
              <a:defRPr baseline="0">
                <a:latin typeface="Arial" panose="020B0604020202020204" pitchFamily="34" charset="0"/>
                <a:ea typeface="微软雅黑" panose="020B0503020204020204" pitchFamily="34"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pitchFamily="34" charset="-122"/>
                <a:cs typeface="+mj-cs"/>
                <a:sym typeface="+mn-ea"/>
              </a:defRPr>
            </a:lvl1pPr>
          </a:lstStyle>
          <a:p>
            <a:pPr lvl="0"/>
            <a:r>
              <a:rPr>
                <a:sym typeface="+mn-ea"/>
              </a:rPr>
              <a:t>单击此处编辑母版标题样式</a:t>
            </a:r>
            <a:endParaRPr>
              <a:sym typeface="+mn-ea"/>
            </a:endParaRPr>
          </a:p>
        </p:txBody>
      </p:sp>
      <p:sp>
        <p:nvSpPr>
          <p:cNvPr id="3" name="日期占位符 2"/>
          <p:cNvSpPr>
            <a:spLocks noGrp="1"/>
          </p:cNvSpPr>
          <p:nvPr>
            <p:ph type="dt" sz="half" idx="10"/>
            <p:custDataLst>
              <p:tags r:id="rId3"/>
            </p:custDataLst>
          </p:nvPr>
        </p:nvSpPr>
        <p:spPr/>
        <p:txBody>
          <a:bodyPr/>
          <a:lstStyle>
            <a:lvl1pPr>
              <a:defRPr baseline="0">
                <a:latin typeface="Arial" panose="020B0604020202020204" pitchFamily="34" charset="0"/>
                <a:ea typeface="微软雅黑" panose="020B0503020204020204" pitchFamily="3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lvl1pPr>
              <a:defRPr baseline="0">
                <a:latin typeface="Arial" panose="020B0604020202020204" pitchFamily="34" charset="0"/>
                <a:ea typeface="微软雅黑" panose="020B0503020204020204" pitchFamily="34" charset="-122"/>
              </a:defRPr>
            </a:lvl1pPr>
          </a:lstStyle>
          <a:p>
            <a:endParaRPr lang="zh-CN" altLang="en-US"/>
          </a:p>
        </p:txBody>
      </p:sp>
      <p:sp>
        <p:nvSpPr>
          <p:cNvPr id="5" name="灯片编号占位符 4"/>
          <p:cNvSpPr>
            <a:spLocks noGrp="1"/>
          </p:cNvSpPr>
          <p:nvPr>
            <p:ph type="sldNum" sz="quarter" idx="12"/>
            <p:custDataLst>
              <p:tags r:id="rId5"/>
            </p:custDataLst>
          </p:nvPr>
        </p:nvSpPr>
        <p:spPr/>
        <p:txBody>
          <a:bodyPr/>
          <a:lstStyle>
            <a:lvl1pPr>
              <a:defRPr baseline="0">
                <a:latin typeface="Arial" panose="020B0604020202020204" pitchFamily="34" charset="0"/>
                <a:ea typeface="微软雅黑" panose="020B0503020204020204" pitchFamily="34"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lvl1pPr>
              <a:defRPr baseline="0">
                <a:latin typeface="Arial" panose="020B0604020202020204" pitchFamily="34" charset="0"/>
                <a:ea typeface="微软雅黑" panose="020B0503020204020204" pitchFamily="34" charset="-122"/>
              </a:defRPr>
            </a:lvl1p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lvl1pPr>
              <a:defRPr baseline="0">
                <a:latin typeface="Arial" panose="020B0604020202020204" pitchFamily="34" charset="0"/>
                <a:ea typeface="微软雅黑" panose="020B0503020204020204" pitchFamily="34" charset="-122"/>
              </a:defRPr>
            </a:lvl1pPr>
          </a:lstStyle>
          <a:p>
            <a:endParaRPr lang="zh-CN" altLang="en-US"/>
          </a:p>
        </p:txBody>
      </p:sp>
      <p:sp>
        <p:nvSpPr>
          <p:cNvPr id="4" name="灯片编号占位符 3"/>
          <p:cNvSpPr>
            <a:spLocks noGrp="1"/>
          </p:cNvSpPr>
          <p:nvPr>
            <p:ph type="sldNum" sz="quarter" idx="12"/>
            <p:custDataLst>
              <p:tags r:id="rId4"/>
            </p:custDataLst>
          </p:nvPr>
        </p:nvSpPr>
        <p:spPr/>
        <p:txBody>
          <a:bodyPr/>
          <a:lstStyle>
            <a:lvl1pPr>
              <a:defRPr baseline="0">
                <a:latin typeface="Arial" panose="020B0604020202020204" pitchFamily="34" charset="0"/>
                <a:ea typeface="微软雅黑" panose="020B0503020204020204" pitchFamily="34"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69930" y="443234"/>
            <a:ext cx="10852237" cy="441964"/>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pitchFamily="34" charset="-122"/>
                <a:cs typeface="+mj-cs"/>
                <a:sym typeface="+mn-ea"/>
              </a:defRPr>
            </a:lvl1pPr>
          </a:lstStyle>
          <a:p>
            <a:pPr lvl="0"/>
            <a:r>
              <a:rPr>
                <a:sym typeface="+mn-ea"/>
              </a:rPr>
              <a:t>单击此处编辑母版标题样式</a:t>
            </a:r>
            <a:endParaRPr>
              <a:sym typeface="+mn-ea"/>
            </a:endParaRPr>
          </a:p>
        </p:txBody>
      </p:sp>
      <p:sp>
        <p:nvSpPr>
          <p:cNvPr id="3" name="图片占位符 2"/>
          <p:cNvSpPr>
            <a:spLocks noGrp="1"/>
          </p:cNvSpPr>
          <p:nvPr>
            <p:ph type="pic" idx="1"/>
            <p:custDataLst>
              <p:tags r:id="rId3"/>
            </p:custDataLst>
          </p:nvPr>
        </p:nvSpPr>
        <p:spPr>
          <a:xfrm>
            <a:off x="669930" y="952508"/>
            <a:ext cx="5283242" cy="5388907"/>
          </a:xfrm>
        </p:spPr>
        <p:txBody>
          <a:bodyPr vert="horz" lIns="101600" tIns="0" rIns="82550" bIns="0" rtlCol="0">
            <a:no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a:sym typeface="+mn-ea"/>
            </a:endParaRPr>
          </a:p>
        </p:txBody>
      </p:sp>
      <p:sp>
        <p:nvSpPr>
          <p:cNvPr id="4" name="文本占位符 3"/>
          <p:cNvSpPr>
            <a:spLocks noGrp="1"/>
          </p:cNvSpPr>
          <p:nvPr>
            <p:ph type="body" sz="half" idx="2"/>
            <p:custDataLst>
              <p:tags r:id="rId4"/>
            </p:custDataLst>
          </p:nvPr>
        </p:nvSpPr>
        <p:spPr>
          <a:xfrm>
            <a:off x="6238925" y="952508"/>
            <a:ext cx="5283242" cy="5388907"/>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1pPr>
          </a:lstStyle>
          <a:p>
            <a:pPr lvl="0"/>
            <a:r>
              <a:rPr>
                <a:sym typeface="+mn-ea"/>
              </a:rPr>
              <a:t>单击此处编辑母版文本样式</a:t>
            </a:r>
            <a:endParaRPr>
              <a:sym typeface="+mn-ea"/>
            </a:endParaRPr>
          </a:p>
        </p:txBody>
      </p:sp>
      <p:sp>
        <p:nvSpPr>
          <p:cNvPr id="5" name="日期占位符 4"/>
          <p:cNvSpPr>
            <a:spLocks noGrp="1"/>
          </p:cNvSpPr>
          <p:nvPr>
            <p:ph type="dt" sz="half" idx="10"/>
            <p:custDataLst>
              <p:tags r:id="rId5"/>
            </p:custDataLst>
          </p:nvPr>
        </p:nvSpPr>
        <p:spPr/>
        <p:txBody>
          <a:bodyPr/>
          <a:lstStyle>
            <a:lvl1pPr>
              <a:defRPr baseline="0">
                <a:latin typeface="Arial" panose="020B0604020202020204" pitchFamily="34" charset="0"/>
                <a:ea typeface="微软雅黑" panose="020B0503020204020204" pitchFamily="34" charset="-122"/>
              </a:defRPr>
            </a:lvl1p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6"/>
            </p:custDataLst>
          </p:nvPr>
        </p:nvSpPr>
        <p:spPr/>
        <p:txBody>
          <a:bodyPr/>
          <a:lstStyle>
            <a:lvl1pPr>
              <a:defRPr baseline="0">
                <a:latin typeface="Arial" panose="020B0604020202020204" pitchFamily="34" charset="0"/>
                <a:ea typeface="微软雅黑" panose="020B0503020204020204" pitchFamily="34" charset="-122"/>
              </a:defRPr>
            </a:lvl1pPr>
          </a:lstStyle>
          <a:p>
            <a:endParaRPr lang="zh-CN" altLang="en-US" dirty="0"/>
          </a:p>
        </p:txBody>
      </p:sp>
      <p:sp>
        <p:nvSpPr>
          <p:cNvPr id="7" name="灯片编号占位符 6"/>
          <p:cNvSpPr>
            <a:spLocks noGrp="1"/>
          </p:cNvSpPr>
          <p:nvPr>
            <p:ph type="sldNum" sz="quarter" idx="12"/>
            <p:custDataLst>
              <p:tags r:id="rId7"/>
            </p:custDataLst>
          </p:nvPr>
        </p:nvSpPr>
        <p:spPr/>
        <p:txBody>
          <a:bodyPr/>
          <a:lstStyle>
            <a:lvl1pPr>
              <a:defRPr baseline="0">
                <a:latin typeface="Arial" panose="020B0604020202020204" pitchFamily="34" charset="0"/>
                <a:ea typeface="微软雅黑" panose="020B0503020204020204" pitchFamily="34" charset="-122"/>
              </a:defRPr>
            </a:lvl1pPr>
          </a:lstStyle>
          <a:p>
            <a:fld id="{FABC47A4-756D-490B-A52F-7D9E2C9FC05F}"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custDataLst>
              <p:tags r:id="rId2"/>
            </p:custDataLst>
          </p:nvPr>
        </p:nvSpPr>
        <p:spPr>
          <a:xfrm>
            <a:off x="10571135" y="952508"/>
            <a:ext cx="950984" cy="5388907"/>
          </a:xfrm>
        </p:spPr>
        <p:txBody>
          <a:bodyPr vert="eaVert" lIns="101600" tIns="38100" rIns="76200" bIns="38100" rtlCol="0" anchor="ctr" anchorCtr="0">
            <a:noAutofit/>
          </a:bodyPr>
          <a:lstStyle>
            <a:lvl1pPr marL="0" marR="0" lvl="0" algn="l" defTabSz="914400" rtl="0" eaLnBrk="1" fontAlgn="auto" latinLnBrk="0" hangingPunct="1">
              <a:lnSpc>
                <a:spcPct val="100000"/>
              </a:lnSpc>
              <a:spcAft>
                <a:spcPts val="0"/>
              </a:spcAft>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pitchFamily="34" charset="-122"/>
                <a:cs typeface="+mj-cs"/>
                <a:sym typeface="+mn-ea"/>
              </a:defRPr>
            </a:lvl1pPr>
          </a:lstStyle>
          <a:p>
            <a:pPr lvl="0"/>
            <a:r>
              <a:rPr>
                <a:sym typeface="+mn-ea"/>
              </a:rPr>
              <a:t>单击此处编辑母版标题样式</a:t>
            </a:r>
            <a:endParaRPr>
              <a:sym typeface="+mn-ea"/>
            </a:endParaRPr>
          </a:p>
        </p:txBody>
      </p:sp>
      <p:sp>
        <p:nvSpPr>
          <p:cNvPr id="3" name="竖排文字占位符 2"/>
          <p:cNvSpPr>
            <a:spLocks noGrp="1"/>
          </p:cNvSpPr>
          <p:nvPr>
            <p:ph type="body" orient="vert" idx="1"/>
            <p:custDataLst>
              <p:tags r:id="rId3"/>
            </p:custDataLst>
          </p:nvPr>
        </p:nvSpPr>
        <p:spPr>
          <a:xfrm>
            <a:off x="669925" y="952500"/>
            <a:ext cx="9828101" cy="5388907"/>
          </a:xfrm>
        </p:spPr>
        <p:txBody>
          <a:bodyPr vert="eaVert"/>
          <a:lstStyle>
            <a:lvl1pPr indent="0" eaLnBrk="1" fontAlgn="auto" latinLnBrk="0" hangingPunct="1">
              <a:defRPr baseline="0">
                <a:latin typeface="Arial" panose="020B0604020202020204" pitchFamily="34" charset="0"/>
                <a:ea typeface="微软雅黑" panose="020B0503020204020204" pitchFamily="34" charset="-122"/>
              </a:defRPr>
            </a:lvl1pPr>
            <a:lvl2pPr indent="0" eaLnBrk="1" fontAlgn="auto" latinLnBrk="0" hangingPunct="1">
              <a:defRPr baseline="0">
                <a:latin typeface="Arial" panose="020B0604020202020204" pitchFamily="34" charset="0"/>
                <a:ea typeface="微软雅黑" panose="020B0503020204020204" pitchFamily="34" charset="-122"/>
              </a:defRPr>
            </a:lvl2pPr>
            <a:lvl3pPr indent="0" eaLnBrk="1" fontAlgn="auto" latinLnBrk="0" hangingPunct="1">
              <a:defRPr baseline="0">
                <a:latin typeface="Arial" panose="020B0604020202020204" pitchFamily="34" charset="0"/>
                <a:ea typeface="微软雅黑" panose="020B0503020204020204" pitchFamily="34" charset="-122"/>
              </a:defRPr>
            </a:lvl3pPr>
            <a:lvl4pPr indent="0" eaLnBrk="1" fontAlgn="auto" latinLnBrk="0" hangingPunct="1">
              <a:defRPr baseline="0">
                <a:latin typeface="Arial" panose="020B0604020202020204" pitchFamily="34" charset="0"/>
                <a:ea typeface="微软雅黑" panose="020B0503020204020204" pitchFamily="34" charset="-122"/>
              </a:defRPr>
            </a:lvl4pPr>
            <a:lvl5pPr indent="0" eaLnBrk="1" fontAlgn="auto" latinLnBrk="0" hangingPunct="1">
              <a:defRPr baseline="0">
                <a:latin typeface="Arial" panose="020B0604020202020204" pitchFamily="34" charset="0"/>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lvl1pPr>
              <a:defRPr baseline="0">
                <a:latin typeface="Arial" panose="020B0604020202020204" pitchFamily="34" charset="0"/>
                <a:ea typeface="微软雅黑" panose="020B0503020204020204" pitchFamily="34"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lvl1pPr>
              <a:defRPr baseline="0">
                <a:latin typeface="Arial" panose="020B0604020202020204" pitchFamily="34" charset="0"/>
                <a:ea typeface="微软雅黑" panose="020B0503020204020204" pitchFamily="34" charset="-122"/>
              </a:defRPr>
            </a:lvl1pPr>
          </a:lstStyle>
          <a:p>
            <a:endParaRPr lang="zh-CN" altLang="en-US"/>
          </a:p>
        </p:txBody>
      </p:sp>
      <p:sp>
        <p:nvSpPr>
          <p:cNvPr id="6" name="灯片编号占位符 5"/>
          <p:cNvSpPr>
            <a:spLocks noGrp="1"/>
          </p:cNvSpPr>
          <p:nvPr>
            <p:ph type="sldNum" sz="quarter" idx="12"/>
            <p:custDataLst>
              <p:tags r:id="rId6"/>
            </p:custDataLst>
          </p:nvPr>
        </p:nvSpPr>
        <p:spPr/>
        <p:txBody>
          <a:bodyPr/>
          <a:lstStyle>
            <a:lvl1pPr>
              <a:defRPr baseline="0">
                <a:latin typeface="Arial" panose="020B0604020202020204" pitchFamily="34" charset="0"/>
                <a:ea typeface="微软雅黑" panose="020B0503020204020204" pitchFamily="34" charset="-122"/>
              </a:defRPr>
            </a:lvl1p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0" Type="http://schemas.openxmlformats.org/officeDocument/2006/relationships/theme" Target="../theme/theme1.xml"/><Relationship Id="rId2" Type="http://schemas.openxmlformats.org/officeDocument/2006/relationships/slideLayout" Target="../slideLayouts/slideLayout2.xml"/><Relationship Id="rId19" Type="http://schemas.openxmlformats.org/officeDocument/2006/relationships/tags" Target="../tags/tag119.xml"/><Relationship Id="rId18" Type="http://schemas.openxmlformats.org/officeDocument/2006/relationships/tags" Target="../tags/tag118.xml"/><Relationship Id="rId17" Type="http://schemas.openxmlformats.org/officeDocument/2006/relationships/tags" Target="../tags/tag117.xml"/><Relationship Id="rId16" Type="http://schemas.openxmlformats.org/officeDocument/2006/relationships/tags" Target="../tags/tag116.xml"/><Relationship Id="rId15" Type="http://schemas.openxmlformats.org/officeDocument/2006/relationships/tags" Target="../tags/tag115.xml"/><Relationship Id="rId14" Type="http://schemas.openxmlformats.org/officeDocument/2006/relationships/tags" Target="../tags/tag114.xml"/><Relationship Id="rId13" Type="http://schemas.openxmlformats.org/officeDocument/2006/relationships/image" Target="../media/image20.jpeg"/><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4"/>
            </p:custDataLst>
          </p:nvPr>
        </p:nvSpPr>
        <p:spPr>
          <a:xfrm>
            <a:off x="669882" y="443230"/>
            <a:ext cx="10852237" cy="441964"/>
          </a:xfrm>
          <a:prstGeom prst="rect">
            <a:avLst/>
          </a:prstGeom>
        </p:spPr>
        <p:txBody>
          <a:bodyPr vert="horz" lIns="101600" tIns="38100" rIns="76200" bIns="38100" rtlCol="0" anchor="t" anchorCtr="0">
            <a:no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5"/>
            </p:custDataLst>
          </p:nvPr>
        </p:nvSpPr>
        <p:spPr>
          <a:xfrm>
            <a:off x="669882" y="952508"/>
            <a:ext cx="10852237" cy="5388907"/>
          </a:xfrm>
          <a:prstGeom prst="rect">
            <a:avLst/>
          </a:prstGeom>
        </p:spPr>
        <p:txBody>
          <a:bodyPr vert="horz" lIns="101600" tIns="0" rIns="82550" bIns="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16"/>
            </p:custDataLst>
          </p:nvPr>
        </p:nvSpPr>
        <p:spPr>
          <a:xfrm>
            <a:off x="879742" y="6349833"/>
            <a:ext cx="2700000" cy="316800"/>
          </a:xfrm>
          <a:prstGeom prst="rect">
            <a:avLst/>
          </a:prstGeom>
        </p:spPr>
        <p:txBody>
          <a:bodyPr vert="horz" lIns="91440" tIns="45720" rIns="91440" bIns="45720" rtlCol="0" anchor="ctr">
            <a:normAutofit/>
          </a:bodyPr>
          <a:lstStyle>
            <a:lvl1pPr algn="l">
              <a:defRPr sz="1200" baseline="0">
                <a:solidFill>
                  <a:schemeClr val="tx1">
                    <a:tint val="75000"/>
                  </a:schemeClr>
                </a:solidFill>
                <a:latin typeface="Arial" panose="020B0604020202020204" pitchFamily="34" charset="0"/>
                <a:ea typeface="微软雅黑" panose="020B0503020204020204" pitchFamily="34"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17"/>
            </p:custDataLst>
          </p:nvPr>
        </p:nvSpPr>
        <p:spPr>
          <a:xfrm>
            <a:off x="4116000" y="6349833"/>
            <a:ext cx="3960000" cy="316800"/>
          </a:xfrm>
          <a:prstGeom prst="rect">
            <a:avLst/>
          </a:prstGeom>
        </p:spPr>
        <p:txBody>
          <a:bodyPr vert="horz" lIns="91440" tIns="45720" rIns="91440" bIns="45720" rtlCol="0" anchor="ctr">
            <a:normAutofit/>
          </a:bodyPr>
          <a:lstStyle>
            <a:lvl1pPr algn="ctr">
              <a:defRPr sz="1200" baseline="0">
                <a:solidFill>
                  <a:schemeClr val="tx1">
                    <a:tint val="75000"/>
                  </a:schemeClr>
                </a:solidFill>
                <a:latin typeface="Arial" panose="020B0604020202020204" pitchFamily="34" charset="0"/>
                <a:ea typeface="微软雅黑" panose="020B0503020204020204" pitchFamily="34" charset="-122"/>
              </a:defRPr>
            </a:lvl1pPr>
          </a:lstStyle>
          <a:p>
            <a:endParaRPr lang="zh-CN" altLang="en-US" dirty="0"/>
          </a:p>
        </p:txBody>
      </p:sp>
      <p:sp>
        <p:nvSpPr>
          <p:cNvPr id="6" name="灯片编号占位符 5"/>
          <p:cNvSpPr>
            <a:spLocks noGrp="1"/>
          </p:cNvSpPr>
          <p:nvPr>
            <p:ph type="sldNum" sz="quarter" idx="4"/>
            <p:custDataLst>
              <p:tags r:id="rId18"/>
            </p:custDataLst>
          </p:nvPr>
        </p:nvSpPr>
        <p:spPr>
          <a:xfrm>
            <a:off x="8610600" y="6349833"/>
            <a:ext cx="2700000" cy="316800"/>
          </a:xfrm>
          <a:prstGeom prst="rect">
            <a:avLst/>
          </a:prstGeom>
        </p:spPr>
        <p:txBody>
          <a:bodyPr vert="horz" lIns="91440" tIns="45720" rIns="91440" bIns="45720" rtlCol="0" anchor="ctr">
            <a:normAutofit/>
          </a:bodyPr>
          <a:lstStyle>
            <a:lvl1pPr algn="r">
              <a:defRPr sz="1200" baseline="0">
                <a:solidFill>
                  <a:schemeClr val="tx1">
                    <a:tint val="75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fld>
            <a:endParaRPr lang="zh-CN" altLang="en-US" dirty="0"/>
          </a:p>
        </p:txBody>
      </p:sp>
      <p:sp>
        <p:nvSpPr>
          <p:cNvPr id="7" name="KSO_TEMPLATE" hidden="1"/>
          <p:cNvSpPr/>
          <p:nvPr>
            <p:custDataLst>
              <p:tags r:id="rId19"/>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fontAlgn="auto" latinLnBrk="0" hangingPunct="1">
        <a:lnSpc>
          <a:spcPct val="100000"/>
        </a:lnSpc>
        <a:spcBef>
          <a:spcPct val="0"/>
        </a:spcBef>
        <a:buNone/>
        <a:defRPr sz="2400" b="1" u="none" strike="noStrike" kern="1200" cap="none" spc="200" normalizeH="0" baseline="0">
          <a:solidFill>
            <a:schemeClr val="tx1"/>
          </a:solidFill>
          <a:uFillTx/>
          <a:latin typeface="Arial" panose="020B0604020202020204" pitchFamily="34" charset="0"/>
          <a:ea typeface="微软雅黑" panose="020B0503020204020204" pitchFamily="3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微软雅黑" panose="020B0503020204020204" pitchFamily="34"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solidFill>
          <a:uFillTx/>
          <a:latin typeface="Arial" panose="020B0604020202020204" pitchFamily="34" charset="0"/>
          <a:ea typeface="微软雅黑" panose="020B0503020204020204" pitchFamily="34"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微软雅黑" panose="020B0503020204020204" pitchFamily="34"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微软雅黑" panose="020B0503020204020204" pitchFamily="34"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tags" Target="../tags/tag120.xml"/><Relationship Id="rId2" Type="http://schemas.openxmlformats.org/officeDocument/2006/relationships/image" Target="../media/image22.png"/><Relationship Id="rId1" Type="http://schemas.openxmlformats.org/officeDocument/2006/relationships/image" Target="../media/image21.pn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4.png"/></Relationships>
</file>

<file path=ppt/slides/_rels/slide11.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53.jpeg"/><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image" Target="../media/image50.jpeg"/></Relationships>
</file>

<file path=ppt/slides/_rels/slide12.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image" Target="../media/image32.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2.png"/></Relationships>
</file>

<file path=ppt/slides/_rels/slide14.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tags" Target="../tags/tag143.xml"/><Relationship Id="rId7" Type="http://schemas.openxmlformats.org/officeDocument/2006/relationships/tags" Target="../tags/tag142.xml"/><Relationship Id="rId6" Type="http://schemas.openxmlformats.org/officeDocument/2006/relationships/image" Target="../media/image10.emf"/><Relationship Id="rId5" Type="http://schemas.openxmlformats.org/officeDocument/2006/relationships/tags" Target="../tags/tag141.xml"/><Relationship Id="rId4" Type="http://schemas.openxmlformats.org/officeDocument/2006/relationships/image" Target="../media/image9.emf"/><Relationship Id="rId3" Type="http://schemas.openxmlformats.org/officeDocument/2006/relationships/tags" Target="../tags/tag140.xml"/><Relationship Id="rId2" Type="http://schemas.openxmlformats.org/officeDocument/2006/relationships/image" Target="../media/image56.png"/><Relationship Id="rId10" Type="http://schemas.openxmlformats.org/officeDocument/2006/relationships/notesSlide" Target="../notesSlides/notesSlide2.xml"/><Relationship Id="rId1" Type="http://schemas.openxmlformats.org/officeDocument/2006/relationships/image" Target="../media/image32.png"/></Relationships>
</file>

<file path=ppt/slides/_rels/slide15.xml.rels><?xml version="1.0" encoding="UTF-8" standalone="yes"?>
<Relationships xmlns="http://schemas.openxmlformats.org/package/2006/relationships"><Relationship Id="rId9" Type="http://schemas.openxmlformats.org/officeDocument/2006/relationships/image" Target="../media/image9.emf"/><Relationship Id="rId8" Type="http://schemas.openxmlformats.org/officeDocument/2006/relationships/tags" Target="../tags/tag148.xml"/><Relationship Id="rId7" Type="http://schemas.openxmlformats.org/officeDocument/2006/relationships/image" Target="../media/image5.emf"/><Relationship Id="rId6" Type="http://schemas.openxmlformats.org/officeDocument/2006/relationships/tags" Target="../tags/tag147.xml"/><Relationship Id="rId5" Type="http://schemas.openxmlformats.org/officeDocument/2006/relationships/tags" Target="../tags/tag146.xml"/><Relationship Id="rId4" Type="http://schemas.openxmlformats.org/officeDocument/2006/relationships/image" Target="../media/image11.png"/><Relationship Id="rId3" Type="http://schemas.openxmlformats.org/officeDocument/2006/relationships/tags" Target="../tags/tag145.xml"/><Relationship Id="rId28" Type="http://schemas.openxmlformats.org/officeDocument/2006/relationships/notesSlide" Target="../notesSlides/notesSlide3.xml"/><Relationship Id="rId27" Type="http://schemas.openxmlformats.org/officeDocument/2006/relationships/slideLayout" Target="../slideLayouts/slideLayout7.xml"/><Relationship Id="rId26" Type="http://schemas.openxmlformats.org/officeDocument/2006/relationships/tags" Target="../tags/tag159.xml"/><Relationship Id="rId25" Type="http://schemas.openxmlformats.org/officeDocument/2006/relationships/image" Target="../media/image61.png"/><Relationship Id="rId24" Type="http://schemas.openxmlformats.org/officeDocument/2006/relationships/tags" Target="../tags/tag158.xml"/><Relationship Id="rId23" Type="http://schemas.openxmlformats.org/officeDocument/2006/relationships/tags" Target="../tags/tag157.xml"/><Relationship Id="rId22" Type="http://schemas.openxmlformats.org/officeDocument/2006/relationships/image" Target="../media/image60.emf"/><Relationship Id="rId21" Type="http://schemas.openxmlformats.org/officeDocument/2006/relationships/tags" Target="../tags/tag156.xml"/><Relationship Id="rId20" Type="http://schemas.openxmlformats.org/officeDocument/2006/relationships/image" Target="../media/image59.emf"/><Relationship Id="rId2" Type="http://schemas.openxmlformats.org/officeDocument/2006/relationships/image" Target="../media/image57.emf"/><Relationship Id="rId19" Type="http://schemas.openxmlformats.org/officeDocument/2006/relationships/tags" Target="../tags/tag155.xml"/><Relationship Id="rId18" Type="http://schemas.openxmlformats.org/officeDocument/2006/relationships/image" Target="../media/image58.emf"/><Relationship Id="rId17" Type="http://schemas.openxmlformats.org/officeDocument/2006/relationships/tags" Target="../tags/tag154.xml"/><Relationship Id="rId16" Type="http://schemas.openxmlformats.org/officeDocument/2006/relationships/image" Target="../media/image13.emf"/><Relationship Id="rId15" Type="http://schemas.openxmlformats.org/officeDocument/2006/relationships/tags" Target="../tags/tag153.xml"/><Relationship Id="rId14" Type="http://schemas.openxmlformats.org/officeDocument/2006/relationships/tags" Target="../tags/tag152.xml"/><Relationship Id="rId13" Type="http://schemas.openxmlformats.org/officeDocument/2006/relationships/tags" Target="../tags/tag151.xml"/><Relationship Id="rId12" Type="http://schemas.openxmlformats.org/officeDocument/2006/relationships/tags" Target="../tags/tag150.xml"/><Relationship Id="rId11" Type="http://schemas.openxmlformats.org/officeDocument/2006/relationships/image" Target="../media/image10.emf"/><Relationship Id="rId10" Type="http://schemas.openxmlformats.org/officeDocument/2006/relationships/tags" Target="../tags/tag149.xml"/><Relationship Id="rId1" Type="http://schemas.openxmlformats.org/officeDocument/2006/relationships/tags" Target="../tags/tag144.xml"/></Relationships>
</file>

<file path=ppt/slides/_rels/slide16.xml.rels><?xml version="1.0" encoding="UTF-8" standalone="yes"?>
<Relationships xmlns="http://schemas.openxmlformats.org/package/2006/relationships"><Relationship Id="rId9" Type="http://schemas.openxmlformats.org/officeDocument/2006/relationships/image" Target="../media/image9.emf"/><Relationship Id="rId8" Type="http://schemas.openxmlformats.org/officeDocument/2006/relationships/tags" Target="../tags/tag164.xml"/><Relationship Id="rId7" Type="http://schemas.openxmlformats.org/officeDocument/2006/relationships/image" Target="../media/image59.emf"/><Relationship Id="rId6" Type="http://schemas.openxmlformats.org/officeDocument/2006/relationships/tags" Target="../tags/tag163.xml"/><Relationship Id="rId5" Type="http://schemas.openxmlformats.org/officeDocument/2006/relationships/tags" Target="../tags/tag162.xml"/><Relationship Id="rId4" Type="http://schemas.openxmlformats.org/officeDocument/2006/relationships/image" Target="../media/image25.emf"/><Relationship Id="rId3" Type="http://schemas.openxmlformats.org/officeDocument/2006/relationships/tags" Target="../tags/tag161.xml"/><Relationship Id="rId2" Type="http://schemas.openxmlformats.org/officeDocument/2006/relationships/image" Target="../media/image57.emf"/><Relationship Id="rId19" Type="http://schemas.openxmlformats.org/officeDocument/2006/relationships/slideLayout" Target="../slideLayouts/slideLayout7.xml"/><Relationship Id="rId18" Type="http://schemas.openxmlformats.org/officeDocument/2006/relationships/tags" Target="../tags/tag170.xml"/><Relationship Id="rId17" Type="http://schemas.openxmlformats.org/officeDocument/2006/relationships/image" Target="../media/image13.emf"/><Relationship Id="rId16" Type="http://schemas.openxmlformats.org/officeDocument/2006/relationships/tags" Target="../tags/tag169.xml"/><Relationship Id="rId15" Type="http://schemas.openxmlformats.org/officeDocument/2006/relationships/image" Target="../media/image58.emf"/><Relationship Id="rId14" Type="http://schemas.openxmlformats.org/officeDocument/2006/relationships/tags" Target="../tags/tag168.xml"/><Relationship Id="rId13" Type="http://schemas.openxmlformats.org/officeDocument/2006/relationships/tags" Target="../tags/tag167.xml"/><Relationship Id="rId12" Type="http://schemas.openxmlformats.org/officeDocument/2006/relationships/image" Target="../media/image10.emf"/><Relationship Id="rId11" Type="http://schemas.openxmlformats.org/officeDocument/2006/relationships/tags" Target="../tags/tag166.xml"/><Relationship Id="rId10" Type="http://schemas.openxmlformats.org/officeDocument/2006/relationships/tags" Target="../tags/tag165.xml"/><Relationship Id="rId1" Type="http://schemas.openxmlformats.org/officeDocument/2006/relationships/tags" Target="../tags/tag160.xm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11.xml"/><Relationship Id="rId1" Type="http://schemas.openxmlformats.org/officeDocument/2006/relationships/image" Target="../media/image62.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4.png"/></Relationships>
</file>

<file path=ppt/slides/_rels/slide19.xml.rels><?xml version="1.0" encoding="UTF-8" standalone="yes"?>
<Relationships xmlns="http://schemas.openxmlformats.org/package/2006/relationships"><Relationship Id="rId9" Type="http://schemas.openxmlformats.org/officeDocument/2006/relationships/diagramLayout" Target="../diagrams/layout2.xml"/><Relationship Id="rId8" Type="http://schemas.openxmlformats.org/officeDocument/2006/relationships/diagramData" Target="../diagrams/data2.xml"/><Relationship Id="rId7" Type="http://schemas.microsoft.com/office/2007/relationships/diagramDrawing" Target="../diagrams/drawing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3" Type="http://schemas.openxmlformats.org/officeDocument/2006/relationships/diagramData" Target="../diagrams/data1.xml"/><Relationship Id="rId2" Type="http://schemas.openxmlformats.org/officeDocument/2006/relationships/image" Target="../media/image64.png"/><Relationship Id="rId18" Type="http://schemas.openxmlformats.org/officeDocument/2006/relationships/slideLayout" Target="../slideLayouts/slideLayout7.xml"/><Relationship Id="rId17" Type="http://schemas.microsoft.com/office/2007/relationships/diagramDrawing" Target="../diagrams/drawing3.xml"/><Relationship Id="rId16" Type="http://schemas.openxmlformats.org/officeDocument/2006/relationships/diagramColors" Target="../diagrams/colors3.xml"/><Relationship Id="rId15" Type="http://schemas.openxmlformats.org/officeDocument/2006/relationships/diagramQuickStyle" Target="../diagrams/quickStyle3.xml"/><Relationship Id="rId14" Type="http://schemas.openxmlformats.org/officeDocument/2006/relationships/diagramLayout" Target="../diagrams/layout3.xml"/><Relationship Id="rId13" Type="http://schemas.openxmlformats.org/officeDocument/2006/relationships/diagramData" Target="../diagrams/data3.xml"/><Relationship Id="rId12" Type="http://schemas.microsoft.com/office/2007/relationships/diagramDrawing" Target="../diagrams/drawing2.xml"/><Relationship Id="rId11" Type="http://schemas.openxmlformats.org/officeDocument/2006/relationships/diagramColors" Target="../diagrams/colors2.xml"/><Relationship Id="rId10" Type="http://schemas.openxmlformats.org/officeDocument/2006/relationships/diagramQuickStyle" Target="../diagrams/quickStyle2.xml"/><Relationship Id="rId1" Type="http://schemas.openxmlformats.org/officeDocument/2006/relationships/image" Target="../media/image63.png"/></Relationships>
</file>

<file path=ppt/slides/_rels/slide2.xml.rels><?xml version="1.0" encoding="UTF-8" standalone="yes"?>
<Relationships xmlns="http://schemas.openxmlformats.org/package/2006/relationships"><Relationship Id="rId9" Type="http://schemas.openxmlformats.org/officeDocument/2006/relationships/tags" Target="../tags/tag125.xml"/><Relationship Id="rId8" Type="http://schemas.openxmlformats.org/officeDocument/2006/relationships/image" Target="../media/image15.png"/><Relationship Id="rId7" Type="http://schemas.openxmlformats.org/officeDocument/2006/relationships/tags" Target="../tags/tag124.xml"/><Relationship Id="rId6" Type="http://schemas.openxmlformats.org/officeDocument/2006/relationships/image" Target="../media/image18.png"/><Relationship Id="rId5" Type="http://schemas.openxmlformats.org/officeDocument/2006/relationships/tags" Target="../tags/tag123.xml"/><Relationship Id="rId4" Type="http://schemas.openxmlformats.org/officeDocument/2006/relationships/image" Target="../media/image2.png"/><Relationship Id="rId33" Type="http://schemas.openxmlformats.org/officeDocument/2006/relationships/notesSlide" Target="../notesSlides/notesSlide1.xml"/><Relationship Id="rId32" Type="http://schemas.openxmlformats.org/officeDocument/2006/relationships/slideLayout" Target="../slideLayouts/slideLayout7.xml"/><Relationship Id="rId31" Type="http://schemas.openxmlformats.org/officeDocument/2006/relationships/tags" Target="../tags/tag138.xml"/><Relationship Id="rId30" Type="http://schemas.openxmlformats.org/officeDocument/2006/relationships/image" Target="../media/image28.png"/><Relationship Id="rId3" Type="http://schemas.openxmlformats.org/officeDocument/2006/relationships/tags" Target="../tags/tag122.xml"/><Relationship Id="rId29" Type="http://schemas.openxmlformats.org/officeDocument/2006/relationships/image" Target="../media/image27.png"/><Relationship Id="rId28" Type="http://schemas.openxmlformats.org/officeDocument/2006/relationships/image" Target="../media/image26.png"/><Relationship Id="rId27" Type="http://schemas.openxmlformats.org/officeDocument/2006/relationships/tags" Target="../tags/tag137.xml"/><Relationship Id="rId26" Type="http://schemas.openxmlformats.org/officeDocument/2006/relationships/image" Target="../media/image25.emf"/><Relationship Id="rId25" Type="http://schemas.openxmlformats.org/officeDocument/2006/relationships/tags" Target="../tags/tag136.xml"/><Relationship Id="rId24" Type="http://schemas.openxmlformats.org/officeDocument/2006/relationships/tags" Target="../tags/tag135.xml"/><Relationship Id="rId23" Type="http://schemas.openxmlformats.org/officeDocument/2006/relationships/image" Target="../media/image24.emf"/><Relationship Id="rId22" Type="http://schemas.openxmlformats.org/officeDocument/2006/relationships/tags" Target="../tags/tag134.xml"/><Relationship Id="rId21" Type="http://schemas.openxmlformats.org/officeDocument/2006/relationships/tags" Target="../tags/tag133.xml"/><Relationship Id="rId20" Type="http://schemas.openxmlformats.org/officeDocument/2006/relationships/image" Target="../media/image23.emf"/><Relationship Id="rId2" Type="http://schemas.openxmlformats.org/officeDocument/2006/relationships/image" Target="../media/image1.png"/><Relationship Id="rId19" Type="http://schemas.openxmlformats.org/officeDocument/2006/relationships/tags" Target="../tags/tag132.xml"/><Relationship Id="rId18" Type="http://schemas.openxmlformats.org/officeDocument/2006/relationships/image" Target="../media/image19.emf"/><Relationship Id="rId17" Type="http://schemas.openxmlformats.org/officeDocument/2006/relationships/tags" Target="../tags/tag131.xml"/><Relationship Id="rId16" Type="http://schemas.openxmlformats.org/officeDocument/2006/relationships/tags" Target="../tags/tag130.xml"/><Relationship Id="rId15" Type="http://schemas.openxmlformats.org/officeDocument/2006/relationships/tags" Target="../tags/tag129.xml"/><Relationship Id="rId14" Type="http://schemas.openxmlformats.org/officeDocument/2006/relationships/tags" Target="../tags/tag128.xml"/><Relationship Id="rId13" Type="http://schemas.openxmlformats.org/officeDocument/2006/relationships/tags" Target="../tags/tag127.xml"/><Relationship Id="rId12" Type="http://schemas.openxmlformats.org/officeDocument/2006/relationships/image" Target="../media/image10.emf"/><Relationship Id="rId11" Type="http://schemas.openxmlformats.org/officeDocument/2006/relationships/tags" Target="../tags/tag126.xml"/><Relationship Id="rId10" Type="http://schemas.openxmlformats.org/officeDocument/2006/relationships/image" Target="../media/image9.emf"/><Relationship Id="rId1" Type="http://schemas.openxmlformats.org/officeDocument/2006/relationships/tags" Target="../tags/tag121.xml"/></Relationships>
</file>

<file path=ppt/slides/_rels/slide20.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64.png"/><Relationship Id="rId4" Type="http://schemas.openxmlformats.org/officeDocument/2006/relationships/image" Target="../media/image63.png"/><Relationship Id="rId3" Type="http://schemas.openxmlformats.org/officeDocument/2006/relationships/image" Target="../media/image32.png"/><Relationship Id="rId2" Type="http://schemas.openxmlformats.org/officeDocument/2006/relationships/image" Target="../media/image31.emf"/><Relationship Id="rId1" Type="http://schemas.openxmlformats.org/officeDocument/2006/relationships/tags" Target="../tags/tag171.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65.png"/><Relationship Id="rId1" Type="http://schemas.openxmlformats.org/officeDocument/2006/relationships/image" Target="../media/image32.png"/></Relationships>
</file>

<file path=ppt/slides/_rels/slide22.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32.png"/><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image" Target="../media/image66.png"/></Relationships>
</file>

<file path=ppt/slides/_rels/slide23.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70.png"/><Relationship Id="rId3" Type="http://schemas.openxmlformats.org/officeDocument/2006/relationships/image" Target="../media/image32.png"/><Relationship Id="rId2" Type="http://schemas.openxmlformats.org/officeDocument/2006/relationships/image" Target="../media/image63.png"/><Relationship Id="rId1" Type="http://schemas.openxmlformats.org/officeDocument/2006/relationships/image" Target="../media/image69.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4.png"/><Relationship Id="rId1" Type="http://schemas.openxmlformats.org/officeDocument/2006/relationships/image" Target="../media/image63.png"/></Relationships>
</file>

<file path=ppt/slides/_rels/slide25.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image" Target="../media/image32.png"/></Relationships>
</file>

<file path=ppt/slides/_rels/slide26.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image" Target="../media/image32.png"/></Relationships>
</file>

<file path=ppt/slides/_rels/slide27.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75.png"/><Relationship Id="rId2" Type="http://schemas.openxmlformats.org/officeDocument/2006/relationships/image" Target="../media/image70.png"/><Relationship Id="rId1" Type="http://schemas.openxmlformats.org/officeDocument/2006/relationships/image" Target="../media/image32.png"/></Relationships>
</file>

<file path=ppt/slides/_rels/slide28.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7.xml"/><Relationship Id="rId2" Type="http://schemas.openxmlformats.org/officeDocument/2006/relationships/image" Target="../media/image76.jpeg"/><Relationship Id="rId1" Type="http://schemas.openxmlformats.org/officeDocument/2006/relationships/image" Target="../media/image32.png"/></Relationships>
</file>

<file path=ppt/slides/_rels/slide29.xml.rels><?xml version="1.0" encoding="UTF-8" standalone="yes"?>
<Relationships xmlns="http://schemas.openxmlformats.org/package/2006/relationships"><Relationship Id="rId8" Type="http://schemas.openxmlformats.org/officeDocument/2006/relationships/notesSlide" Target="../notesSlides/notesSlide5.xml"/><Relationship Id="rId7" Type="http://schemas.openxmlformats.org/officeDocument/2006/relationships/slideLayout" Target="../slideLayouts/slideLayout7.xml"/><Relationship Id="rId6" Type="http://schemas.openxmlformats.org/officeDocument/2006/relationships/image" Target="../media/image1.svg"/><Relationship Id="rId5" Type="http://schemas.openxmlformats.org/officeDocument/2006/relationships/image" Target="../media/image80.png"/><Relationship Id="rId4" Type="http://schemas.openxmlformats.org/officeDocument/2006/relationships/image" Target="../media/image79.png"/><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image" Target="../media/image6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svg"/><Relationship Id="rId2" Type="http://schemas.openxmlformats.org/officeDocument/2006/relationships/image" Target="../media/image80.png"/><Relationship Id="rId1" Type="http://schemas.openxmlformats.org/officeDocument/2006/relationships/image" Target="../media/image32.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81.png"/><Relationship Id="rId1" Type="http://schemas.openxmlformats.org/officeDocument/2006/relationships/image" Target="../media/image32.png"/></Relationships>
</file>

<file path=ppt/slides/_rels/slide32.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tags" Target="../tags/tag175.xml"/><Relationship Id="rId7" Type="http://schemas.openxmlformats.org/officeDocument/2006/relationships/tags" Target="../tags/tag174.xml"/><Relationship Id="rId6" Type="http://schemas.openxmlformats.org/officeDocument/2006/relationships/image" Target="../media/image10.emf"/><Relationship Id="rId5" Type="http://schemas.openxmlformats.org/officeDocument/2006/relationships/tags" Target="../tags/tag173.xml"/><Relationship Id="rId4" Type="http://schemas.openxmlformats.org/officeDocument/2006/relationships/image" Target="../media/image9.emf"/><Relationship Id="rId3" Type="http://schemas.openxmlformats.org/officeDocument/2006/relationships/tags" Target="../tags/tag172.xml"/><Relationship Id="rId2" Type="http://schemas.openxmlformats.org/officeDocument/2006/relationships/image" Target="../media/image82.png"/><Relationship Id="rId1" Type="http://schemas.openxmlformats.org/officeDocument/2006/relationships/image" Target="../media/image32.png"/></Relationships>
</file>

<file path=ppt/slides/_rels/slide33.xml.rels><?xml version="1.0" encoding="UTF-8" standalone="yes"?>
<Relationships xmlns="http://schemas.openxmlformats.org/package/2006/relationships"><Relationship Id="rId9" Type="http://schemas.openxmlformats.org/officeDocument/2006/relationships/image" Target="../media/image9.emf"/><Relationship Id="rId8" Type="http://schemas.openxmlformats.org/officeDocument/2006/relationships/tags" Target="../tags/tag180.xml"/><Relationship Id="rId7" Type="http://schemas.openxmlformats.org/officeDocument/2006/relationships/image" Target="../media/image5.emf"/><Relationship Id="rId6" Type="http://schemas.openxmlformats.org/officeDocument/2006/relationships/tags" Target="../tags/tag179.xml"/><Relationship Id="rId5" Type="http://schemas.openxmlformats.org/officeDocument/2006/relationships/tags" Target="../tags/tag178.xml"/><Relationship Id="rId4" Type="http://schemas.openxmlformats.org/officeDocument/2006/relationships/image" Target="../media/image11.png"/><Relationship Id="rId3" Type="http://schemas.openxmlformats.org/officeDocument/2006/relationships/tags" Target="../tags/tag177.xml"/><Relationship Id="rId28" Type="http://schemas.openxmlformats.org/officeDocument/2006/relationships/notesSlide" Target="../notesSlides/notesSlide6.xml"/><Relationship Id="rId27" Type="http://schemas.openxmlformats.org/officeDocument/2006/relationships/slideLayout" Target="../slideLayouts/slideLayout7.xml"/><Relationship Id="rId26" Type="http://schemas.openxmlformats.org/officeDocument/2006/relationships/tags" Target="../tags/tag191.xml"/><Relationship Id="rId25" Type="http://schemas.openxmlformats.org/officeDocument/2006/relationships/image" Target="../media/image61.png"/><Relationship Id="rId24" Type="http://schemas.openxmlformats.org/officeDocument/2006/relationships/tags" Target="../tags/tag190.xml"/><Relationship Id="rId23" Type="http://schemas.openxmlformats.org/officeDocument/2006/relationships/tags" Target="../tags/tag189.xml"/><Relationship Id="rId22" Type="http://schemas.openxmlformats.org/officeDocument/2006/relationships/image" Target="../media/image60.emf"/><Relationship Id="rId21" Type="http://schemas.openxmlformats.org/officeDocument/2006/relationships/tags" Target="../tags/tag188.xml"/><Relationship Id="rId20" Type="http://schemas.openxmlformats.org/officeDocument/2006/relationships/image" Target="../media/image59.emf"/><Relationship Id="rId2" Type="http://schemas.openxmlformats.org/officeDocument/2006/relationships/image" Target="../media/image57.emf"/><Relationship Id="rId19" Type="http://schemas.openxmlformats.org/officeDocument/2006/relationships/tags" Target="../tags/tag187.xml"/><Relationship Id="rId18" Type="http://schemas.openxmlformats.org/officeDocument/2006/relationships/image" Target="../media/image58.emf"/><Relationship Id="rId17" Type="http://schemas.openxmlformats.org/officeDocument/2006/relationships/tags" Target="../tags/tag186.xml"/><Relationship Id="rId16" Type="http://schemas.openxmlformats.org/officeDocument/2006/relationships/image" Target="../media/image13.emf"/><Relationship Id="rId15" Type="http://schemas.openxmlformats.org/officeDocument/2006/relationships/tags" Target="../tags/tag185.xml"/><Relationship Id="rId14" Type="http://schemas.openxmlformats.org/officeDocument/2006/relationships/tags" Target="../tags/tag184.xml"/><Relationship Id="rId13" Type="http://schemas.openxmlformats.org/officeDocument/2006/relationships/tags" Target="../tags/tag183.xml"/><Relationship Id="rId12" Type="http://schemas.openxmlformats.org/officeDocument/2006/relationships/tags" Target="../tags/tag182.xml"/><Relationship Id="rId11" Type="http://schemas.openxmlformats.org/officeDocument/2006/relationships/image" Target="../media/image10.emf"/><Relationship Id="rId10" Type="http://schemas.openxmlformats.org/officeDocument/2006/relationships/tags" Target="../tags/tag181.xml"/><Relationship Id="rId1" Type="http://schemas.openxmlformats.org/officeDocument/2006/relationships/tags" Target="../tags/tag176.xml"/></Relationships>
</file>

<file path=ppt/slides/_rels/slide34.xml.rels><?xml version="1.0" encoding="UTF-8" standalone="yes"?>
<Relationships xmlns="http://schemas.openxmlformats.org/package/2006/relationships"><Relationship Id="rId9" Type="http://schemas.openxmlformats.org/officeDocument/2006/relationships/image" Target="../media/image9.emf"/><Relationship Id="rId8" Type="http://schemas.openxmlformats.org/officeDocument/2006/relationships/tags" Target="../tags/tag196.xml"/><Relationship Id="rId7" Type="http://schemas.openxmlformats.org/officeDocument/2006/relationships/image" Target="../media/image59.emf"/><Relationship Id="rId6" Type="http://schemas.openxmlformats.org/officeDocument/2006/relationships/tags" Target="../tags/tag195.xml"/><Relationship Id="rId5" Type="http://schemas.openxmlformats.org/officeDocument/2006/relationships/tags" Target="../tags/tag194.xml"/><Relationship Id="rId4" Type="http://schemas.openxmlformats.org/officeDocument/2006/relationships/image" Target="../media/image25.emf"/><Relationship Id="rId3" Type="http://schemas.openxmlformats.org/officeDocument/2006/relationships/tags" Target="../tags/tag193.xml"/><Relationship Id="rId2" Type="http://schemas.openxmlformats.org/officeDocument/2006/relationships/image" Target="../media/image57.emf"/><Relationship Id="rId18" Type="http://schemas.openxmlformats.org/officeDocument/2006/relationships/slideLayout" Target="../slideLayouts/slideLayout7.xml"/><Relationship Id="rId17" Type="http://schemas.openxmlformats.org/officeDocument/2006/relationships/image" Target="../media/image13.emf"/><Relationship Id="rId16" Type="http://schemas.openxmlformats.org/officeDocument/2006/relationships/tags" Target="../tags/tag201.xml"/><Relationship Id="rId15" Type="http://schemas.openxmlformats.org/officeDocument/2006/relationships/image" Target="../media/image58.emf"/><Relationship Id="rId14" Type="http://schemas.openxmlformats.org/officeDocument/2006/relationships/tags" Target="../tags/tag200.xml"/><Relationship Id="rId13" Type="http://schemas.openxmlformats.org/officeDocument/2006/relationships/tags" Target="../tags/tag199.xml"/><Relationship Id="rId12" Type="http://schemas.openxmlformats.org/officeDocument/2006/relationships/image" Target="../media/image10.emf"/><Relationship Id="rId11" Type="http://schemas.openxmlformats.org/officeDocument/2006/relationships/tags" Target="../tags/tag198.xml"/><Relationship Id="rId10" Type="http://schemas.openxmlformats.org/officeDocument/2006/relationships/tags" Target="../tags/tag197.xml"/><Relationship Id="rId1" Type="http://schemas.openxmlformats.org/officeDocument/2006/relationships/tags" Target="../tags/tag192.xml"/></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11.xml"/><Relationship Id="rId1" Type="http://schemas.openxmlformats.org/officeDocument/2006/relationships/image" Target="../media/image83.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0.png"/><Relationship Id="rId1" Type="http://schemas.openxmlformats.org/officeDocument/2006/relationships/image" Target="../media/image29.jpeg"/></Relationships>
</file>

<file path=ppt/slides/_rels/slide5.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microsoft.com/office/2007/relationships/hdphoto" Target="../media/image35.wdp"/><Relationship Id="rId5" Type="http://schemas.openxmlformats.org/officeDocument/2006/relationships/image" Target="../media/image34.png"/><Relationship Id="rId4" Type="http://schemas.openxmlformats.org/officeDocument/2006/relationships/image" Target="../media/image33.png"/><Relationship Id="rId3" Type="http://schemas.openxmlformats.org/officeDocument/2006/relationships/image" Target="../media/image32.png"/><Relationship Id="rId2" Type="http://schemas.openxmlformats.org/officeDocument/2006/relationships/image" Target="../media/image31.emf"/><Relationship Id="rId1" Type="http://schemas.openxmlformats.org/officeDocument/2006/relationships/tags" Target="../tags/tag139.xml"/></Relationships>
</file>

<file path=ppt/slides/_rels/slide6.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38.png"/><Relationship Id="rId3" Type="http://schemas.openxmlformats.org/officeDocument/2006/relationships/image" Target="../media/image32.png"/><Relationship Id="rId2" Type="http://schemas.openxmlformats.org/officeDocument/2006/relationships/image" Target="../media/image37.jpeg"/><Relationship Id="rId1" Type="http://schemas.openxmlformats.org/officeDocument/2006/relationships/image" Target="../media/image36.png"/></Relationships>
</file>

<file path=ppt/slides/_rels/slide7.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41.png"/><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image" Target="../media/image32.png"/></Relationships>
</file>

<file path=ppt/slides/_rels/slide8.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45.png"/><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image" Target="../media/image42.png"/></Relationships>
</file>

<file path=ppt/slides/_rels/slide9.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49.png"/><Relationship Id="rId4" Type="http://schemas.openxmlformats.org/officeDocument/2006/relationships/image" Target="../media/image48.png"/><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image" Target="../media/image3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0904220" y="6363970"/>
            <a:ext cx="1132205" cy="368300"/>
          </a:xfrm>
          <a:prstGeom prst="rect">
            <a:avLst/>
          </a:prstGeom>
          <a:noFill/>
        </p:spPr>
        <p:txBody>
          <a:bodyPr wrap="square" rtlCol="0">
            <a:spAutoFit/>
          </a:bodyPr>
          <a:lstStyle/>
          <a:p>
            <a:pPr algn="dist"/>
            <a:r>
              <a:rPr lang="zh-CN" altLang="en-US" dirty="0">
                <a:latin typeface="二字元煜臣拙宋简" panose="02010604000000000000" pitchFamily="2" charset="-122"/>
                <a:ea typeface="二字元煜臣拙宋简" panose="02010604000000000000" pitchFamily="2" charset="-122"/>
              </a:rPr>
              <a:t>加油</a:t>
            </a:r>
            <a:endParaRPr lang="zh-CN" altLang="en-US" dirty="0">
              <a:latin typeface="二字元煜臣拙宋简" panose="02010604000000000000" pitchFamily="2" charset="-122"/>
              <a:ea typeface="二字元煜臣拙宋简" panose="02010604000000000000" pitchFamily="2" charset="-122"/>
            </a:endParaRPr>
          </a:p>
        </p:txBody>
      </p:sp>
      <p:sp>
        <p:nvSpPr>
          <p:cNvPr id="6" name="标题 5"/>
          <p:cNvSpPr>
            <a:spLocks noGrp="1"/>
          </p:cNvSpPr>
          <p:nvPr>
            <p:ph type="ctrTitle"/>
          </p:nvPr>
        </p:nvSpPr>
        <p:spPr/>
        <p:txBody>
          <a:bodyPr/>
          <a:lstStyle/>
          <a:p>
            <a:endParaRPr lang="zh-CN" altLang="en-US"/>
          </a:p>
        </p:txBody>
      </p:sp>
      <p:pic>
        <p:nvPicPr>
          <p:cNvPr id="7" name="图片 6"/>
          <p:cNvPicPr>
            <a:picLocks noChangeAspect="1"/>
          </p:cNvPicPr>
          <p:nvPr/>
        </p:nvPicPr>
        <p:blipFill>
          <a:blip r:embed="rId1"/>
          <a:stretch>
            <a:fillRect/>
          </a:stretch>
        </p:blipFill>
        <p:spPr>
          <a:xfrm>
            <a:off x="2561793" y="1196132"/>
            <a:ext cx="3237257" cy="1853345"/>
          </a:xfrm>
          <a:prstGeom prst="rect">
            <a:avLst/>
          </a:prstGeom>
        </p:spPr>
      </p:pic>
      <p:pic>
        <p:nvPicPr>
          <p:cNvPr id="8" name="图片 7"/>
          <p:cNvPicPr>
            <a:picLocks noChangeAspect="1"/>
          </p:cNvPicPr>
          <p:nvPr/>
        </p:nvPicPr>
        <p:blipFill>
          <a:blip r:embed="rId2"/>
          <a:stretch>
            <a:fillRect/>
          </a:stretch>
        </p:blipFill>
        <p:spPr>
          <a:xfrm>
            <a:off x="5466344" y="980943"/>
            <a:ext cx="3401863" cy="3048264"/>
          </a:xfrm>
          <a:prstGeom prst="rect">
            <a:avLst/>
          </a:prstGeom>
        </p:spPr>
      </p:pic>
    </p:spTree>
    <p:custDataLst>
      <p:tags r:id="rId3"/>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1000"/>
                                        <p:tgtEl>
                                          <p:spTgt spid="8"/>
                                        </p:tgtEl>
                                      </p:cBhvr>
                                    </p:animEffect>
                                    <p:anim calcmode="lin" valueType="num">
                                      <p:cBhvr>
                                        <p:cTn id="14" dur="1000" fill="hold"/>
                                        <p:tgtEl>
                                          <p:spTgt spid="8"/>
                                        </p:tgtEl>
                                        <p:attrNameLst>
                                          <p:attrName>ppt_x</p:attrName>
                                        </p:attrNameLst>
                                      </p:cBhvr>
                                      <p:tavLst>
                                        <p:tav tm="0">
                                          <p:val>
                                            <p:strVal val="#ppt_x"/>
                                          </p:val>
                                        </p:tav>
                                        <p:tav tm="100000">
                                          <p:val>
                                            <p:strVal val="#ppt_x"/>
                                          </p:val>
                                        </p:tav>
                                      </p:tavLst>
                                    </p:anim>
                                    <p:anim calcmode="lin" valueType="num">
                                      <p:cBhvr>
                                        <p:cTn id="15"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528"/>
          <p:cNvSpPr>
            <a:spLocks noEditPoints="1"/>
          </p:cNvSpPr>
          <p:nvPr/>
        </p:nvSpPr>
        <p:spPr bwMode="auto">
          <a:xfrm>
            <a:off x="1459680" y="1076318"/>
            <a:ext cx="2746555" cy="561976"/>
          </a:xfrm>
          <a:custGeom>
            <a:avLst/>
            <a:gdLst>
              <a:gd name="T0" fmla="*/ 7 w 409"/>
              <a:gd name="T1" fmla="*/ 40 h 138"/>
              <a:gd name="T2" fmla="*/ 5 w 409"/>
              <a:gd name="T3" fmla="*/ 47 h 138"/>
              <a:gd name="T4" fmla="*/ 5 w 409"/>
              <a:gd name="T5" fmla="*/ 51 h 138"/>
              <a:gd name="T6" fmla="*/ 6 w 409"/>
              <a:gd name="T7" fmla="*/ 56 h 138"/>
              <a:gd name="T8" fmla="*/ 3 w 409"/>
              <a:gd name="T9" fmla="*/ 60 h 138"/>
              <a:gd name="T10" fmla="*/ 4 w 409"/>
              <a:gd name="T11" fmla="*/ 67 h 138"/>
              <a:gd name="T12" fmla="*/ 5 w 409"/>
              <a:gd name="T13" fmla="*/ 70 h 138"/>
              <a:gd name="T14" fmla="*/ 11 w 409"/>
              <a:gd name="T15" fmla="*/ 76 h 138"/>
              <a:gd name="T16" fmla="*/ 6 w 409"/>
              <a:gd name="T17" fmla="*/ 80 h 138"/>
              <a:gd name="T18" fmla="*/ 9 w 409"/>
              <a:gd name="T19" fmla="*/ 85 h 138"/>
              <a:gd name="T20" fmla="*/ 5 w 409"/>
              <a:gd name="T21" fmla="*/ 92 h 138"/>
              <a:gd name="T22" fmla="*/ 7 w 409"/>
              <a:gd name="T23" fmla="*/ 97 h 138"/>
              <a:gd name="T24" fmla="*/ 4 w 409"/>
              <a:gd name="T25" fmla="*/ 103 h 138"/>
              <a:gd name="T26" fmla="*/ 7 w 409"/>
              <a:gd name="T27" fmla="*/ 108 h 138"/>
              <a:gd name="T28" fmla="*/ 5 w 409"/>
              <a:gd name="T29" fmla="*/ 114 h 138"/>
              <a:gd name="T30" fmla="*/ 6 w 409"/>
              <a:gd name="T31" fmla="*/ 124 h 138"/>
              <a:gd name="T32" fmla="*/ 163 w 409"/>
              <a:gd name="T33" fmla="*/ 135 h 138"/>
              <a:gd name="T34" fmla="*/ 335 w 409"/>
              <a:gd name="T35" fmla="*/ 138 h 138"/>
              <a:gd name="T36" fmla="*/ 131 w 409"/>
              <a:gd name="T37" fmla="*/ 134 h 138"/>
              <a:gd name="T38" fmla="*/ 176 w 409"/>
              <a:gd name="T39" fmla="*/ 132 h 138"/>
              <a:gd name="T40" fmla="*/ 236 w 409"/>
              <a:gd name="T41" fmla="*/ 132 h 138"/>
              <a:gd name="T42" fmla="*/ 399 w 409"/>
              <a:gd name="T43" fmla="*/ 130 h 138"/>
              <a:gd name="T44" fmla="*/ 393 w 409"/>
              <a:gd name="T45" fmla="*/ 123 h 138"/>
              <a:gd name="T46" fmla="*/ 392 w 409"/>
              <a:gd name="T47" fmla="*/ 116 h 138"/>
              <a:gd name="T48" fmla="*/ 387 w 409"/>
              <a:gd name="T49" fmla="*/ 111 h 138"/>
              <a:gd name="T50" fmla="*/ 402 w 409"/>
              <a:gd name="T51" fmla="*/ 107 h 138"/>
              <a:gd name="T52" fmla="*/ 400 w 409"/>
              <a:gd name="T53" fmla="*/ 98 h 138"/>
              <a:gd name="T54" fmla="*/ 400 w 409"/>
              <a:gd name="T55" fmla="*/ 88 h 138"/>
              <a:gd name="T56" fmla="*/ 393 w 409"/>
              <a:gd name="T57" fmla="*/ 80 h 138"/>
              <a:gd name="T58" fmla="*/ 401 w 409"/>
              <a:gd name="T59" fmla="*/ 73 h 138"/>
              <a:gd name="T60" fmla="*/ 400 w 409"/>
              <a:gd name="T61" fmla="*/ 52 h 138"/>
              <a:gd name="T62" fmla="*/ 397 w 409"/>
              <a:gd name="T63" fmla="*/ 47 h 138"/>
              <a:gd name="T64" fmla="*/ 407 w 409"/>
              <a:gd name="T65" fmla="*/ 38 h 138"/>
              <a:gd name="T66" fmla="*/ 406 w 409"/>
              <a:gd name="T67" fmla="*/ 29 h 138"/>
              <a:gd name="T68" fmla="*/ 399 w 409"/>
              <a:gd name="T69" fmla="*/ 14 h 138"/>
              <a:gd name="T70" fmla="*/ 228 w 409"/>
              <a:gd name="T71" fmla="*/ 7 h 138"/>
              <a:gd name="T72" fmla="*/ 192 w 409"/>
              <a:gd name="T73" fmla="*/ 6 h 138"/>
              <a:gd name="T74" fmla="*/ 128 w 409"/>
              <a:gd name="T75" fmla="*/ 6 h 138"/>
              <a:gd name="T76" fmla="*/ 104 w 409"/>
              <a:gd name="T77" fmla="*/ 6 h 138"/>
              <a:gd name="T78" fmla="*/ 98 w 409"/>
              <a:gd name="T79" fmla="*/ 8 h 138"/>
              <a:gd name="T80" fmla="*/ 8 w 409"/>
              <a:gd name="T81" fmla="*/ 23 h 138"/>
              <a:gd name="T82" fmla="*/ 9 w 409"/>
              <a:gd name="T83" fmla="*/ 34 h 138"/>
              <a:gd name="T84" fmla="*/ 372 w 409"/>
              <a:gd name="T85" fmla="*/ 35 h 138"/>
              <a:gd name="T86" fmla="*/ 372 w 409"/>
              <a:gd name="T87" fmla="*/ 36 h 138"/>
              <a:gd name="T88" fmla="*/ 383 w 409"/>
              <a:gd name="T89" fmla="*/ 15 h 138"/>
              <a:gd name="T90" fmla="*/ 336 w 409"/>
              <a:gd name="T91" fmla="*/ 47 h 138"/>
              <a:gd name="T92" fmla="*/ 315 w 409"/>
              <a:gd name="T93" fmla="*/ 47 h 138"/>
              <a:gd name="T94" fmla="*/ 107 w 409"/>
              <a:gd name="T95" fmla="*/ 8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09" h="138">
                <a:moveTo>
                  <a:pt x="1" y="36"/>
                </a:moveTo>
                <a:cubicBezTo>
                  <a:pt x="3" y="36"/>
                  <a:pt x="6" y="37"/>
                  <a:pt x="7" y="39"/>
                </a:cubicBezTo>
                <a:cubicBezTo>
                  <a:pt x="7" y="40"/>
                  <a:pt x="7" y="40"/>
                  <a:pt x="7" y="40"/>
                </a:cubicBezTo>
                <a:cubicBezTo>
                  <a:pt x="7" y="41"/>
                  <a:pt x="8" y="41"/>
                  <a:pt x="8" y="42"/>
                </a:cubicBezTo>
                <a:cubicBezTo>
                  <a:pt x="7" y="44"/>
                  <a:pt x="4" y="43"/>
                  <a:pt x="2" y="44"/>
                </a:cubicBezTo>
                <a:cubicBezTo>
                  <a:pt x="2" y="47"/>
                  <a:pt x="6" y="44"/>
                  <a:pt x="5" y="47"/>
                </a:cubicBezTo>
                <a:cubicBezTo>
                  <a:pt x="3" y="47"/>
                  <a:pt x="3" y="47"/>
                  <a:pt x="3" y="47"/>
                </a:cubicBezTo>
                <a:cubicBezTo>
                  <a:pt x="4" y="49"/>
                  <a:pt x="8" y="48"/>
                  <a:pt x="9" y="51"/>
                </a:cubicBezTo>
                <a:cubicBezTo>
                  <a:pt x="8" y="52"/>
                  <a:pt x="7" y="51"/>
                  <a:pt x="5" y="51"/>
                </a:cubicBezTo>
                <a:cubicBezTo>
                  <a:pt x="7" y="53"/>
                  <a:pt x="7" y="53"/>
                  <a:pt x="7" y="53"/>
                </a:cubicBezTo>
                <a:cubicBezTo>
                  <a:pt x="6" y="54"/>
                  <a:pt x="6" y="55"/>
                  <a:pt x="5" y="54"/>
                </a:cubicBezTo>
                <a:cubicBezTo>
                  <a:pt x="6" y="56"/>
                  <a:pt x="6" y="56"/>
                  <a:pt x="6" y="56"/>
                </a:cubicBezTo>
                <a:cubicBezTo>
                  <a:pt x="3" y="57"/>
                  <a:pt x="3" y="57"/>
                  <a:pt x="3" y="57"/>
                </a:cubicBezTo>
                <a:cubicBezTo>
                  <a:pt x="5" y="59"/>
                  <a:pt x="5" y="59"/>
                  <a:pt x="5" y="59"/>
                </a:cubicBezTo>
                <a:cubicBezTo>
                  <a:pt x="3" y="60"/>
                  <a:pt x="3" y="60"/>
                  <a:pt x="3" y="60"/>
                </a:cubicBezTo>
                <a:cubicBezTo>
                  <a:pt x="6" y="61"/>
                  <a:pt x="9" y="62"/>
                  <a:pt x="11" y="64"/>
                </a:cubicBezTo>
                <a:cubicBezTo>
                  <a:pt x="4" y="65"/>
                  <a:pt x="4" y="65"/>
                  <a:pt x="4" y="65"/>
                </a:cubicBezTo>
                <a:cubicBezTo>
                  <a:pt x="4" y="66"/>
                  <a:pt x="4" y="67"/>
                  <a:pt x="4" y="67"/>
                </a:cubicBezTo>
                <a:cubicBezTo>
                  <a:pt x="3" y="67"/>
                  <a:pt x="3" y="67"/>
                  <a:pt x="3" y="67"/>
                </a:cubicBezTo>
                <a:cubicBezTo>
                  <a:pt x="4" y="68"/>
                  <a:pt x="7" y="68"/>
                  <a:pt x="9" y="69"/>
                </a:cubicBezTo>
                <a:cubicBezTo>
                  <a:pt x="7" y="70"/>
                  <a:pt x="5" y="69"/>
                  <a:pt x="5" y="70"/>
                </a:cubicBezTo>
                <a:cubicBezTo>
                  <a:pt x="6" y="72"/>
                  <a:pt x="8" y="70"/>
                  <a:pt x="8" y="72"/>
                </a:cubicBezTo>
                <a:cubicBezTo>
                  <a:pt x="6" y="73"/>
                  <a:pt x="5" y="71"/>
                  <a:pt x="4" y="73"/>
                </a:cubicBezTo>
                <a:cubicBezTo>
                  <a:pt x="11" y="76"/>
                  <a:pt x="11" y="76"/>
                  <a:pt x="11" y="76"/>
                </a:cubicBezTo>
                <a:cubicBezTo>
                  <a:pt x="10" y="78"/>
                  <a:pt x="9" y="77"/>
                  <a:pt x="7" y="77"/>
                </a:cubicBezTo>
                <a:cubicBezTo>
                  <a:pt x="7" y="77"/>
                  <a:pt x="7" y="77"/>
                  <a:pt x="7" y="77"/>
                </a:cubicBezTo>
                <a:cubicBezTo>
                  <a:pt x="6" y="78"/>
                  <a:pt x="7" y="79"/>
                  <a:pt x="6" y="80"/>
                </a:cubicBezTo>
                <a:cubicBezTo>
                  <a:pt x="7" y="81"/>
                  <a:pt x="7" y="81"/>
                  <a:pt x="7" y="81"/>
                </a:cubicBezTo>
                <a:cubicBezTo>
                  <a:pt x="6" y="82"/>
                  <a:pt x="3" y="80"/>
                  <a:pt x="4" y="83"/>
                </a:cubicBezTo>
                <a:cubicBezTo>
                  <a:pt x="5" y="84"/>
                  <a:pt x="7" y="84"/>
                  <a:pt x="9" y="85"/>
                </a:cubicBezTo>
                <a:cubicBezTo>
                  <a:pt x="7" y="85"/>
                  <a:pt x="7" y="89"/>
                  <a:pt x="4" y="88"/>
                </a:cubicBezTo>
                <a:cubicBezTo>
                  <a:pt x="5" y="90"/>
                  <a:pt x="7" y="89"/>
                  <a:pt x="8" y="91"/>
                </a:cubicBezTo>
                <a:cubicBezTo>
                  <a:pt x="7" y="91"/>
                  <a:pt x="6" y="92"/>
                  <a:pt x="5" y="92"/>
                </a:cubicBezTo>
                <a:cubicBezTo>
                  <a:pt x="6" y="93"/>
                  <a:pt x="6" y="93"/>
                  <a:pt x="6" y="93"/>
                </a:cubicBezTo>
                <a:cubicBezTo>
                  <a:pt x="5" y="93"/>
                  <a:pt x="5" y="94"/>
                  <a:pt x="5" y="94"/>
                </a:cubicBezTo>
                <a:cubicBezTo>
                  <a:pt x="5" y="96"/>
                  <a:pt x="7" y="94"/>
                  <a:pt x="7" y="97"/>
                </a:cubicBezTo>
                <a:cubicBezTo>
                  <a:pt x="6" y="98"/>
                  <a:pt x="6" y="97"/>
                  <a:pt x="5" y="98"/>
                </a:cubicBezTo>
                <a:cubicBezTo>
                  <a:pt x="6" y="100"/>
                  <a:pt x="6" y="100"/>
                  <a:pt x="6" y="100"/>
                </a:cubicBezTo>
                <a:cubicBezTo>
                  <a:pt x="5" y="100"/>
                  <a:pt x="4" y="101"/>
                  <a:pt x="4" y="103"/>
                </a:cubicBezTo>
                <a:cubicBezTo>
                  <a:pt x="5" y="104"/>
                  <a:pt x="6" y="104"/>
                  <a:pt x="7" y="106"/>
                </a:cubicBezTo>
                <a:cubicBezTo>
                  <a:pt x="6" y="107"/>
                  <a:pt x="5" y="106"/>
                  <a:pt x="5" y="106"/>
                </a:cubicBezTo>
                <a:cubicBezTo>
                  <a:pt x="7" y="108"/>
                  <a:pt x="7" y="108"/>
                  <a:pt x="7" y="108"/>
                </a:cubicBezTo>
                <a:cubicBezTo>
                  <a:pt x="6" y="110"/>
                  <a:pt x="4" y="109"/>
                  <a:pt x="3" y="110"/>
                </a:cubicBezTo>
                <a:cubicBezTo>
                  <a:pt x="4" y="112"/>
                  <a:pt x="7" y="110"/>
                  <a:pt x="8" y="113"/>
                </a:cubicBezTo>
                <a:cubicBezTo>
                  <a:pt x="7" y="115"/>
                  <a:pt x="6" y="114"/>
                  <a:pt x="5" y="114"/>
                </a:cubicBezTo>
                <a:cubicBezTo>
                  <a:pt x="7" y="115"/>
                  <a:pt x="6" y="118"/>
                  <a:pt x="5" y="119"/>
                </a:cubicBezTo>
                <a:cubicBezTo>
                  <a:pt x="5" y="119"/>
                  <a:pt x="6" y="119"/>
                  <a:pt x="7" y="120"/>
                </a:cubicBezTo>
                <a:cubicBezTo>
                  <a:pt x="6" y="121"/>
                  <a:pt x="7" y="123"/>
                  <a:pt x="6" y="124"/>
                </a:cubicBezTo>
                <a:cubicBezTo>
                  <a:pt x="10" y="131"/>
                  <a:pt x="17" y="129"/>
                  <a:pt x="22" y="132"/>
                </a:cubicBezTo>
                <a:cubicBezTo>
                  <a:pt x="69" y="134"/>
                  <a:pt x="69" y="134"/>
                  <a:pt x="69" y="134"/>
                </a:cubicBezTo>
                <a:cubicBezTo>
                  <a:pt x="163" y="135"/>
                  <a:pt x="163" y="135"/>
                  <a:pt x="163" y="135"/>
                </a:cubicBezTo>
                <a:cubicBezTo>
                  <a:pt x="245" y="137"/>
                  <a:pt x="245" y="137"/>
                  <a:pt x="245" y="137"/>
                </a:cubicBezTo>
                <a:cubicBezTo>
                  <a:pt x="269" y="138"/>
                  <a:pt x="269" y="138"/>
                  <a:pt x="269" y="138"/>
                </a:cubicBezTo>
                <a:cubicBezTo>
                  <a:pt x="335" y="138"/>
                  <a:pt x="335" y="138"/>
                  <a:pt x="335" y="138"/>
                </a:cubicBezTo>
                <a:cubicBezTo>
                  <a:pt x="345" y="137"/>
                  <a:pt x="355" y="137"/>
                  <a:pt x="365" y="135"/>
                </a:cubicBezTo>
                <a:cubicBezTo>
                  <a:pt x="319" y="137"/>
                  <a:pt x="276" y="137"/>
                  <a:pt x="230" y="136"/>
                </a:cubicBezTo>
                <a:cubicBezTo>
                  <a:pt x="131" y="134"/>
                  <a:pt x="131" y="134"/>
                  <a:pt x="131" y="134"/>
                </a:cubicBezTo>
                <a:cubicBezTo>
                  <a:pt x="122" y="135"/>
                  <a:pt x="112" y="135"/>
                  <a:pt x="103" y="133"/>
                </a:cubicBezTo>
                <a:cubicBezTo>
                  <a:pt x="168" y="133"/>
                  <a:pt x="168" y="133"/>
                  <a:pt x="168" y="133"/>
                </a:cubicBezTo>
                <a:cubicBezTo>
                  <a:pt x="170" y="132"/>
                  <a:pt x="174" y="134"/>
                  <a:pt x="176" y="132"/>
                </a:cubicBezTo>
                <a:cubicBezTo>
                  <a:pt x="209" y="132"/>
                  <a:pt x="209" y="132"/>
                  <a:pt x="209" y="132"/>
                </a:cubicBezTo>
                <a:cubicBezTo>
                  <a:pt x="210" y="133"/>
                  <a:pt x="210" y="133"/>
                  <a:pt x="210" y="133"/>
                </a:cubicBezTo>
                <a:cubicBezTo>
                  <a:pt x="218" y="133"/>
                  <a:pt x="228" y="134"/>
                  <a:pt x="236" y="132"/>
                </a:cubicBezTo>
                <a:cubicBezTo>
                  <a:pt x="301" y="133"/>
                  <a:pt x="301" y="133"/>
                  <a:pt x="301" y="133"/>
                </a:cubicBezTo>
                <a:cubicBezTo>
                  <a:pt x="322" y="130"/>
                  <a:pt x="344" y="136"/>
                  <a:pt x="367" y="133"/>
                </a:cubicBezTo>
                <a:cubicBezTo>
                  <a:pt x="378" y="131"/>
                  <a:pt x="389" y="131"/>
                  <a:pt x="399" y="130"/>
                </a:cubicBezTo>
                <a:cubicBezTo>
                  <a:pt x="400" y="128"/>
                  <a:pt x="402" y="129"/>
                  <a:pt x="403" y="128"/>
                </a:cubicBezTo>
                <a:cubicBezTo>
                  <a:pt x="394" y="127"/>
                  <a:pt x="386" y="124"/>
                  <a:pt x="377" y="124"/>
                </a:cubicBezTo>
                <a:cubicBezTo>
                  <a:pt x="383" y="123"/>
                  <a:pt x="388" y="121"/>
                  <a:pt x="393" y="123"/>
                </a:cubicBezTo>
                <a:cubicBezTo>
                  <a:pt x="396" y="121"/>
                  <a:pt x="400" y="121"/>
                  <a:pt x="403" y="121"/>
                </a:cubicBezTo>
                <a:cubicBezTo>
                  <a:pt x="403" y="121"/>
                  <a:pt x="403" y="120"/>
                  <a:pt x="403" y="120"/>
                </a:cubicBezTo>
                <a:cubicBezTo>
                  <a:pt x="400" y="119"/>
                  <a:pt x="395" y="118"/>
                  <a:pt x="392" y="116"/>
                </a:cubicBezTo>
                <a:cubicBezTo>
                  <a:pt x="395" y="114"/>
                  <a:pt x="398" y="117"/>
                  <a:pt x="402" y="116"/>
                </a:cubicBezTo>
                <a:cubicBezTo>
                  <a:pt x="398" y="114"/>
                  <a:pt x="393" y="114"/>
                  <a:pt x="388" y="113"/>
                </a:cubicBezTo>
                <a:cubicBezTo>
                  <a:pt x="387" y="111"/>
                  <a:pt x="387" y="111"/>
                  <a:pt x="387" y="111"/>
                </a:cubicBezTo>
                <a:cubicBezTo>
                  <a:pt x="388" y="109"/>
                  <a:pt x="390" y="112"/>
                  <a:pt x="392" y="111"/>
                </a:cubicBezTo>
                <a:cubicBezTo>
                  <a:pt x="390" y="109"/>
                  <a:pt x="385" y="111"/>
                  <a:pt x="382" y="109"/>
                </a:cubicBezTo>
                <a:cubicBezTo>
                  <a:pt x="389" y="107"/>
                  <a:pt x="396" y="111"/>
                  <a:pt x="402" y="107"/>
                </a:cubicBezTo>
                <a:cubicBezTo>
                  <a:pt x="401" y="106"/>
                  <a:pt x="401" y="106"/>
                  <a:pt x="401" y="106"/>
                </a:cubicBezTo>
                <a:cubicBezTo>
                  <a:pt x="403" y="106"/>
                  <a:pt x="401" y="104"/>
                  <a:pt x="401" y="102"/>
                </a:cubicBezTo>
                <a:cubicBezTo>
                  <a:pt x="399" y="101"/>
                  <a:pt x="403" y="98"/>
                  <a:pt x="400" y="98"/>
                </a:cubicBezTo>
                <a:cubicBezTo>
                  <a:pt x="401" y="97"/>
                  <a:pt x="402" y="97"/>
                  <a:pt x="401" y="95"/>
                </a:cubicBezTo>
                <a:cubicBezTo>
                  <a:pt x="398" y="94"/>
                  <a:pt x="396" y="91"/>
                  <a:pt x="393" y="89"/>
                </a:cubicBezTo>
                <a:cubicBezTo>
                  <a:pt x="400" y="88"/>
                  <a:pt x="400" y="88"/>
                  <a:pt x="400" y="88"/>
                </a:cubicBezTo>
                <a:cubicBezTo>
                  <a:pt x="399" y="86"/>
                  <a:pt x="395" y="87"/>
                  <a:pt x="393" y="85"/>
                </a:cubicBezTo>
                <a:cubicBezTo>
                  <a:pt x="394" y="82"/>
                  <a:pt x="398" y="84"/>
                  <a:pt x="400" y="84"/>
                </a:cubicBezTo>
                <a:cubicBezTo>
                  <a:pt x="398" y="81"/>
                  <a:pt x="395" y="83"/>
                  <a:pt x="393" y="80"/>
                </a:cubicBezTo>
                <a:cubicBezTo>
                  <a:pt x="396" y="79"/>
                  <a:pt x="401" y="81"/>
                  <a:pt x="403" y="78"/>
                </a:cubicBezTo>
                <a:cubicBezTo>
                  <a:pt x="399" y="75"/>
                  <a:pt x="399" y="75"/>
                  <a:pt x="399" y="75"/>
                </a:cubicBezTo>
                <a:cubicBezTo>
                  <a:pt x="401" y="73"/>
                  <a:pt x="401" y="73"/>
                  <a:pt x="401" y="73"/>
                </a:cubicBezTo>
                <a:cubicBezTo>
                  <a:pt x="399" y="72"/>
                  <a:pt x="397" y="71"/>
                  <a:pt x="397" y="69"/>
                </a:cubicBezTo>
                <a:cubicBezTo>
                  <a:pt x="399" y="68"/>
                  <a:pt x="401" y="68"/>
                  <a:pt x="403" y="67"/>
                </a:cubicBezTo>
                <a:cubicBezTo>
                  <a:pt x="401" y="63"/>
                  <a:pt x="405" y="55"/>
                  <a:pt x="400" y="52"/>
                </a:cubicBezTo>
                <a:cubicBezTo>
                  <a:pt x="400" y="51"/>
                  <a:pt x="399" y="50"/>
                  <a:pt x="400" y="49"/>
                </a:cubicBezTo>
                <a:cubicBezTo>
                  <a:pt x="401" y="49"/>
                  <a:pt x="401" y="49"/>
                  <a:pt x="401" y="49"/>
                </a:cubicBezTo>
                <a:cubicBezTo>
                  <a:pt x="397" y="47"/>
                  <a:pt x="397" y="47"/>
                  <a:pt x="397" y="47"/>
                </a:cubicBezTo>
                <a:cubicBezTo>
                  <a:pt x="397" y="43"/>
                  <a:pt x="400" y="45"/>
                  <a:pt x="402" y="44"/>
                </a:cubicBezTo>
                <a:cubicBezTo>
                  <a:pt x="397" y="39"/>
                  <a:pt x="389" y="41"/>
                  <a:pt x="383" y="37"/>
                </a:cubicBezTo>
                <a:cubicBezTo>
                  <a:pt x="391" y="36"/>
                  <a:pt x="399" y="40"/>
                  <a:pt x="407" y="38"/>
                </a:cubicBezTo>
                <a:cubicBezTo>
                  <a:pt x="408" y="34"/>
                  <a:pt x="404" y="34"/>
                  <a:pt x="403" y="31"/>
                </a:cubicBezTo>
                <a:cubicBezTo>
                  <a:pt x="400" y="30"/>
                  <a:pt x="397" y="30"/>
                  <a:pt x="395" y="28"/>
                </a:cubicBezTo>
                <a:cubicBezTo>
                  <a:pt x="398" y="27"/>
                  <a:pt x="403" y="29"/>
                  <a:pt x="406" y="29"/>
                </a:cubicBezTo>
                <a:cubicBezTo>
                  <a:pt x="406" y="29"/>
                  <a:pt x="407" y="29"/>
                  <a:pt x="407" y="28"/>
                </a:cubicBezTo>
                <a:cubicBezTo>
                  <a:pt x="404" y="27"/>
                  <a:pt x="409" y="21"/>
                  <a:pt x="404" y="22"/>
                </a:cubicBezTo>
                <a:cubicBezTo>
                  <a:pt x="405" y="17"/>
                  <a:pt x="402" y="15"/>
                  <a:pt x="399" y="14"/>
                </a:cubicBezTo>
                <a:cubicBezTo>
                  <a:pt x="381" y="10"/>
                  <a:pt x="381" y="10"/>
                  <a:pt x="381" y="10"/>
                </a:cubicBezTo>
                <a:cubicBezTo>
                  <a:pt x="295" y="9"/>
                  <a:pt x="295" y="9"/>
                  <a:pt x="295" y="9"/>
                </a:cubicBezTo>
                <a:cubicBezTo>
                  <a:pt x="272" y="10"/>
                  <a:pt x="249" y="10"/>
                  <a:pt x="228" y="7"/>
                </a:cubicBezTo>
                <a:cubicBezTo>
                  <a:pt x="227" y="6"/>
                  <a:pt x="227" y="6"/>
                  <a:pt x="227" y="6"/>
                </a:cubicBezTo>
                <a:cubicBezTo>
                  <a:pt x="214" y="8"/>
                  <a:pt x="203" y="0"/>
                  <a:pt x="191" y="6"/>
                </a:cubicBezTo>
                <a:cubicBezTo>
                  <a:pt x="192" y="6"/>
                  <a:pt x="192" y="6"/>
                  <a:pt x="192" y="6"/>
                </a:cubicBezTo>
                <a:cubicBezTo>
                  <a:pt x="191" y="7"/>
                  <a:pt x="191" y="7"/>
                  <a:pt x="191" y="7"/>
                </a:cubicBezTo>
                <a:cubicBezTo>
                  <a:pt x="179" y="6"/>
                  <a:pt x="167" y="4"/>
                  <a:pt x="154" y="5"/>
                </a:cubicBezTo>
                <a:cubicBezTo>
                  <a:pt x="146" y="5"/>
                  <a:pt x="137" y="7"/>
                  <a:pt x="128" y="6"/>
                </a:cubicBezTo>
                <a:cubicBezTo>
                  <a:pt x="125" y="4"/>
                  <a:pt x="120" y="3"/>
                  <a:pt x="116" y="3"/>
                </a:cubicBezTo>
                <a:cubicBezTo>
                  <a:pt x="111" y="2"/>
                  <a:pt x="106" y="2"/>
                  <a:pt x="101" y="4"/>
                </a:cubicBezTo>
                <a:cubicBezTo>
                  <a:pt x="104" y="6"/>
                  <a:pt x="104" y="6"/>
                  <a:pt x="104" y="6"/>
                </a:cubicBezTo>
                <a:cubicBezTo>
                  <a:pt x="97" y="9"/>
                  <a:pt x="93" y="0"/>
                  <a:pt x="86" y="4"/>
                </a:cubicBezTo>
                <a:cubicBezTo>
                  <a:pt x="84" y="5"/>
                  <a:pt x="84" y="5"/>
                  <a:pt x="84" y="5"/>
                </a:cubicBezTo>
                <a:cubicBezTo>
                  <a:pt x="88" y="8"/>
                  <a:pt x="94" y="6"/>
                  <a:pt x="98" y="8"/>
                </a:cubicBezTo>
                <a:cubicBezTo>
                  <a:pt x="74" y="7"/>
                  <a:pt x="49" y="10"/>
                  <a:pt x="25" y="13"/>
                </a:cubicBezTo>
                <a:cubicBezTo>
                  <a:pt x="17" y="13"/>
                  <a:pt x="7" y="14"/>
                  <a:pt x="2" y="22"/>
                </a:cubicBezTo>
                <a:cubicBezTo>
                  <a:pt x="4" y="23"/>
                  <a:pt x="6" y="20"/>
                  <a:pt x="8" y="23"/>
                </a:cubicBezTo>
                <a:cubicBezTo>
                  <a:pt x="7" y="27"/>
                  <a:pt x="2" y="25"/>
                  <a:pt x="3" y="29"/>
                </a:cubicBezTo>
                <a:cubicBezTo>
                  <a:pt x="0" y="30"/>
                  <a:pt x="0" y="30"/>
                  <a:pt x="0" y="30"/>
                </a:cubicBezTo>
                <a:cubicBezTo>
                  <a:pt x="2" y="34"/>
                  <a:pt x="7" y="30"/>
                  <a:pt x="9" y="34"/>
                </a:cubicBezTo>
                <a:cubicBezTo>
                  <a:pt x="7" y="36"/>
                  <a:pt x="4" y="34"/>
                  <a:pt x="1" y="36"/>
                </a:cubicBezTo>
                <a:close/>
                <a:moveTo>
                  <a:pt x="372" y="36"/>
                </a:moveTo>
                <a:cubicBezTo>
                  <a:pt x="372" y="35"/>
                  <a:pt x="372" y="35"/>
                  <a:pt x="372" y="35"/>
                </a:cubicBezTo>
                <a:cubicBezTo>
                  <a:pt x="374" y="36"/>
                  <a:pt x="376" y="36"/>
                  <a:pt x="379" y="36"/>
                </a:cubicBezTo>
                <a:cubicBezTo>
                  <a:pt x="380" y="38"/>
                  <a:pt x="382" y="38"/>
                  <a:pt x="383" y="38"/>
                </a:cubicBezTo>
                <a:cubicBezTo>
                  <a:pt x="379" y="38"/>
                  <a:pt x="375" y="38"/>
                  <a:pt x="372" y="36"/>
                </a:cubicBezTo>
                <a:close/>
                <a:moveTo>
                  <a:pt x="360" y="14"/>
                </a:moveTo>
                <a:cubicBezTo>
                  <a:pt x="373" y="14"/>
                  <a:pt x="373" y="14"/>
                  <a:pt x="373" y="14"/>
                </a:cubicBezTo>
                <a:cubicBezTo>
                  <a:pt x="383" y="15"/>
                  <a:pt x="383" y="15"/>
                  <a:pt x="383" y="15"/>
                </a:cubicBezTo>
                <a:lnTo>
                  <a:pt x="360" y="14"/>
                </a:lnTo>
                <a:close/>
                <a:moveTo>
                  <a:pt x="315" y="47"/>
                </a:moveTo>
                <a:cubicBezTo>
                  <a:pt x="336" y="47"/>
                  <a:pt x="336" y="47"/>
                  <a:pt x="336" y="47"/>
                </a:cubicBezTo>
                <a:cubicBezTo>
                  <a:pt x="343" y="46"/>
                  <a:pt x="350" y="46"/>
                  <a:pt x="358" y="46"/>
                </a:cubicBezTo>
                <a:cubicBezTo>
                  <a:pt x="336" y="47"/>
                  <a:pt x="336" y="47"/>
                  <a:pt x="336" y="47"/>
                </a:cubicBezTo>
                <a:cubicBezTo>
                  <a:pt x="329" y="47"/>
                  <a:pt x="322" y="47"/>
                  <a:pt x="315" y="47"/>
                </a:cubicBezTo>
                <a:close/>
                <a:moveTo>
                  <a:pt x="107" y="7"/>
                </a:moveTo>
                <a:cubicBezTo>
                  <a:pt x="108" y="6"/>
                  <a:pt x="109" y="7"/>
                  <a:pt x="110" y="8"/>
                </a:cubicBezTo>
                <a:cubicBezTo>
                  <a:pt x="107" y="8"/>
                  <a:pt x="107" y="8"/>
                  <a:pt x="107" y="8"/>
                </a:cubicBezTo>
                <a:lnTo>
                  <a:pt x="107" y="7"/>
                </a:lnTo>
                <a:close/>
              </a:path>
            </a:pathLst>
          </a:custGeom>
          <a:solidFill>
            <a:srgbClr val="C00000"/>
          </a:solidFill>
          <a:ln w="9525">
            <a:noFill/>
            <a:round/>
          </a:ln>
        </p:spPr>
        <p:txBody>
          <a:bodyPr vert="horz" wrap="square" lIns="91440" tIns="45720" rIns="91440" bIns="45720" numCol="1" anchor="ctr"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Bef>
                <a:spcPct val="50000"/>
              </a:spcBef>
            </a:pPr>
            <a:r>
              <a:rPr lang="zh-CN" altLang="en-US" sz="2400" b="1" dirty="0">
                <a:solidFill>
                  <a:schemeClr val="bg1"/>
                </a:solidFill>
                <a:latin typeface="腾祥嘉丽准粗圆简" panose="01010104010101010101" pitchFamily="2" charset="-122"/>
                <a:ea typeface="腾祥嘉丽准粗圆简" panose="01010104010101010101" pitchFamily="2" charset="-122"/>
              </a:rPr>
              <a:t>洋务运动</a:t>
            </a:r>
            <a:endParaRPr lang="zh-CN" altLang="en-US" sz="2400" b="1" dirty="0">
              <a:solidFill>
                <a:schemeClr val="accent4"/>
              </a:solidFill>
              <a:latin typeface="腾祥嘉丽准粗圆简" panose="01010104010101010101" pitchFamily="2" charset="-122"/>
              <a:ea typeface="腾祥嘉丽准粗圆简" panose="01010104010101010101" pitchFamily="2" charset="-122"/>
            </a:endParaRPr>
          </a:p>
        </p:txBody>
      </p:sp>
      <p:sp>
        <p:nvSpPr>
          <p:cNvPr id="3" name="Freeform 528"/>
          <p:cNvSpPr>
            <a:spLocks noEditPoints="1"/>
          </p:cNvSpPr>
          <p:nvPr/>
        </p:nvSpPr>
        <p:spPr bwMode="auto">
          <a:xfrm>
            <a:off x="1459680" y="2383150"/>
            <a:ext cx="2746555" cy="561976"/>
          </a:xfrm>
          <a:custGeom>
            <a:avLst/>
            <a:gdLst>
              <a:gd name="T0" fmla="*/ 7 w 409"/>
              <a:gd name="T1" fmla="*/ 40 h 138"/>
              <a:gd name="T2" fmla="*/ 5 w 409"/>
              <a:gd name="T3" fmla="*/ 47 h 138"/>
              <a:gd name="T4" fmla="*/ 5 w 409"/>
              <a:gd name="T5" fmla="*/ 51 h 138"/>
              <a:gd name="T6" fmla="*/ 6 w 409"/>
              <a:gd name="T7" fmla="*/ 56 h 138"/>
              <a:gd name="T8" fmla="*/ 3 w 409"/>
              <a:gd name="T9" fmla="*/ 60 h 138"/>
              <a:gd name="T10" fmla="*/ 4 w 409"/>
              <a:gd name="T11" fmla="*/ 67 h 138"/>
              <a:gd name="T12" fmla="*/ 5 w 409"/>
              <a:gd name="T13" fmla="*/ 70 h 138"/>
              <a:gd name="T14" fmla="*/ 11 w 409"/>
              <a:gd name="T15" fmla="*/ 76 h 138"/>
              <a:gd name="T16" fmla="*/ 6 w 409"/>
              <a:gd name="T17" fmla="*/ 80 h 138"/>
              <a:gd name="T18" fmla="*/ 9 w 409"/>
              <a:gd name="T19" fmla="*/ 85 h 138"/>
              <a:gd name="T20" fmla="*/ 5 w 409"/>
              <a:gd name="T21" fmla="*/ 92 h 138"/>
              <a:gd name="T22" fmla="*/ 7 w 409"/>
              <a:gd name="T23" fmla="*/ 97 h 138"/>
              <a:gd name="T24" fmla="*/ 4 w 409"/>
              <a:gd name="T25" fmla="*/ 103 h 138"/>
              <a:gd name="T26" fmla="*/ 7 w 409"/>
              <a:gd name="T27" fmla="*/ 108 h 138"/>
              <a:gd name="T28" fmla="*/ 5 w 409"/>
              <a:gd name="T29" fmla="*/ 114 h 138"/>
              <a:gd name="T30" fmla="*/ 6 w 409"/>
              <a:gd name="T31" fmla="*/ 124 h 138"/>
              <a:gd name="T32" fmla="*/ 163 w 409"/>
              <a:gd name="T33" fmla="*/ 135 h 138"/>
              <a:gd name="T34" fmla="*/ 335 w 409"/>
              <a:gd name="T35" fmla="*/ 138 h 138"/>
              <a:gd name="T36" fmla="*/ 131 w 409"/>
              <a:gd name="T37" fmla="*/ 134 h 138"/>
              <a:gd name="T38" fmla="*/ 176 w 409"/>
              <a:gd name="T39" fmla="*/ 132 h 138"/>
              <a:gd name="T40" fmla="*/ 236 w 409"/>
              <a:gd name="T41" fmla="*/ 132 h 138"/>
              <a:gd name="T42" fmla="*/ 399 w 409"/>
              <a:gd name="T43" fmla="*/ 130 h 138"/>
              <a:gd name="T44" fmla="*/ 393 w 409"/>
              <a:gd name="T45" fmla="*/ 123 h 138"/>
              <a:gd name="T46" fmla="*/ 392 w 409"/>
              <a:gd name="T47" fmla="*/ 116 h 138"/>
              <a:gd name="T48" fmla="*/ 387 w 409"/>
              <a:gd name="T49" fmla="*/ 111 h 138"/>
              <a:gd name="T50" fmla="*/ 402 w 409"/>
              <a:gd name="T51" fmla="*/ 107 h 138"/>
              <a:gd name="T52" fmla="*/ 400 w 409"/>
              <a:gd name="T53" fmla="*/ 98 h 138"/>
              <a:gd name="T54" fmla="*/ 400 w 409"/>
              <a:gd name="T55" fmla="*/ 88 h 138"/>
              <a:gd name="T56" fmla="*/ 393 w 409"/>
              <a:gd name="T57" fmla="*/ 80 h 138"/>
              <a:gd name="T58" fmla="*/ 401 w 409"/>
              <a:gd name="T59" fmla="*/ 73 h 138"/>
              <a:gd name="T60" fmla="*/ 400 w 409"/>
              <a:gd name="T61" fmla="*/ 52 h 138"/>
              <a:gd name="T62" fmla="*/ 397 w 409"/>
              <a:gd name="T63" fmla="*/ 47 h 138"/>
              <a:gd name="T64" fmla="*/ 407 w 409"/>
              <a:gd name="T65" fmla="*/ 38 h 138"/>
              <a:gd name="T66" fmla="*/ 406 w 409"/>
              <a:gd name="T67" fmla="*/ 29 h 138"/>
              <a:gd name="T68" fmla="*/ 399 w 409"/>
              <a:gd name="T69" fmla="*/ 14 h 138"/>
              <a:gd name="T70" fmla="*/ 228 w 409"/>
              <a:gd name="T71" fmla="*/ 7 h 138"/>
              <a:gd name="T72" fmla="*/ 192 w 409"/>
              <a:gd name="T73" fmla="*/ 6 h 138"/>
              <a:gd name="T74" fmla="*/ 128 w 409"/>
              <a:gd name="T75" fmla="*/ 6 h 138"/>
              <a:gd name="T76" fmla="*/ 104 w 409"/>
              <a:gd name="T77" fmla="*/ 6 h 138"/>
              <a:gd name="T78" fmla="*/ 98 w 409"/>
              <a:gd name="T79" fmla="*/ 8 h 138"/>
              <a:gd name="T80" fmla="*/ 8 w 409"/>
              <a:gd name="T81" fmla="*/ 23 h 138"/>
              <a:gd name="T82" fmla="*/ 9 w 409"/>
              <a:gd name="T83" fmla="*/ 34 h 138"/>
              <a:gd name="T84" fmla="*/ 372 w 409"/>
              <a:gd name="T85" fmla="*/ 35 h 138"/>
              <a:gd name="T86" fmla="*/ 372 w 409"/>
              <a:gd name="T87" fmla="*/ 36 h 138"/>
              <a:gd name="T88" fmla="*/ 383 w 409"/>
              <a:gd name="T89" fmla="*/ 15 h 138"/>
              <a:gd name="T90" fmla="*/ 336 w 409"/>
              <a:gd name="T91" fmla="*/ 47 h 138"/>
              <a:gd name="T92" fmla="*/ 315 w 409"/>
              <a:gd name="T93" fmla="*/ 47 h 138"/>
              <a:gd name="T94" fmla="*/ 107 w 409"/>
              <a:gd name="T95" fmla="*/ 8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09" h="138">
                <a:moveTo>
                  <a:pt x="1" y="36"/>
                </a:moveTo>
                <a:cubicBezTo>
                  <a:pt x="3" y="36"/>
                  <a:pt x="6" y="37"/>
                  <a:pt x="7" y="39"/>
                </a:cubicBezTo>
                <a:cubicBezTo>
                  <a:pt x="7" y="40"/>
                  <a:pt x="7" y="40"/>
                  <a:pt x="7" y="40"/>
                </a:cubicBezTo>
                <a:cubicBezTo>
                  <a:pt x="7" y="41"/>
                  <a:pt x="8" y="41"/>
                  <a:pt x="8" y="42"/>
                </a:cubicBezTo>
                <a:cubicBezTo>
                  <a:pt x="7" y="44"/>
                  <a:pt x="4" y="43"/>
                  <a:pt x="2" y="44"/>
                </a:cubicBezTo>
                <a:cubicBezTo>
                  <a:pt x="2" y="47"/>
                  <a:pt x="6" y="44"/>
                  <a:pt x="5" y="47"/>
                </a:cubicBezTo>
                <a:cubicBezTo>
                  <a:pt x="3" y="47"/>
                  <a:pt x="3" y="47"/>
                  <a:pt x="3" y="47"/>
                </a:cubicBezTo>
                <a:cubicBezTo>
                  <a:pt x="4" y="49"/>
                  <a:pt x="8" y="48"/>
                  <a:pt x="9" y="51"/>
                </a:cubicBezTo>
                <a:cubicBezTo>
                  <a:pt x="8" y="52"/>
                  <a:pt x="7" y="51"/>
                  <a:pt x="5" y="51"/>
                </a:cubicBezTo>
                <a:cubicBezTo>
                  <a:pt x="7" y="53"/>
                  <a:pt x="7" y="53"/>
                  <a:pt x="7" y="53"/>
                </a:cubicBezTo>
                <a:cubicBezTo>
                  <a:pt x="6" y="54"/>
                  <a:pt x="6" y="55"/>
                  <a:pt x="5" y="54"/>
                </a:cubicBezTo>
                <a:cubicBezTo>
                  <a:pt x="6" y="56"/>
                  <a:pt x="6" y="56"/>
                  <a:pt x="6" y="56"/>
                </a:cubicBezTo>
                <a:cubicBezTo>
                  <a:pt x="3" y="57"/>
                  <a:pt x="3" y="57"/>
                  <a:pt x="3" y="57"/>
                </a:cubicBezTo>
                <a:cubicBezTo>
                  <a:pt x="5" y="59"/>
                  <a:pt x="5" y="59"/>
                  <a:pt x="5" y="59"/>
                </a:cubicBezTo>
                <a:cubicBezTo>
                  <a:pt x="3" y="60"/>
                  <a:pt x="3" y="60"/>
                  <a:pt x="3" y="60"/>
                </a:cubicBezTo>
                <a:cubicBezTo>
                  <a:pt x="6" y="61"/>
                  <a:pt x="9" y="62"/>
                  <a:pt x="11" y="64"/>
                </a:cubicBezTo>
                <a:cubicBezTo>
                  <a:pt x="4" y="65"/>
                  <a:pt x="4" y="65"/>
                  <a:pt x="4" y="65"/>
                </a:cubicBezTo>
                <a:cubicBezTo>
                  <a:pt x="4" y="66"/>
                  <a:pt x="4" y="67"/>
                  <a:pt x="4" y="67"/>
                </a:cubicBezTo>
                <a:cubicBezTo>
                  <a:pt x="3" y="67"/>
                  <a:pt x="3" y="67"/>
                  <a:pt x="3" y="67"/>
                </a:cubicBezTo>
                <a:cubicBezTo>
                  <a:pt x="4" y="68"/>
                  <a:pt x="7" y="68"/>
                  <a:pt x="9" y="69"/>
                </a:cubicBezTo>
                <a:cubicBezTo>
                  <a:pt x="7" y="70"/>
                  <a:pt x="5" y="69"/>
                  <a:pt x="5" y="70"/>
                </a:cubicBezTo>
                <a:cubicBezTo>
                  <a:pt x="6" y="72"/>
                  <a:pt x="8" y="70"/>
                  <a:pt x="8" y="72"/>
                </a:cubicBezTo>
                <a:cubicBezTo>
                  <a:pt x="6" y="73"/>
                  <a:pt x="5" y="71"/>
                  <a:pt x="4" y="73"/>
                </a:cubicBezTo>
                <a:cubicBezTo>
                  <a:pt x="11" y="76"/>
                  <a:pt x="11" y="76"/>
                  <a:pt x="11" y="76"/>
                </a:cubicBezTo>
                <a:cubicBezTo>
                  <a:pt x="10" y="78"/>
                  <a:pt x="9" y="77"/>
                  <a:pt x="7" y="77"/>
                </a:cubicBezTo>
                <a:cubicBezTo>
                  <a:pt x="7" y="77"/>
                  <a:pt x="7" y="77"/>
                  <a:pt x="7" y="77"/>
                </a:cubicBezTo>
                <a:cubicBezTo>
                  <a:pt x="6" y="78"/>
                  <a:pt x="7" y="79"/>
                  <a:pt x="6" y="80"/>
                </a:cubicBezTo>
                <a:cubicBezTo>
                  <a:pt x="7" y="81"/>
                  <a:pt x="7" y="81"/>
                  <a:pt x="7" y="81"/>
                </a:cubicBezTo>
                <a:cubicBezTo>
                  <a:pt x="6" y="82"/>
                  <a:pt x="3" y="80"/>
                  <a:pt x="4" y="83"/>
                </a:cubicBezTo>
                <a:cubicBezTo>
                  <a:pt x="5" y="84"/>
                  <a:pt x="7" y="84"/>
                  <a:pt x="9" y="85"/>
                </a:cubicBezTo>
                <a:cubicBezTo>
                  <a:pt x="7" y="85"/>
                  <a:pt x="7" y="89"/>
                  <a:pt x="4" y="88"/>
                </a:cubicBezTo>
                <a:cubicBezTo>
                  <a:pt x="5" y="90"/>
                  <a:pt x="7" y="89"/>
                  <a:pt x="8" y="91"/>
                </a:cubicBezTo>
                <a:cubicBezTo>
                  <a:pt x="7" y="91"/>
                  <a:pt x="6" y="92"/>
                  <a:pt x="5" y="92"/>
                </a:cubicBezTo>
                <a:cubicBezTo>
                  <a:pt x="6" y="93"/>
                  <a:pt x="6" y="93"/>
                  <a:pt x="6" y="93"/>
                </a:cubicBezTo>
                <a:cubicBezTo>
                  <a:pt x="5" y="93"/>
                  <a:pt x="5" y="94"/>
                  <a:pt x="5" y="94"/>
                </a:cubicBezTo>
                <a:cubicBezTo>
                  <a:pt x="5" y="96"/>
                  <a:pt x="7" y="94"/>
                  <a:pt x="7" y="97"/>
                </a:cubicBezTo>
                <a:cubicBezTo>
                  <a:pt x="6" y="98"/>
                  <a:pt x="6" y="97"/>
                  <a:pt x="5" y="98"/>
                </a:cubicBezTo>
                <a:cubicBezTo>
                  <a:pt x="6" y="100"/>
                  <a:pt x="6" y="100"/>
                  <a:pt x="6" y="100"/>
                </a:cubicBezTo>
                <a:cubicBezTo>
                  <a:pt x="5" y="100"/>
                  <a:pt x="4" y="101"/>
                  <a:pt x="4" y="103"/>
                </a:cubicBezTo>
                <a:cubicBezTo>
                  <a:pt x="5" y="104"/>
                  <a:pt x="6" y="104"/>
                  <a:pt x="7" y="106"/>
                </a:cubicBezTo>
                <a:cubicBezTo>
                  <a:pt x="6" y="107"/>
                  <a:pt x="5" y="106"/>
                  <a:pt x="5" y="106"/>
                </a:cubicBezTo>
                <a:cubicBezTo>
                  <a:pt x="7" y="108"/>
                  <a:pt x="7" y="108"/>
                  <a:pt x="7" y="108"/>
                </a:cubicBezTo>
                <a:cubicBezTo>
                  <a:pt x="6" y="110"/>
                  <a:pt x="4" y="109"/>
                  <a:pt x="3" y="110"/>
                </a:cubicBezTo>
                <a:cubicBezTo>
                  <a:pt x="4" y="112"/>
                  <a:pt x="7" y="110"/>
                  <a:pt x="8" y="113"/>
                </a:cubicBezTo>
                <a:cubicBezTo>
                  <a:pt x="7" y="115"/>
                  <a:pt x="6" y="114"/>
                  <a:pt x="5" y="114"/>
                </a:cubicBezTo>
                <a:cubicBezTo>
                  <a:pt x="7" y="115"/>
                  <a:pt x="6" y="118"/>
                  <a:pt x="5" y="119"/>
                </a:cubicBezTo>
                <a:cubicBezTo>
                  <a:pt x="5" y="119"/>
                  <a:pt x="6" y="119"/>
                  <a:pt x="7" y="120"/>
                </a:cubicBezTo>
                <a:cubicBezTo>
                  <a:pt x="6" y="121"/>
                  <a:pt x="7" y="123"/>
                  <a:pt x="6" y="124"/>
                </a:cubicBezTo>
                <a:cubicBezTo>
                  <a:pt x="10" y="131"/>
                  <a:pt x="17" y="129"/>
                  <a:pt x="22" y="132"/>
                </a:cubicBezTo>
                <a:cubicBezTo>
                  <a:pt x="69" y="134"/>
                  <a:pt x="69" y="134"/>
                  <a:pt x="69" y="134"/>
                </a:cubicBezTo>
                <a:cubicBezTo>
                  <a:pt x="163" y="135"/>
                  <a:pt x="163" y="135"/>
                  <a:pt x="163" y="135"/>
                </a:cubicBezTo>
                <a:cubicBezTo>
                  <a:pt x="245" y="137"/>
                  <a:pt x="245" y="137"/>
                  <a:pt x="245" y="137"/>
                </a:cubicBezTo>
                <a:cubicBezTo>
                  <a:pt x="269" y="138"/>
                  <a:pt x="269" y="138"/>
                  <a:pt x="269" y="138"/>
                </a:cubicBezTo>
                <a:cubicBezTo>
                  <a:pt x="335" y="138"/>
                  <a:pt x="335" y="138"/>
                  <a:pt x="335" y="138"/>
                </a:cubicBezTo>
                <a:cubicBezTo>
                  <a:pt x="345" y="137"/>
                  <a:pt x="355" y="137"/>
                  <a:pt x="365" y="135"/>
                </a:cubicBezTo>
                <a:cubicBezTo>
                  <a:pt x="319" y="137"/>
                  <a:pt x="276" y="137"/>
                  <a:pt x="230" y="136"/>
                </a:cubicBezTo>
                <a:cubicBezTo>
                  <a:pt x="131" y="134"/>
                  <a:pt x="131" y="134"/>
                  <a:pt x="131" y="134"/>
                </a:cubicBezTo>
                <a:cubicBezTo>
                  <a:pt x="122" y="135"/>
                  <a:pt x="112" y="135"/>
                  <a:pt x="103" y="133"/>
                </a:cubicBezTo>
                <a:cubicBezTo>
                  <a:pt x="168" y="133"/>
                  <a:pt x="168" y="133"/>
                  <a:pt x="168" y="133"/>
                </a:cubicBezTo>
                <a:cubicBezTo>
                  <a:pt x="170" y="132"/>
                  <a:pt x="174" y="134"/>
                  <a:pt x="176" y="132"/>
                </a:cubicBezTo>
                <a:cubicBezTo>
                  <a:pt x="209" y="132"/>
                  <a:pt x="209" y="132"/>
                  <a:pt x="209" y="132"/>
                </a:cubicBezTo>
                <a:cubicBezTo>
                  <a:pt x="210" y="133"/>
                  <a:pt x="210" y="133"/>
                  <a:pt x="210" y="133"/>
                </a:cubicBezTo>
                <a:cubicBezTo>
                  <a:pt x="218" y="133"/>
                  <a:pt x="228" y="134"/>
                  <a:pt x="236" y="132"/>
                </a:cubicBezTo>
                <a:cubicBezTo>
                  <a:pt x="301" y="133"/>
                  <a:pt x="301" y="133"/>
                  <a:pt x="301" y="133"/>
                </a:cubicBezTo>
                <a:cubicBezTo>
                  <a:pt x="322" y="130"/>
                  <a:pt x="344" y="136"/>
                  <a:pt x="367" y="133"/>
                </a:cubicBezTo>
                <a:cubicBezTo>
                  <a:pt x="378" y="131"/>
                  <a:pt x="389" y="131"/>
                  <a:pt x="399" y="130"/>
                </a:cubicBezTo>
                <a:cubicBezTo>
                  <a:pt x="400" y="128"/>
                  <a:pt x="402" y="129"/>
                  <a:pt x="403" y="128"/>
                </a:cubicBezTo>
                <a:cubicBezTo>
                  <a:pt x="394" y="127"/>
                  <a:pt x="386" y="124"/>
                  <a:pt x="377" y="124"/>
                </a:cubicBezTo>
                <a:cubicBezTo>
                  <a:pt x="383" y="123"/>
                  <a:pt x="388" y="121"/>
                  <a:pt x="393" y="123"/>
                </a:cubicBezTo>
                <a:cubicBezTo>
                  <a:pt x="396" y="121"/>
                  <a:pt x="400" y="121"/>
                  <a:pt x="403" y="121"/>
                </a:cubicBezTo>
                <a:cubicBezTo>
                  <a:pt x="403" y="121"/>
                  <a:pt x="403" y="120"/>
                  <a:pt x="403" y="120"/>
                </a:cubicBezTo>
                <a:cubicBezTo>
                  <a:pt x="400" y="119"/>
                  <a:pt x="395" y="118"/>
                  <a:pt x="392" y="116"/>
                </a:cubicBezTo>
                <a:cubicBezTo>
                  <a:pt x="395" y="114"/>
                  <a:pt x="398" y="117"/>
                  <a:pt x="402" y="116"/>
                </a:cubicBezTo>
                <a:cubicBezTo>
                  <a:pt x="398" y="114"/>
                  <a:pt x="393" y="114"/>
                  <a:pt x="388" y="113"/>
                </a:cubicBezTo>
                <a:cubicBezTo>
                  <a:pt x="387" y="111"/>
                  <a:pt x="387" y="111"/>
                  <a:pt x="387" y="111"/>
                </a:cubicBezTo>
                <a:cubicBezTo>
                  <a:pt x="388" y="109"/>
                  <a:pt x="390" y="112"/>
                  <a:pt x="392" y="111"/>
                </a:cubicBezTo>
                <a:cubicBezTo>
                  <a:pt x="390" y="109"/>
                  <a:pt x="385" y="111"/>
                  <a:pt x="382" y="109"/>
                </a:cubicBezTo>
                <a:cubicBezTo>
                  <a:pt x="389" y="107"/>
                  <a:pt x="396" y="111"/>
                  <a:pt x="402" y="107"/>
                </a:cubicBezTo>
                <a:cubicBezTo>
                  <a:pt x="401" y="106"/>
                  <a:pt x="401" y="106"/>
                  <a:pt x="401" y="106"/>
                </a:cubicBezTo>
                <a:cubicBezTo>
                  <a:pt x="403" y="106"/>
                  <a:pt x="401" y="104"/>
                  <a:pt x="401" y="102"/>
                </a:cubicBezTo>
                <a:cubicBezTo>
                  <a:pt x="399" y="101"/>
                  <a:pt x="403" y="98"/>
                  <a:pt x="400" y="98"/>
                </a:cubicBezTo>
                <a:cubicBezTo>
                  <a:pt x="401" y="97"/>
                  <a:pt x="402" y="97"/>
                  <a:pt x="401" y="95"/>
                </a:cubicBezTo>
                <a:cubicBezTo>
                  <a:pt x="398" y="94"/>
                  <a:pt x="396" y="91"/>
                  <a:pt x="393" y="89"/>
                </a:cubicBezTo>
                <a:cubicBezTo>
                  <a:pt x="400" y="88"/>
                  <a:pt x="400" y="88"/>
                  <a:pt x="400" y="88"/>
                </a:cubicBezTo>
                <a:cubicBezTo>
                  <a:pt x="399" y="86"/>
                  <a:pt x="395" y="87"/>
                  <a:pt x="393" y="85"/>
                </a:cubicBezTo>
                <a:cubicBezTo>
                  <a:pt x="394" y="82"/>
                  <a:pt x="398" y="84"/>
                  <a:pt x="400" y="84"/>
                </a:cubicBezTo>
                <a:cubicBezTo>
                  <a:pt x="398" y="81"/>
                  <a:pt x="395" y="83"/>
                  <a:pt x="393" y="80"/>
                </a:cubicBezTo>
                <a:cubicBezTo>
                  <a:pt x="396" y="79"/>
                  <a:pt x="401" y="81"/>
                  <a:pt x="403" y="78"/>
                </a:cubicBezTo>
                <a:cubicBezTo>
                  <a:pt x="399" y="75"/>
                  <a:pt x="399" y="75"/>
                  <a:pt x="399" y="75"/>
                </a:cubicBezTo>
                <a:cubicBezTo>
                  <a:pt x="401" y="73"/>
                  <a:pt x="401" y="73"/>
                  <a:pt x="401" y="73"/>
                </a:cubicBezTo>
                <a:cubicBezTo>
                  <a:pt x="399" y="72"/>
                  <a:pt x="397" y="71"/>
                  <a:pt x="397" y="69"/>
                </a:cubicBezTo>
                <a:cubicBezTo>
                  <a:pt x="399" y="68"/>
                  <a:pt x="401" y="68"/>
                  <a:pt x="403" y="67"/>
                </a:cubicBezTo>
                <a:cubicBezTo>
                  <a:pt x="401" y="63"/>
                  <a:pt x="405" y="55"/>
                  <a:pt x="400" y="52"/>
                </a:cubicBezTo>
                <a:cubicBezTo>
                  <a:pt x="400" y="51"/>
                  <a:pt x="399" y="50"/>
                  <a:pt x="400" y="49"/>
                </a:cubicBezTo>
                <a:cubicBezTo>
                  <a:pt x="401" y="49"/>
                  <a:pt x="401" y="49"/>
                  <a:pt x="401" y="49"/>
                </a:cubicBezTo>
                <a:cubicBezTo>
                  <a:pt x="397" y="47"/>
                  <a:pt x="397" y="47"/>
                  <a:pt x="397" y="47"/>
                </a:cubicBezTo>
                <a:cubicBezTo>
                  <a:pt x="397" y="43"/>
                  <a:pt x="400" y="45"/>
                  <a:pt x="402" y="44"/>
                </a:cubicBezTo>
                <a:cubicBezTo>
                  <a:pt x="397" y="39"/>
                  <a:pt x="389" y="41"/>
                  <a:pt x="383" y="37"/>
                </a:cubicBezTo>
                <a:cubicBezTo>
                  <a:pt x="391" y="36"/>
                  <a:pt x="399" y="40"/>
                  <a:pt x="407" y="38"/>
                </a:cubicBezTo>
                <a:cubicBezTo>
                  <a:pt x="408" y="34"/>
                  <a:pt x="404" y="34"/>
                  <a:pt x="403" y="31"/>
                </a:cubicBezTo>
                <a:cubicBezTo>
                  <a:pt x="400" y="30"/>
                  <a:pt x="397" y="30"/>
                  <a:pt x="395" y="28"/>
                </a:cubicBezTo>
                <a:cubicBezTo>
                  <a:pt x="398" y="27"/>
                  <a:pt x="403" y="29"/>
                  <a:pt x="406" y="29"/>
                </a:cubicBezTo>
                <a:cubicBezTo>
                  <a:pt x="406" y="29"/>
                  <a:pt x="407" y="29"/>
                  <a:pt x="407" y="28"/>
                </a:cubicBezTo>
                <a:cubicBezTo>
                  <a:pt x="404" y="27"/>
                  <a:pt x="409" y="21"/>
                  <a:pt x="404" y="22"/>
                </a:cubicBezTo>
                <a:cubicBezTo>
                  <a:pt x="405" y="17"/>
                  <a:pt x="402" y="15"/>
                  <a:pt x="399" y="14"/>
                </a:cubicBezTo>
                <a:cubicBezTo>
                  <a:pt x="381" y="10"/>
                  <a:pt x="381" y="10"/>
                  <a:pt x="381" y="10"/>
                </a:cubicBezTo>
                <a:cubicBezTo>
                  <a:pt x="295" y="9"/>
                  <a:pt x="295" y="9"/>
                  <a:pt x="295" y="9"/>
                </a:cubicBezTo>
                <a:cubicBezTo>
                  <a:pt x="272" y="10"/>
                  <a:pt x="249" y="10"/>
                  <a:pt x="228" y="7"/>
                </a:cubicBezTo>
                <a:cubicBezTo>
                  <a:pt x="227" y="6"/>
                  <a:pt x="227" y="6"/>
                  <a:pt x="227" y="6"/>
                </a:cubicBezTo>
                <a:cubicBezTo>
                  <a:pt x="214" y="8"/>
                  <a:pt x="203" y="0"/>
                  <a:pt x="191" y="6"/>
                </a:cubicBezTo>
                <a:cubicBezTo>
                  <a:pt x="192" y="6"/>
                  <a:pt x="192" y="6"/>
                  <a:pt x="192" y="6"/>
                </a:cubicBezTo>
                <a:cubicBezTo>
                  <a:pt x="191" y="7"/>
                  <a:pt x="191" y="7"/>
                  <a:pt x="191" y="7"/>
                </a:cubicBezTo>
                <a:cubicBezTo>
                  <a:pt x="179" y="6"/>
                  <a:pt x="167" y="4"/>
                  <a:pt x="154" y="5"/>
                </a:cubicBezTo>
                <a:cubicBezTo>
                  <a:pt x="146" y="5"/>
                  <a:pt x="137" y="7"/>
                  <a:pt x="128" y="6"/>
                </a:cubicBezTo>
                <a:cubicBezTo>
                  <a:pt x="125" y="4"/>
                  <a:pt x="120" y="3"/>
                  <a:pt x="116" y="3"/>
                </a:cubicBezTo>
                <a:cubicBezTo>
                  <a:pt x="111" y="2"/>
                  <a:pt x="106" y="2"/>
                  <a:pt x="101" y="4"/>
                </a:cubicBezTo>
                <a:cubicBezTo>
                  <a:pt x="104" y="6"/>
                  <a:pt x="104" y="6"/>
                  <a:pt x="104" y="6"/>
                </a:cubicBezTo>
                <a:cubicBezTo>
                  <a:pt x="97" y="9"/>
                  <a:pt x="93" y="0"/>
                  <a:pt x="86" y="4"/>
                </a:cubicBezTo>
                <a:cubicBezTo>
                  <a:pt x="84" y="5"/>
                  <a:pt x="84" y="5"/>
                  <a:pt x="84" y="5"/>
                </a:cubicBezTo>
                <a:cubicBezTo>
                  <a:pt x="88" y="8"/>
                  <a:pt x="94" y="6"/>
                  <a:pt x="98" y="8"/>
                </a:cubicBezTo>
                <a:cubicBezTo>
                  <a:pt x="74" y="7"/>
                  <a:pt x="49" y="10"/>
                  <a:pt x="25" y="13"/>
                </a:cubicBezTo>
                <a:cubicBezTo>
                  <a:pt x="17" y="13"/>
                  <a:pt x="7" y="14"/>
                  <a:pt x="2" y="22"/>
                </a:cubicBezTo>
                <a:cubicBezTo>
                  <a:pt x="4" y="23"/>
                  <a:pt x="6" y="20"/>
                  <a:pt x="8" y="23"/>
                </a:cubicBezTo>
                <a:cubicBezTo>
                  <a:pt x="7" y="27"/>
                  <a:pt x="2" y="25"/>
                  <a:pt x="3" y="29"/>
                </a:cubicBezTo>
                <a:cubicBezTo>
                  <a:pt x="0" y="30"/>
                  <a:pt x="0" y="30"/>
                  <a:pt x="0" y="30"/>
                </a:cubicBezTo>
                <a:cubicBezTo>
                  <a:pt x="2" y="34"/>
                  <a:pt x="7" y="30"/>
                  <a:pt x="9" y="34"/>
                </a:cubicBezTo>
                <a:cubicBezTo>
                  <a:pt x="7" y="36"/>
                  <a:pt x="4" y="34"/>
                  <a:pt x="1" y="36"/>
                </a:cubicBezTo>
                <a:close/>
                <a:moveTo>
                  <a:pt x="372" y="36"/>
                </a:moveTo>
                <a:cubicBezTo>
                  <a:pt x="372" y="35"/>
                  <a:pt x="372" y="35"/>
                  <a:pt x="372" y="35"/>
                </a:cubicBezTo>
                <a:cubicBezTo>
                  <a:pt x="374" y="36"/>
                  <a:pt x="376" y="36"/>
                  <a:pt x="379" y="36"/>
                </a:cubicBezTo>
                <a:cubicBezTo>
                  <a:pt x="380" y="38"/>
                  <a:pt x="382" y="38"/>
                  <a:pt x="383" y="38"/>
                </a:cubicBezTo>
                <a:cubicBezTo>
                  <a:pt x="379" y="38"/>
                  <a:pt x="375" y="38"/>
                  <a:pt x="372" y="36"/>
                </a:cubicBezTo>
                <a:close/>
                <a:moveTo>
                  <a:pt x="360" y="14"/>
                </a:moveTo>
                <a:cubicBezTo>
                  <a:pt x="373" y="14"/>
                  <a:pt x="373" y="14"/>
                  <a:pt x="373" y="14"/>
                </a:cubicBezTo>
                <a:cubicBezTo>
                  <a:pt x="383" y="15"/>
                  <a:pt x="383" y="15"/>
                  <a:pt x="383" y="15"/>
                </a:cubicBezTo>
                <a:lnTo>
                  <a:pt x="360" y="14"/>
                </a:lnTo>
                <a:close/>
                <a:moveTo>
                  <a:pt x="315" y="47"/>
                </a:moveTo>
                <a:cubicBezTo>
                  <a:pt x="336" y="47"/>
                  <a:pt x="336" y="47"/>
                  <a:pt x="336" y="47"/>
                </a:cubicBezTo>
                <a:cubicBezTo>
                  <a:pt x="343" y="46"/>
                  <a:pt x="350" y="46"/>
                  <a:pt x="358" y="46"/>
                </a:cubicBezTo>
                <a:cubicBezTo>
                  <a:pt x="336" y="47"/>
                  <a:pt x="336" y="47"/>
                  <a:pt x="336" y="47"/>
                </a:cubicBezTo>
                <a:cubicBezTo>
                  <a:pt x="329" y="47"/>
                  <a:pt x="322" y="47"/>
                  <a:pt x="315" y="47"/>
                </a:cubicBezTo>
                <a:close/>
                <a:moveTo>
                  <a:pt x="107" y="7"/>
                </a:moveTo>
                <a:cubicBezTo>
                  <a:pt x="108" y="6"/>
                  <a:pt x="109" y="7"/>
                  <a:pt x="110" y="8"/>
                </a:cubicBezTo>
                <a:cubicBezTo>
                  <a:pt x="107" y="8"/>
                  <a:pt x="107" y="8"/>
                  <a:pt x="107" y="8"/>
                </a:cubicBezTo>
                <a:lnTo>
                  <a:pt x="107" y="7"/>
                </a:lnTo>
                <a:close/>
              </a:path>
            </a:pathLst>
          </a:custGeom>
          <a:solidFill>
            <a:srgbClr val="C00000"/>
          </a:solidFill>
          <a:ln w="9525">
            <a:noFill/>
            <a:round/>
          </a:ln>
        </p:spPr>
        <p:txBody>
          <a:bodyPr vert="horz" wrap="square" lIns="91440" tIns="45720" rIns="91440" bIns="45720" numCol="1" anchor="ctr"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Bef>
                <a:spcPct val="50000"/>
              </a:spcBef>
            </a:pPr>
            <a:r>
              <a:rPr lang="zh-CN" altLang="en-US" sz="2400" b="1" dirty="0">
                <a:solidFill>
                  <a:schemeClr val="bg1"/>
                </a:solidFill>
                <a:latin typeface="腾祥嘉丽准粗圆简" panose="01010104010101010101" pitchFamily="2" charset="-122"/>
                <a:ea typeface="腾祥嘉丽准粗圆简" panose="01010104010101010101" pitchFamily="2" charset="-122"/>
              </a:rPr>
              <a:t>戊戌变法</a:t>
            </a:r>
            <a:endParaRPr lang="zh-CN" altLang="en-US" sz="2400" b="1" dirty="0">
              <a:solidFill>
                <a:schemeClr val="accent4"/>
              </a:solidFill>
              <a:latin typeface="腾祥嘉丽准粗圆简" panose="01010104010101010101" pitchFamily="2" charset="-122"/>
              <a:ea typeface="腾祥嘉丽准粗圆简" panose="01010104010101010101" pitchFamily="2" charset="-122"/>
            </a:endParaRPr>
          </a:p>
        </p:txBody>
      </p:sp>
      <p:sp>
        <p:nvSpPr>
          <p:cNvPr id="4" name="Freeform 528"/>
          <p:cNvSpPr>
            <a:spLocks noEditPoints="1"/>
          </p:cNvSpPr>
          <p:nvPr/>
        </p:nvSpPr>
        <p:spPr bwMode="auto">
          <a:xfrm>
            <a:off x="1459680" y="3723004"/>
            <a:ext cx="2746555" cy="561976"/>
          </a:xfrm>
          <a:custGeom>
            <a:avLst/>
            <a:gdLst>
              <a:gd name="T0" fmla="*/ 7 w 409"/>
              <a:gd name="T1" fmla="*/ 40 h 138"/>
              <a:gd name="T2" fmla="*/ 5 w 409"/>
              <a:gd name="T3" fmla="*/ 47 h 138"/>
              <a:gd name="T4" fmla="*/ 5 w 409"/>
              <a:gd name="T5" fmla="*/ 51 h 138"/>
              <a:gd name="T6" fmla="*/ 6 w 409"/>
              <a:gd name="T7" fmla="*/ 56 h 138"/>
              <a:gd name="T8" fmla="*/ 3 w 409"/>
              <a:gd name="T9" fmla="*/ 60 h 138"/>
              <a:gd name="T10" fmla="*/ 4 w 409"/>
              <a:gd name="T11" fmla="*/ 67 h 138"/>
              <a:gd name="T12" fmla="*/ 5 w 409"/>
              <a:gd name="T13" fmla="*/ 70 h 138"/>
              <a:gd name="T14" fmla="*/ 11 w 409"/>
              <a:gd name="T15" fmla="*/ 76 h 138"/>
              <a:gd name="T16" fmla="*/ 6 w 409"/>
              <a:gd name="T17" fmla="*/ 80 h 138"/>
              <a:gd name="T18" fmla="*/ 9 w 409"/>
              <a:gd name="T19" fmla="*/ 85 h 138"/>
              <a:gd name="T20" fmla="*/ 5 w 409"/>
              <a:gd name="T21" fmla="*/ 92 h 138"/>
              <a:gd name="T22" fmla="*/ 7 w 409"/>
              <a:gd name="T23" fmla="*/ 97 h 138"/>
              <a:gd name="T24" fmla="*/ 4 w 409"/>
              <a:gd name="T25" fmla="*/ 103 h 138"/>
              <a:gd name="T26" fmla="*/ 7 w 409"/>
              <a:gd name="T27" fmla="*/ 108 h 138"/>
              <a:gd name="T28" fmla="*/ 5 w 409"/>
              <a:gd name="T29" fmla="*/ 114 h 138"/>
              <a:gd name="T30" fmla="*/ 6 w 409"/>
              <a:gd name="T31" fmla="*/ 124 h 138"/>
              <a:gd name="T32" fmla="*/ 163 w 409"/>
              <a:gd name="T33" fmla="*/ 135 h 138"/>
              <a:gd name="T34" fmla="*/ 335 w 409"/>
              <a:gd name="T35" fmla="*/ 138 h 138"/>
              <a:gd name="T36" fmla="*/ 131 w 409"/>
              <a:gd name="T37" fmla="*/ 134 h 138"/>
              <a:gd name="T38" fmla="*/ 176 w 409"/>
              <a:gd name="T39" fmla="*/ 132 h 138"/>
              <a:gd name="T40" fmla="*/ 236 w 409"/>
              <a:gd name="T41" fmla="*/ 132 h 138"/>
              <a:gd name="T42" fmla="*/ 399 w 409"/>
              <a:gd name="T43" fmla="*/ 130 h 138"/>
              <a:gd name="T44" fmla="*/ 393 w 409"/>
              <a:gd name="T45" fmla="*/ 123 h 138"/>
              <a:gd name="T46" fmla="*/ 392 w 409"/>
              <a:gd name="T47" fmla="*/ 116 h 138"/>
              <a:gd name="T48" fmla="*/ 387 w 409"/>
              <a:gd name="T49" fmla="*/ 111 h 138"/>
              <a:gd name="T50" fmla="*/ 402 w 409"/>
              <a:gd name="T51" fmla="*/ 107 h 138"/>
              <a:gd name="T52" fmla="*/ 400 w 409"/>
              <a:gd name="T53" fmla="*/ 98 h 138"/>
              <a:gd name="T54" fmla="*/ 400 w 409"/>
              <a:gd name="T55" fmla="*/ 88 h 138"/>
              <a:gd name="T56" fmla="*/ 393 w 409"/>
              <a:gd name="T57" fmla="*/ 80 h 138"/>
              <a:gd name="T58" fmla="*/ 401 w 409"/>
              <a:gd name="T59" fmla="*/ 73 h 138"/>
              <a:gd name="T60" fmla="*/ 400 w 409"/>
              <a:gd name="T61" fmla="*/ 52 h 138"/>
              <a:gd name="T62" fmla="*/ 397 w 409"/>
              <a:gd name="T63" fmla="*/ 47 h 138"/>
              <a:gd name="T64" fmla="*/ 407 w 409"/>
              <a:gd name="T65" fmla="*/ 38 h 138"/>
              <a:gd name="T66" fmla="*/ 406 w 409"/>
              <a:gd name="T67" fmla="*/ 29 h 138"/>
              <a:gd name="T68" fmla="*/ 399 w 409"/>
              <a:gd name="T69" fmla="*/ 14 h 138"/>
              <a:gd name="T70" fmla="*/ 228 w 409"/>
              <a:gd name="T71" fmla="*/ 7 h 138"/>
              <a:gd name="T72" fmla="*/ 192 w 409"/>
              <a:gd name="T73" fmla="*/ 6 h 138"/>
              <a:gd name="T74" fmla="*/ 128 w 409"/>
              <a:gd name="T75" fmla="*/ 6 h 138"/>
              <a:gd name="T76" fmla="*/ 104 w 409"/>
              <a:gd name="T77" fmla="*/ 6 h 138"/>
              <a:gd name="T78" fmla="*/ 98 w 409"/>
              <a:gd name="T79" fmla="*/ 8 h 138"/>
              <a:gd name="T80" fmla="*/ 8 w 409"/>
              <a:gd name="T81" fmla="*/ 23 h 138"/>
              <a:gd name="T82" fmla="*/ 9 w 409"/>
              <a:gd name="T83" fmla="*/ 34 h 138"/>
              <a:gd name="T84" fmla="*/ 372 w 409"/>
              <a:gd name="T85" fmla="*/ 35 h 138"/>
              <a:gd name="T86" fmla="*/ 372 w 409"/>
              <a:gd name="T87" fmla="*/ 36 h 138"/>
              <a:gd name="T88" fmla="*/ 383 w 409"/>
              <a:gd name="T89" fmla="*/ 15 h 138"/>
              <a:gd name="T90" fmla="*/ 336 w 409"/>
              <a:gd name="T91" fmla="*/ 47 h 138"/>
              <a:gd name="T92" fmla="*/ 315 w 409"/>
              <a:gd name="T93" fmla="*/ 47 h 138"/>
              <a:gd name="T94" fmla="*/ 107 w 409"/>
              <a:gd name="T95" fmla="*/ 8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09" h="138">
                <a:moveTo>
                  <a:pt x="1" y="36"/>
                </a:moveTo>
                <a:cubicBezTo>
                  <a:pt x="3" y="36"/>
                  <a:pt x="6" y="37"/>
                  <a:pt x="7" y="39"/>
                </a:cubicBezTo>
                <a:cubicBezTo>
                  <a:pt x="7" y="40"/>
                  <a:pt x="7" y="40"/>
                  <a:pt x="7" y="40"/>
                </a:cubicBezTo>
                <a:cubicBezTo>
                  <a:pt x="7" y="41"/>
                  <a:pt x="8" y="41"/>
                  <a:pt x="8" y="42"/>
                </a:cubicBezTo>
                <a:cubicBezTo>
                  <a:pt x="7" y="44"/>
                  <a:pt x="4" y="43"/>
                  <a:pt x="2" y="44"/>
                </a:cubicBezTo>
                <a:cubicBezTo>
                  <a:pt x="2" y="47"/>
                  <a:pt x="6" y="44"/>
                  <a:pt x="5" y="47"/>
                </a:cubicBezTo>
                <a:cubicBezTo>
                  <a:pt x="3" y="47"/>
                  <a:pt x="3" y="47"/>
                  <a:pt x="3" y="47"/>
                </a:cubicBezTo>
                <a:cubicBezTo>
                  <a:pt x="4" y="49"/>
                  <a:pt x="8" y="48"/>
                  <a:pt x="9" y="51"/>
                </a:cubicBezTo>
                <a:cubicBezTo>
                  <a:pt x="8" y="52"/>
                  <a:pt x="7" y="51"/>
                  <a:pt x="5" y="51"/>
                </a:cubicBezTo>
                <a:cubicBezTo>
                  <a:pt x="7" y="53"/>
                  <a:pt x="7" y="53"/>
                  <a:pt x="7" y="53"/>
                </a:cubicBezTo>
                <a:cubicBezTo>
                  <a:pt x="6" y="54"/>
                  <a:pt x="6" y="55"/>
                  <a:pt x="5" y="54"/>
                </a:cubicBezTo>
                <a:cubicBezTo>
                  <a:pt x="6" y="56"/>
                  <a:pt x="6" y="56"/>
                  <a:pt x="6" y="56"/>
                </a:cubicBezTo>
                <a:cubicBezTo>
                  <a:pt x="3" y="57"/>
                  <a:pt x="3" y="57"/>
                  <a:pt x="3" y="57"/>
                </a:cubicBezTo>
                <a:cubicBezTo>
                  <a:pt x="5" y="59"/>
                  <a:pt x="5" y="59"/>
                  <a:pt x="5" y="59"/>
                </a:cubicBezTo>
                <a:cubicBezTo>
                  <a:pt x="3" y="60"/>
                  <a:pt x="3" y="60"/>
                  <a:pt x="3" y="60"/>
                </a:cubicBezTo>
                <a:cubicBezTo>
                  <a:pt x="6" y="61"/>
                  <a:pt x="9" y="62"/>
                  <a:pt x="11" y="64"/>
                </a:cubicBezTo>
                <a:cubicBezTo>
                  <a:pt x="4" y="65"/>
                  <a:pt x="4" y="65"/>
                  <a:pt x="4" y="65"/>
                </a:cubicBezTo>
                <a:cubicBezTo>
                  <a:pt x="4" y="66"/>
                  <a:pt x="4" y="67"/>
                  <a:pt x="4" y="67"/>
                </a:cubicBezTo>
                <a:cubicBezTo>
                  <a:pt x="3" y="67"/>
                  <a:pt x="3" y="67"/>
                  <a:pt x="3" y="67"/>
                </a:cubicBezTo>
                <a:cubicBezTo>
                  <a:pt x="4" y="68"/>
                  <a:pt x="7" y="68"/>
                  <a:pt x="9" y="69"/>
                </a:cubicBezTo>
                <a:cubicBezTo>
                  <a:pt x="7" y="70"/>
                  <a:pt x="5" y="69"/>
                  <a:pt x="5" y="70"/>
                </a:cubicBezTo>
                <a:cubicBezTo>
                  <a:pt x="6" y="72"/>
                  <a:pt x="8" y="70"/>
                  <a:pt x="8" y="72"/>
                </a:cubicBezTo>
                <a:cubicBezTo>
                  <a:pt x="6" y="73"/>
                  <a:pt x="5" y="71"/>
                  <a:pt x="4" y="73"/>
                </a:cubicBezTo>
                <a:cubicBezTo>
                  <a:pt x="11" y="76"/>
                  <a:pt x="11" y="76"/>
                  <a:pt x="11" y="76"/>
                </a:cubicBezTo>
                <a:cubicBezTo>
                  <a:pt x="10" y="78"/>
                  <a:pt x="9" y="77"/>
                  <a:pt x="7" y="77"/>
                </a:cubicBezTo>
                <a:cubicBezTo>
                  <a:pt x="7" y="77"/>
                  <a:pt x="7" y="77"/>
                  <a:pt x="7" y="77"/>
                </a:cubicBezTo>
                <a:cubicBezTo>
                  <a:pt x="6" y="78"/>
                  <a:pt x="7" y="79"/>
                  <a:pt x="6" y="80"/>
                </a:cubicBezTo>
                <a:cubicBezTo>
                  <a:pt x="7" y="81"/>
                  <a:pt x="7" y="81"/>
                  <a:pt x="7" y="81"/>
                </a:cubicBezTo>
                <a:cubicBezTo>
                  <a:pt x="6" y="82"/>
                  <a:pt x="3" y="80"/>
                  <a:pt x="4" y="83"/>
                </a:cubicBezTo>
                <a:cubicBezTo>
                  <a:pt x="5" y="84"/>
                  <a:pt x="7" y="84"/>
                  <a:pt x="9" y="85"/>
                </a:cubicBezTo>
                <a:cubicBezTo>
                  <a:pt x="7" y="85"/>
                  <a:pt x="7" y="89"/>
                  <a:pt x="4" y="88"/>
                </a:cubicBezTo>
                <a:cubicBezTo>
                  <a:pt x="5" y="90"/>
                  <a:pt x="7" y="89"/>
                  <a:pt x="8" y="91"/>
                </a:cubicBezTo>
                <a:cubicBezTo>
                  <a:pt x="7" y="91"/>
                  <a:pt x="6" y="92"/>
                  <a:pt x="5" y="92"/>
                </a:cubicBezTo>
                <a:cubicBezTo>
                  <a:pt x="6" y="93"/>
                  <a:pt x="6" y="93"/>
                  <a:pt x="6" y="93"/>
                </a:cubicBezTo>
                <a:cubicBezTo>
                  <a:pt x="5" y="93"/>
                  <a:pt x="5" y="94"/>
                  <a:pt x="5" y="94"/>
                </a:cubicBezTo>
                <a:cubicBezTo>
                  <a:pt x="5" y="96"/>
                  <a:pt x="7" y="94"/>
                  <a:pt x="7" y="97"/>
                </a:cubicBezTo>
                <a:cubicBezTo>
                  <a:pt x="6" y="98"/>
                  <a:pt x="6" y="97"/>
                  <a:pt x="5" y="98"/>
                </a:cubicBezTo>
                <a:cubicBezTo>
                  <a:pt x="6" y="100"/>
                  <a:pt x="6" y="100"/>
                  <a:pt x="6" y="100"/>
                </a:cubicBezTo>
                <a:cubicBezTo>
                  <a:pt x="5" y="100"/>
                  <a:pt x="4" y="101"/>
                  <a:pt x="4" y="103"/>
                </a:cubicBezTo>
                <a:cubicBezTo>
                  <a:pt x="5" y="104"/>
                  <a:pt x="6" y="104"/>
                  <a:pt x="7" y="106"/>
                </a:cubicBezTo>
                <a:cubicBezTo>
                  <a:pt x="6" y="107"/>
                  <a:pt x="5" y="106"/>
                  <a:pt x="5" y="106"/>
                </a:cubicBezTo>
                <a:cubicBezTo>
                  <a:pt x="7" y="108"/>
                  <a:pt x="7" y="108"/>
                  <a:pt x="7" y="108"/>
                </a:cubicBezTo>
                <a:cubicBezTo>
                  <a:pt x="6" y="110"/>
                  <a:pt x="4" y="109"/>
                  <a:pt x="3" y="110"/>
                </a:cubicBezTo>
                <a:cubicBezTo>
                  <a:pt x="4" y="112"/>
                  <a:pt x="7" y="110"/>
                  <a:pt x="8" y="113"/>
                </a:cubicBezTo>
                <a:cubicBezTo>
                  <a:pt x="7" y="115"/>
                  <a:pt x="6" y="114"/>
                  <a:pt x="5" y="114"/>
                </a:cubicBezTo>
                <a:cubicBezTo>
                  <a:pt x="7" y="115"/>
                  <a:pt x="6" y="118"/>
                  <a:pt x="5" y="119"/>
                </a:cubicBezTo>
                <a:cubicBezTo>
                  <a:pt x="5" y="119"/>
                  <a:pt x="6" y="119"/>
                  <a:pt x="7" y="120"/>
                </a:cubicBezTo>
                <a:cubicBezTo>
                  <a:pt x="6" y="121"/>
                  <a:pt x="7" y="123"/>
                  <a:pt x="6" y="124"/>
                </a:cubicBezTo>
                <a:cubicBezTo>
                  <a:pt x="10" y="131"/>
                  <a:pt x="17" y="129"/>
                  <a:pt x="22" y="132"/>
                </a:cubicBezTo>
                <a:cubicBezTo>
                  <a:pt x="69" y="134"/>
                  <a:pt x="69" y="134"/>
                  <a:pt x="69" y="134"/>
                </a:cubicBezTo>
                <a:cubicBezTo>
                  <a:pt x="163" y="135"/>
                  <a:pt x="163" y="135"/>
                  <a:pt x="163" y="135"/>
                </a:cubicBezTo>
                <a:cubicBezTo>
                  <a:pt x="245" y="137"/>
                  <a:pt x="245" y="137"/>
                  <a:pt x="245" y="137"/>
                </a:cubicBezTo>
                <a:cubicBezTo>
                  <a:pt x="269" y="138"/>
                  <a:pt x="269" y="138"/>
                  <a:pt x="269" y="138"/>
                </a:cubicBezTo>
                <a:cubicBezTo>
                  <a:pt x="335" y="138"/>
                  <a:pt x="335" y="138"/>
                  <a:pt x="335" y="138"/>
                </a:cubicBezTo>
                <a:cubicBezTo>
                  <a:pt x="345" y="137"/>
                  <a:pt x="355" y="137"/>
                  <a:pt x="365" y="135"/>
                </a:cubicBezTo>
                <a:cubicBezTo>
                  <a:pt x="319" y="137"/>
                  <a:pt x="276" y="137"/>
                  <a:pt x="230" y="136"/>
                </a:cubicBezTo>
                <a:cubicBezTo>
                  <a:pt x="131" y="134"/>
                  <a:pt x="131" y="134"/>
                  <a:pt x="131" y="134"/>
                </a:cubicBezTo>
                <a:cubicBezTo>
                  <a:pt x="122" y="135"/>
                  <a:pt x="112" y="135"/>
                  <a:pt x="103" y="133"/>
                </a:cubicBezTo>
                <a:cubicBezTo>
                  <a:pt x="168" y="133"/>
                  <a:pt x="168" y="133"/>
                  <a:pt x="168" y="133"/>
                </a:cubicBezTo>
                <a:cubicBezTo>
                  <a:pt x="170" y="132"/>
                  <a:pt x="174" y="134"/>
                  <a:pt x="176" y="132"/>
                </a:cubicBezTo>
                <a:cubicBezTo>
                  <a:pt x="209" y="132"/>
                  <a:pt x="209" y="132"/>
                  <a:pt x="209" y="132"/>
                </a:cubicBezTo>
                <a:cubicBezTo>
                  <a:pt x="210" y="133"/>
                  <a:pt x="210" y="133"/>
                  <a:pt x="210" y="133"/>
                </a:cubicBezTo>
                <a:cubicBezTo>
                  <a:pt x="218" y="133"/>
                  <a:pt x="228" y="134"/>
                  <a:pt x="236" y="132"/>
                </a:cubicBezTo>
                <a:cubicBezTo>
                  <a:pt x="301" y="133"/>
                  <a:pt x="301" y="133"/>
                  <a:pt x="301" y="133"/>
                </a:cubicBezTo>
                <a:cubicBezTo>
                  <a:pt x="322" y="130"/>
                  <a:pt x="344" y="136"/>
                  <a:pt x="367" y="133"/>
                </a:cubicBezTo>
                <a:cubicBezTo>
                  <a:pt x="378" y="131"/>
                  <a:pt x="389" y="131"/>
                  <a:pt x="399" y="130"/>
                </a:cubicBezTo>
                <a:cubicBezTo>
                  <a:pt x="400" y="128"/>
                  <a:pt x="402" y="129"/>
                  <a:pt x="403" y="128"/>
                </a:cubicBezTo>
                <a:cubicBezTo>
                  <a:pt x="394" y="127"/>
                  <a:pt x="386" y="124"/>
                  <a:pt x="377" y="124"/>
                </a:cubicBezTo>
                <a:cubicBezTo>
                  <a:pt x="383" y="123"/>
                  <a:pt x="388" y="121"/>
                  <a:pt x="393" y="123"/>
                </a:cubicBezTo>
                <a:cubicBezTo>
                  <a:pt x="396" y="121"/>
                  <a:pt x="400" y="121"/>
                  <a:pt x="403" y="121"/>
                </a:cubicBezTo>
                <a:cubicBezTo>
                  <a:pt x="403" y="121"/>
                  <a:pt x="403" y="120"/>
                  <a:pt x="403" y="120"/>
                </a:cubicBezTo>
                <a:cubicBezTo>
                  <a:pt x="400" y="119"/>
                  <a:pt x="395" y="118"/>
                  <a:pt x="392" y="116"/>
                </a:cubicBezTo>
                <a:cubicBezTo>
                  <a:pt x="395" y="114"/>
                  <a:pt x="398" y="117"/>
                  <a:pt x="402" y="116"/>
                </a:cubicBezTo>
                <a:cubicBezTo>
                  <a:pt x="398" y="114"/>
                  <a:pt x="393" y="114"/>
                  <a:pt x="388" y="113"/>
                </a:cubicBezTo>
                <a:cubicBezTo>
                  <a:pt x="387" y="111"/>
                  <a:pt x="387" y="111"/>
                  <a:pt x="387" y="111"/>
                </a:cubicBezTo>
                <a:cubicBezTo>
                  <a:pt x="388" y="109"/>
                  <a:pt x="390" y="112"/>
                  <a:pt x="392" y="111"/>
                </a:cubicBezTo>
                <a:cubicBezTo>
                  <a:pt x="390" y="109"/>
                  <a:pt x="385" y="111"/>
                  <a:pt x="382" y="109"/>
                </a:cubicBezTo>
                <a:cubicBezTo>
                  <a:pt x="389" y="107"/>
                  <a:pt x="396" y="111"/>
                  <a:pt x="402" y="107"/>
                </a:cubicBezTo>
                <a:cubicBezTo>
                  <a:pt x="401" y="106"/>
                  <a:pt x="401" y="106"/>
                  <a:pt x="401" y="106"/>
                </a:cubicBezTo>
                <a:cubicBezTo>
                  <a:pt x="403" y="106"/>
                  <a:pt x="401" y="104"/>
                  <a:pt x="401" y="102"/>
                </a:cubicBezTo>
                <a:cubicBezTo>
                  <a:pt x="399" y="101"/>
                  <a:pt x="403" y="98"/>
                  <a:pt x="400" y="98"/>
                </a:cubicBezTo>
                <a:cubicBezTo>
                  <a:pt x="401" y="97"/>
                  <a:pt x="402" y="97"/>
                  <a:pt x="401" y="95"/>
                </a:cubicBezTo>
                <a:cubicBezTo>
                  <a:pt x="398" y="94"/>
                  <a:pt x="396" y="91"/>
                  <a:pt x="393" y="89"/>
                </a:cubicBezTo>
                <a:cubicBezTo>
                  <a:pt x="400" y="88"/>
                  <a:pt x="400" y="88"/>
                  <a:pt x="400" y="88"/>
                </a:cubicBezTo>
                <a:cubicBezTo>
                  <a:pt x="399" y="86"/>
                  <a:pt x="395" y="87"/>
                  <a:pt x="393" y="85"/>
                </a:cubicBezTo>
                <a:cubicBezTo>
                  <a:pt x="394" y="82"/>
                  <a:pt x="398" y="84"/>
                  <a:pt x="400" y="84"/>
                </a:cubicBezTo>
                <a:cubicBezTo>
                  <a:pt x="398" y="81"/>
                  <a:pt x="395" y="83"/>
                  <a:pt x="393" y="80"/>
                </a:cubicBezTo>
                <a:cubicBezTo>
                  <a:pt x="396" y="79"/>
                  <a:pt x="401" y="81"/>
                  <a:pt x="403" y="78"/>
                </a:cubicBezTo>
                <a:cubicBezTo>
                  <a:pt x="399" y="75"/>
                  <a:pt x="399" y="75"/>
                  <a:pt x="399" y="75"/>
                </a:cubicBezTo>
                <a:cubicBezTo>
                  <a:pt x="401" y="73"/>
                  <a:pt x="401" y="73"/>
                  <a:pt x="401" y="73"/>
                </a:cubicBezTo>
                <a:cubicBezTo>
                  <a:pt x="399" y="72"/>
                  <a:pt x="397" y="71"/>
                  <a:pt x="397" y="69"/>
                </a:cubicBezTo>
                <a:cubicBezTo>
                  <a:pt x="399" y="68"/>
                  <a:pt x="401" y="68"/>
                  <a:pt x="403" y="67"/>
                </a:cubicBezTo>
                <a:cubicBezTo>
                  <a:pt x="401" y="63"/>
                  <a:pt x="405" y="55"/>
                  <a:pt x="400" y="52"/>
                </a:cubicBezTo>
                <a:cubicBezTo>
                  <a:pt x="400" y="51"/>
                  <a:pt x="399" y="50"/>
                  <a:pt x="400" y="49"/>
                </a:cubicBezTo>
                <a:cubicBezTo>
                  <a:pt x="401" y="49"/>
                  <a:pt x="401" y="49"/>
                  <a:pt x="401" y="49"/>
                </a:cubicBezTo>
                <a:cubicBezTo>
                  <a:pt x="397" y="47"/>
                  <a:pt x="397" y="47"/>
                  <a:pt x="397" y="47"/>
                </a:cubicBezTo>
                <a:cubicBezTo>
                  <a:pt x="397" y="43"/>
                  <a:pt x="400" y="45"/>
                  <a:pt x="402" y="44"/>
                </a:cubicBezTo>
                <a:cubicBezTo>
                  <a:pt x="397" y="39"/>
                  <a:pt x="389" y="41"/>
                  <a:pt x="383" y="37"/>
                </a:cubicBezTo>
                <a:cubicBezTo>
                  <a:pt x="391" y="36"/>
                  <a:pt x="399" y="40"/>
                  <a:pt x="407" y="38"/>
                </a:cubicBezTo>
                <a:cubicBezTo>
                  <a:pt x="408" y="34"/>
                  <a:pt x="404" y="34"/>
                  <a:pt x="403" y="31"/>
                </a:cubicBezTo>
                <a:cubicBezTo>
                  <a:pt x="400" y="30"/>
                  <a:pt x="397" y="30"/>
                  <a:pt x="395" y="28"/>
                </a:cubicBezTo>
                <a:cubicBezTo>
                  <a:pt x="398" y="27"/>
                  <a:pt x="403" y="29"/>
                  <a:pt x="406" y="29"/>
                </a:cubicBezTo>
                <a:cubicBezTo>
                  <a:pt x="406" y="29"/>
                  <a:pt x="407" y="29"/>
                  <a:pt x="407" y="28"/>
                </a:cubicBezTo>
                <a:cubicBezTo>
                  <a:pt x="404" y="27"/>
                  <a:pt x="409" y="21"/>
                  <a:pt x="404" y="22"/>
                </a:cubicBezTo>
                <a:cubicBezTo>
                  <a:pt x="405" y="17"/>
                  <a:pt x="402" y="15"/>
                  <a:pt x="399" y="14"/>
                </a:cubicBezTo>
                <a:cubicBezTo>
                  <a:pt x="381" y="10"/>
                  <a:pt x="381" y="10"/>
                  <a:pt x="381" y="10"/>
                </a:cubicBezTo>
                <a:cubicBezTo>
                  <a:pt x="295" y="9"/>
                  <a:pt x="295" y="9"/>
                  <a:pt x="295" y="9"/>
                </a:cubicBezTo>
                <a:cubicBezTo>
                  <a:pt x="272" y="10"/>
                  <a:pt x="249" y="10"/>
                  <a:pt x="228" y="7"/>
                </a:cubicBezTo>
                <a:cubicBezTo>
                  <a:pt x="227" y="6"/>
                  <a:pt x="227" y="6"/>
                  <a:pt x="227" y="6"/>
                </a:cubicBezTo>
                <a:cubicBezTo>
                  <a:pt x="214" y="8"/>
                  <a:pt x="203" y="0"/>
                  <a:pt x="191" y="6"/>
                </a:cubicBezTo>
                <a:cubicBezTo>
                  <a:pt x="192" y="6"/>
                  <a:pt x="192" y="6"/>
                  <a:pt x="192" y="6"/>
                </a:cubicBezTo>
                <a:cubicBezTo>
                  <a:pt x="191" y="7"/>
                  <a:pt x="191" y="7"/>
                  <a:pt x="191" y="7"/>
                </a:cubicBezTo>
                <a:cubicBezTo>
                  <a:pt x="179" y="6"/>
                  <a:pt x="167" y="4"/>
                  <a:pt x="154" y="5"/>
                </a:cubicBezTo>
                <a:cubicBezTo>
                  <a:pt x="146" y="5"/>
                  <a:pt x="137" y="7"/>
                  <a:pt x="128" y="6"/>
                </a:cubicBezTo>
                <a:cubicBezTo>
                  <a:pt x="125" y="4"/>
                  <a:pt x="120" y="3"/>
                  <a:pt x="116" y="3"/>
                </a:cubicBezTo>
                <a:cubicBezTo>
                  <a:pt x="111" y="2"/>
                  <a:pt x="106" y="2"/>
                  <a:pt x="101" y="4"/>
                </a:cubicBezTo>
                <a:cubicBezTo>
                  <a:pt x="104" y="6"/>
                  <a:pt x="104" y="6"/>
                  <a:pt x="104" y="6"/>
                </a:cubicBezTo>
                <a:cubicBezTo>
                  <a:pt x="97" y="9"/>
                  <a:pt x="93" y="0"/>
                  <a:pt x="86" y="4"/>
                </a:cubicBezTo>
                <a:cubicBezTo>
                  <a:pt x="84" y="5"/>
                  <a:pt x="84" y="5"/>
                  <a:pt x="84" y="5"/>
                </a:cubicBezTo>
                <a:cubicBezTo>
                  <a:pt x="88" y="8"/>
                  <a:pt x="94" y="6"/>
                  <a:pt x="98" y="8"/>
                </a:cubicBezTo>
                <a:cubicBezTo>
                  <a:pt x="74" y="7"/>
                  <a:pt x="49" y="10"/>
                  <a:pt x="25" y="13"/>
                </a:cubicBezTo>
                <a:cubicBezTo>
                  <a:pt x="17" y="13"/>
                  <a:pt x="7" y="14"/>
                  <a:pt x="2" y="22"/>
                </a:cubicBezTo>
                <a:cubicBezTo>
                  <a:pt x="4" y="23"/>
                  <a:pt x="6" y="20"/>
                  <a:pt x="8" y="23"/>
                </a:cubicBezTo>
                <a:cubicBezTo>
                  <a:pt x="7" y="27"/>
                  <a:pt x="2" y="25"/>
                  <a:pt x="3" y="29"/>
                </a:cubicBezTo>
                <a:cubicBezTo>
                  <a:pt x="0" y="30"/>
                  <a:pt x="0" y="30"/>
                  <a:pt x="0" y="30"/>
                </a:cubicBezTo>
                <a:cubicBezTo>
                  <a:pt x="2" y="34"/>
                  <a:pt x="7" y="30"/>
                  <a:pt x="9" y="34"/>
                </a:cubicBezTo>
                <a:cubicBezTo>
                  <a:pt x="7" y="36"/>
                  <a:pt x="4" y="34"/>
                  <a:pt x="1" y="36"/>
                </a:cubicBezTo>
                <a:close/>
                <a:moveTo>
                  <a:pt x="372" y="36"/>
                </a:moveTo>
                <a:cubicBezTo>
                  <a:pt x="372" y="35"/>
                  <a:pt x="372" y="35"/>
                  <a:pt x="372" y="35"/>
                </a:cubicBezTo>
                <a:cubicBezTo>
                  <a:pt x="374" y="36"/>
                  <a:pt x="376" y="36"/>
                  <a:pt x="379" y="36"/>
                </a:cubicBezTo>
                <a:cubicBezTo>
                  <a:pt x="380" y="38"/>
                  <a:pt x="382" y="38"/>
                  <a:pt x="383" y="38"/>
                </a:cubicBezTo>
                <a:cubicBezTo>
                  <a:pt x="379" y="38"/>
                  <a:pt x="375" y="38"/>
                  <a:pt x="372" y="36"/>
                </a:cubicBezTo>
                <a:close/>
                <a:moveTo>
                  <a:pt x="360" y="14"/>
                </a:moveTo>
                <a:cubicBezTo>
                  <a:pt x="373" y="14"/>
                  <a:pt x="373" y="14"/>
                  <a:pt x="373" y="14"/>
                </a:cubicBezTo>
                <a:cubicBezTo>
                  <a:pt x="383" y="15"/>
                  <a:pt x="383" y="15"/>
                  <a:pt x="383" y="15"/>
                </a:cubicBezTo>
                <a:lnTo>
                  <a:pt x="360" y="14"/>
                </a:lnTo>
                <a:close/>
                <a:moveTo>
                  <a:pt x="315" y="47"/>
                </a:moveTo>
                <a:cubicBezTo>
                  <a:pt x="336" y="47"/>
                  <a:pt x="336" y="47"/>
                  <a:pt x="336" y="47"/>
                </a:cubicBezTo>
                <a:cubicBezTo>
                  <a:pt x="343" y="46"/>
                  <a:pt x="350" y="46"/>
                  <a:pt x="358" y="46"/>
                </a:cubicBezTo>
                <a:cubicBezTo>
                  <a:pt x="336" y="47"/>
                  <a:pt x="336" y="47"/>
                  <a:pt x="336" y="47"/>
                </a:cubicBezTo>
                <a:cubicBezTo>
                  <a:pt x="329" y="47"/>
                  <a:pt x="322" y="47"/>
                  <a:pt x="315" y="47"/>
                </a:cubicBezTo>
                <a:close/>
                <a:moveTo>
                  <a:pt x="107" y="7"/>
                </a:moveTo>
                <a:cubicBezTo>
                  <a:pt x="108" y="6"/>
                  <a:pt x="109" y="7"/>
                  <a:pt x="110" y="8"/>
                </a:cubicBezTo>
                <a:cubicBezTo>
                  <a:pt x="107" y="8"/>
                  <a:pt x="107" y="8"/>
                  <a:pt x="107" y="8"/>
                </a:cubicBezTo>
                <a:lnTo>
                  <a:pt x="107" y="7"/>
                </a:lnTo>
                <a:close/>
              </a:path>
            </a:pathLst>
          </a:custGeom>
          <a:solidFill>
            <a:srgbClr val="C00000"/>
          </a:solidFill>
          <a:ln w="9525">
            <a:noFill/>
            <a:round/>
          </a:ln>
        </p:spPr>
        <p:txBody>
          <a:bodyPr vert="horz" wrap="square" lIns="91440" tIns="45720" rIns="91440" bIns="45720" numCol="1" anchor="ctr"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Bef>
                <a:spcPct val="50000"/>
              </a:spcBef>
            </a:pPr>
            <a:r>
              <a:rPr lang="zh-CN" altLang="en-US" sz="2400" b="1" dirty="0">
                <a:solidFill>
                  <a:schemeClr val="bg1"/>
                </a:solidFill>
                <a:latin typeface="腾祥嘉丽准粗圆简" panose="01010104010101010101" pitchFamily="2" charset="-122"/>
                <a:ea typeface="腾祥嘉丽准粗圆简" panose="01010104010101010101" pitchFamily="2" charset="-122"/>
              </a:rPr>
              <a:t>辛亥革命</a:t>
            </a:r>
            <a:endParaRPr lang="zh-CN" altLang="en-US" sz="2400" b="1" dirty="0">
              <a:solidFill>
                <a:schemeClr val="accent4"/>
              </a:solidFill>
              <a:latin typeface="腾祥嘉丽准粗圆简" panose="01010104010101010101" pitchFamily="2" charset="-122"/>
              <a:ea typeface="腾祥嘉丽准粗圆简" panose="01010104010101010101" pitchFamily="2" charset="-122"/>
            </a:endParaRPr>
          </a:p>
        </p:txBody>
      </p:sp>
      <p:sp>
        <p:nvSpPr>
          <p:cNvPr id="5" name="Freeform 528"/>
          <p:cNvSpPr>
            <a:spLocks noEditPoints="1"/>
          </p:cNvSpPr>
          <p:nvPr/>
        </p:nvSpPr>
        <p:spPr bwMode="auto">
          <a:xfrm>
            <a:off x="1459683" y="5029836"/>
            <a:ext cx="2746555" cy="561976"/>
          </a:xfrm>
          <a:custGeom>
            <a:avLst/>
            <a:gdLst>
              <a:gd name="T0" fmla="*/ 7 w 409"/>
              <a:gd name="T1" fmla="*/ 40 h 138"/>
              <a:gd name="T2" fmla="*/ 5 w 409"/>
              <a:gd name="T3" fmla="*/ 47 h 138"/>
              <a:gd name="T4" fmla="*/ 5 w 409"/>
              <a:gd name="T5" fmla="*/ 51 h 138"/>
              <a:gd name="T6" fmla="*/ 6 w 409"/>
              <a:gd name="T7" fmla="*/ 56 h 138"/>
              <a:gd name="T8" fmla="*/ 3 w 409"/>
              <a:gd name="T9" fmla="*/ 60 h 138"/>
              <a:gd name="T10" fmla="*/ 4 w 409"/>
              <a:gd name="T11" fmla="*/ 67 h 138"/>
              <a:gd name="T12" fmla="*/ 5 w 409"/>
              <a:gd name="T13" fmla="*/ 70 h 138"/>
              <a:gd name="T14" fmla="*/ 11 w 409"/>
              <a:gd name="T15" fmla="*/ 76 h 138"/>
              <a:gd name="T16" fmla="*/ 6 w 409"/>
              <a:gd name="T17" fmla="*/ 80 h 138"/>
              <a:gd name="T18" fmla="*/ 9 w 409"/>
              <a:gd name="T19" fmla="*/ 85 h 138"/>
              <a:gd name="T20" fmla="*/ 5 w 409"/>
              <a:gd name="T21" fmla="*/ 92 h 138"/>
              <a:gd name="T22" fmla="*/ 7 w 409"/>
              <a:gd name="T23" fmla="*/ 97 h 138"/>
              <a:gd name="T24" fmla="*/ 4 w 409"/>
              <a:gd name="T25" fmla="*/ 103 h 138"/>
              <a:gd name="T26" fmla="*/ 7 w 409"/>
              <a:gd name="T27" fmla="*/ 108 h 138"/>
              <a:gd name="T28" fmla="*/ 5 w 409"/>
              <a:gd name="T29" fmla="*/ 114 h 138"/>
              <a:gd name="T30" fmla="*/ 6 w 409"/>
              <a:gd name="T31" fmla="*/ 124 h 138"/>
              <a:gd name="T32" fmla="*/ 163 w 409"/>
              <a:gd name="T33" fmla="*/ 135 h 138"/>
              <a:gd name="T34" fmla="*/ 335 w 409"/>
              <a:gd name="T35" fmla="*/ 138 h 138"/>
              <a:gd name="T36" fmla="*/ 131 w 409"/>
              <a:gd name="T37" fmla="*/ 134 h 138"/>
              <a:gd name="T38" fmla="*/ 176 w 409"/>
              <a:gd name="T39" fmla="*/ 132 h 138"/>
              <a:gd name="T40" fmla="*/ 236 w 409"/>
              <a:gd name="T41" fmla="*/ 132 h 138"/>
              <a:gd name="T42" fmla="*/ 399 w 409"/>
              <a:gd name="T43" fmla="*/ 130 h 138"/>
              <a:gd name="T44" fmla="*/ 393 w 409"/>
              <a:gd name="T45" fmla="*/ 123 h 138"/>
              <a:gd name="T46" fmla="*/ 392 w 409"/>
              <a:gd name="T47" fmla="*/ 116 h 138"/>
              <a:gd name="T48" fmla="*/ 387 w 409"/>
              <a:gd name="T49" fmla="*/ 111 h 138"/>
              <a:gd name="T50" fmla="*/ 402 w 409"/>
              <a:gd name="T51" fmla="*/ 107 h 138"/>
              <a:gd name="T52" fmla="*/ 400 w 409"/>
              <a:gd name="T53" fmla="*/ 98 h 138"/>
              <a:gd name="T54" fmla="*/ 400 w 409"/>
              <a:gd name="T55" fmla="*/ 88 h 138"/>
              <a:gd name="T56" fmla="*/ 393 w 409"/>
              <a:gd name="T57" fmla="*/ 80 h 138"/>
              <a:gd name="T58" fmla="*/ 401 w 409"/>
              <a:gd name="T59" fmla="*/ 73 h 138"/>
              <a:gd name="T60" fmla="*/ 400 w 409"/>
              <a:gd name="T61" fmla="*/ 52 h 138"/>
              <a:gd name="T62" fmla="*/ 397 w 409"/>
              <a:gd name="T63" fmla="*/ 47 h 138"/>
              <a:gd name="T64" fmla="*/ 407 w 409"/>
              <a:gd name="T65" fmla="*/ 38 h 138"/>
              <a:gd name="T66" fmla="*/ 406 w 409"/>
              <a:gd name="T67" fmla="*/ 29 h 138"/>
              <a:gd name="T68" fmla="*/ 399 w 409"/>
              <a:gd name="T69" fmla="*/ 14 h 138"/>
              <a:gd name="T70" fmla="*/ 228 w 409"/>
              <a:gd name="T71" fmla="*/ 7 h 138"/>
              <a:gd name="T72" fmla="*/ 192 w 409"/>
              <a:gd name="T73" fmla="*/ 6 h 138"/>
              <a:gd name="T74" fmla="*/ 128 w 409"/>
              <a:gd name="T75" fmla="*/ 6 h 138"/>
              <a:gd name="T76" fmla="*/ 104 w 409"/>
              <a:gd name="T77" fmla="*/ 6 h 138"/>
              <a:gd name="T78" fmla="*/ 98 w 409"/>
              <a:gd name="T79" fmla="*/ 8 h 138"/>
              <a:gd name="T80" fmla="*/ 8 w 409"/>
              <a:gd name="T81" fmla="*/ 23 h 138"/>
              <a:gd name="T82" fmla="*/ 9 w 409"/>
              <a:gd name="T83" fmla="*/ 34 h 138"/>
              <a:gd name="T84" fmla="*/ 372 w 409"/>
              <a:gd name="T85" fmla="*/ 35 h 138"/>
              <a:gd name="T86" fmla="*/ 372 w 409"/>
              <a:gd name="T87" fmla="*/ 36 h 138"/>
              <a:gd name="T88" fmla="*/ 383 w 409"/>
              <a:gd name="T89" fmla="*/ 15 h 138"/>
              <a:gd name="T90" fmla="*/ 336 w 409"/>
              <a:gd name="T91" fmla="*/ 47 h 138"/>
              <a:gd name="T92" fmla="*/ 315 w 409"/>
              <a:gd name="T93" fmla="*/ 47 h 138"/>
              <a:gd name="T94" fmla="*/ 107 w 409"/>
              <a:gd name="T95" fmla="*/ 8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09" h="138">
                <a:moveTo>
                  <a:pt x="1" y="36"/>
                </a:moveTo>
                <a:cubicBezTo>
                  <a:pt x="3" y="36"/>
                  <a:pt x="6" y="37"/>
                  <a:pt x="7" y="39"/>
                </a:cubicBezTo>
                <a:cubicBezTo>
                  <a:pt x="7" y="40"/>
                  <a:pt x="7" y="40"/>
                  <a:pt x="7" y="40"/>
                </a:cubicBezTo>
                <a:cubicBezTo>
                  <a:pt x="7" y="41"/>
                  <a:pt x="8" y="41"/>
                  <a:pt x="8" y="42"/>
                </a:cubicBezTo>
                <a:cubicBezTo>
                  <a:pt x="7" y="44"/>
                  <a:pt x="4" y="43"/>
                  <a:pt x="2" y="44"/>
                </a:cubicBezTo>
                <a:cubicBezTo>
                  <a:pt x="2" y="47"/>
                  <a:pt x="6" y="44"/>
                  <a:pt x="5" y="47"/>
                </a:cubicBezTo>
                <a:cubicBezTo>
                  <a:pt x="3" y="47"/>
                  <a:pt x="3" y="47"/>
                  <a:pt x="3" y="47"/>
                </a:cubicBezTo>
                <a:cubicBezTo>
                  <a:pt x="4" y="49"/>
                  <a:pt x="8" y="48"/>
                  <a:pt x="9" y="51"/>
                </a:cubicBezTo>
                <a:cubicBezTo>
                  <a:pt x="8" y="52"/>
                  <a:pt x="7" y="51"/>
                  <a:pt x="5" y="51"/>
                </a:cubicBezTo>
                <a:cubicBezTo>
                  <a:pt x="7" y="53"/>
                  <a:pt x="7" y="53"/>
                  <a:pt x="7" y="53"/>
                </a:cubicBezTo>
                <a:cubicBezTo>
                  <a:pt x="6" y="54"/>
                  <a:pt x="6" y="55"/>
                  <a:pt x="5" y="54"/>
                </a:cubicBezTo>
                <a:cubicBezTo>
                  <a:pt x="6" y="56"/>
                  <a:pt x="6" y="56"/>
                  <a:pt x="6" y="56"/>
                </a:cubicBezTo>
                <a:cubicBezTo>
                  <a:pt x="3" y="57"/>
                  <a:pt x="3" y="57"/>
                  <a:pt x="3" y="57"/>
                </a:cubicBezTo>
                <a:cubicBezTo>
                  <a:pt x="5" y="59"/>
                  <a:pt x="5" y="59"/>
                  <a:pt x="5" y="59"/>
                </a:cubicBezTo>
                <a:cubicBezTo>
                  <a:pt x="3" y="60"/>
                  <a:pt x="3" y="60"/>
                  <a:pt x="3" y="60"/>
                </a:cubicBezTo>
                <a:cubicBezTo>
                  <a:pt x="6" y="61"/>
                  <a:pt x="9" y="62"/>
                  <a:pt x="11" y="64"/>
                </a:cubicBezTo>
                <a:cubicBezTo>
                  <a:pt x="4" y="65"/>
                  <a:pt x="4" y="65"/>
                  <a:pt x="4" y="65"/>
                </a:cubicBezTo>
                <a:cubicBezTo>
                  <a:pt x="4" y="66"/>
                  <a:pt x="4" y="67"/>
                  <a:pt x="4" y="67"/>
                </a:cubicBezTo>
                <a:cubicBezTo>
                  <a:pt x="3" y="67"/>
                  <a:pt x="3" y="67"/>
                  <a:pt x="3" y="67"/>
                </a:cubicBezTo>
                <a:cubicBezTo>
                  <a:pt x="4" y="68"/>
                  <a:pt x="7" y="68"/>
                  <a:pt x="9" y="69"/>
                </a:cubicBezTo>
                <a:cubicBezTo>
                  <a:pt x="7" y="70"/>
                  <a:pt x="5" y="69"/>
                  <a:pt x="5" y="70"/>
                </a:cubicBezTo>
                <a:cubicBezTo>
                  <a:pt x="6" y="72"/>
                  <a:pt x="8" y="70"/>
                  <a:pt x="8" y="72"/>
                </a:cubicBezTo>
                <a:cubicBezTo>
                  <a:pt x="6" y="73"/>
                  <a:pt x="5" y="71"/>
                  <a:pt x="4" y="73"/>
                </a:cubicBezTo>
                <a:cubicBezTo>
                  <a:pt x="11" y="76"/>
                  <a:pt x="11" y="76"/>
                  <a:pt x="11" y="76"/>
                </a:cubicBezTo>
                <a:cubicBezTo>
                  <a:pt x="10" y="78"/>
                  <a:pt x="9" y="77"/>
                  <a:pt x="7" y="77"/>
                </a:cubicBezTo>
                <a:cubicBezTo>
                  <a:pt x="7" y="77"/>
                  <a:pt x="7" y="77"/>
                  <a:pt x="7" y="77"/>
                </a:cubicBezTo>
                <a:cubicBezTo>
                  <a:pt x="6" y="78"/>
                  <a:pt x="7" y="79"/>
                  <a:pt x="6" y="80"/>
                </a:cubicBezTo>
                <a:cubicBezTo>
                  <a:pt x="7" y="81"/>
                  <a:pt x="7" y="81"/>
                  <a:pt x="7" y="81"/>
                </a:cubicBezTo>
                <a:cubicBezTo>
                  <a:pt x="6" y="82"/>
                  <a:pt x="3" y="80"/>
                  <a:pt x="4" y="83"/>
                </a:cubicBezTo>
                <a:cubicBezTo>
                  <a:pt x="5" y="84"/>
                  <a:pt x="7" y="84"/>
                  <a:pt x="9" y="85"/>
                </a:cubicBezTo>
                <a:cubicBezTo>
                  <a:pt x="7" y="85"/>
                  <a:pt x="7" y="89"/>
                  <a:pt x="4" y="88"/>
                </a:cubicBezTo>
                <a:cubicBezTo>
                  <a:pt x="5" y="90"/>
                  <a:pt x="7" y="89"/>
                  <a:pt x="8" y="91"/>
                </a:cubicBezTo>
                <a:cubicBezTo>
                  <a:pt x="7" y="91"/>
                  <a:pt x="6" y="92"/>
                  <a:pt x="5" y="92"/>
                </a:cubicBezTo>
                <a:cubicBezTo>
                  <a:pt x="6" y="93"/>
                  <a:pt x="6" y="93"/>
                  <a:pt x="6" y="93"/>
                </a:cubicBezTo>
                <a:cubicBezTo>
                  <a:pt x="5" y="93"/>
                  <a:pt x="5" y="94"/>
                  <a:pt x="5" y="94"/>
                </a:cubicBezTo>
                <a:cubicBezTo>
                  <a:pt x="5" y="96"/>
                  <a:pt x="7" y="94"/>
                  <a:pt x="7" y="97"/>
                </a:cubicBezTo>
                <a:cubicBezTo>
                  <a:pt x="6" y="98"/>
                  <a:pt x="6" y="97"/>
                  <a:pt x="5" y="98"/>
                </a:cubicBezTo>
                <a:cubicBezTo>
                  <a:pt x="6" y="100"/>
                  <a:pt x="6" y="100"/>
                  <a:pt x="6" y="100"/>
                </a:cubicBezTo>
                <a:cubicBezTo>
                  <a:pt x="5" y="100"/>
                  <a:pt x="4" y="101"/>
                  <a:pt x="4" y="103"/>
                </a:cubicBezTo>
                <a:cubicBezTo>
                  <a:pt x="5" y="104"/>
                  <a:pt x="6" y="104"/>
                  <a:pt x="7" y="106"/>
                </a:cubicBezTo>
                <a:cubicBezTo>
                  <a:pt x="6" y="107"/>
                  <a:pt x="5" y="106"/>
                  <a:pt x="5" y="106"/>
                </a:cubicBezTo>
                <a:cubicBezTo>
                  <a:pt x="7" y="108"/>
                  <a:pt x="7" y="108"/>
                  <a:pt x="7" y="108"/>
                </a:cubicBezTo>
                <a:cubicBezTo>
                  <a:pt x="6" y="110"/>
                  <a:pt x="4" y="109"/>
                  <a:pt x="3" y="110"/>
                </a:cubicBezTo>
                <a:cubicBezTo>
                  <a:pt x="4" y="112"/>
                  <a:pt x="7" y="110"/>
                  <a:pt x="8" y="113"/>
                </a:cubicBezTo>
                <a:cubicBezTo>
                  <a:pt x="7" y="115"/>
                  <a:pt x="6" y="114"/>
                  <a:pt x="5" y="114"/>
                </a:cubicBezTo>
                <a:cubicBezTo>
                  <a:pt x="7" y="115"/>
                  <a:pt x="6" y="118"/>
                  <a:pt x="5" y="119"/>
                </a:cubicBezTo>
                <a:cubicBezTo>
                  <a:pt x="5" y="119"/>
                  <a:pt x="6" y="119"/>
                  <a:pt x="7" y="120"/>
                </a:cubicBezTo>
                <a:cubicBezTo>
                  <a:pt x="6" y="121"/>
                  <a:pt x="7" y="123"/>
                  <a:pt x="6" y="124"/>
                </a:cubicBezTo>
                <a:cubicBezTo>
                  <a:pt x="10" y="131"/>
                  <a:pt x="17" y="129"/>
                  <a:pt x="22" y="132"/>
                </a:cubicBezTo>
                <a:cubicBezTo>
                  <a:pt x="69" y="134"/>
                  <a:pt x="69" y="134"/>
                  <a:pt x="69" y="134"/>
                </a:cubicBezTo>
                <a:cubicBezTo>
                  <a:pt x="163" y="135"/>
                  <a:pt x="163" y="135"/>
                  <a:pt x="163" y="135"/>
                </a:cubicBezTo>
                <a:cubicBezTo>
                  <a:pt x="245" y="137"/>
                  <a:pt x="245" y="137"/>
                  <a:pt x="245" y="137"/>
                </a:cubicBezTo>
                <a:cubicBezTo>
                  <a:pt x="269" y="138"/>
                  <a:pt x="269" y="138"/>
                  <a:pt x="269" y="138"/>
                </a:cubicBezTo>
                <a:cubicBezTo>
                  <a:pt x="335" y="138"/>
                  <a:pt x="335" y="138"/>
                  <a:pt x="335" y="138"/>
                </a:cubicBezTo>
                <a:cubicBezTo>
                  <a:pt x="345" y="137"/>
                  <a:pt x="355" y="137"/>
                  <a:pt x="365" y="135"/>
                </a:cubicBezTo>
                <a:cubicBezTo>
                  <a:pt x="319" y="137"/>
                  <a:pt x="276" y="137"/>
                  <a:pt x="230" y="136"/>
                </a:cubicBezTo>
                <a:cubicBezTo>
                  <a:pt x="131" y="134"/>
                  <a:pt x="131" y="134"/>
                  <a:pt x="131" y="134"/>
                </a:cubicBezTo>
                <a:cubicBezTo>
                  <a:pt x="122" y="135"/>
                  <a:pt x="112" y="135"/>
                  <a:pt x="103" y="133"/>
                </a:cubicBezTo>
                <a:cubicBezTo>
                  <a:pt x="168" y="133"/>
                  <a:pt x="168" y="133"/>
                  <a:pt x="168" y="133"/>
                </a:cubicBezTo>
                <a:cubicBezTo>
                  <a:pt x="170" y="132"/>
                  <a:pt x="174" y="134"/>
                  <a:pt x="176" y="132"/>
                </a:cubicBezTo>
                <a:cubicBezTo>
                  <a:pt x="209" y="132"/>
                  <a:pt x="209" y="132"/>
                  <a:pt x="209" y="132"/>
                </a:cubicBezTo>
                <a:cubicBezTo>
                  <a:pt x="210" y="133"/>
                  <a:pt x="210" y="133"/>
                  <a:pt x="210" y="133"/>
                </a:cubicBezTo>
                <a:cubicBezTo>
                  <a:pt x="218" y="133"/>
                  <a:pt x="228" y="134"/>
                  <a:pt x="236" y="132"/>
                </a:cubicBezTo>
                <a:cubicBezTo>
                  <a:pt x="301" y="133"/>
                  <a:pt x="301" y="133"/>
                  <a:pt x="301" y="133"/>
                </a:cubicBezTo>
                <a:cubicBezTo>
                  <a:pt x="322" y="130"/>
                  <a:pt x="344" y="136"/>
                  <a:pt x="367" y="133"/>
                </a:cubicBezTo>
                <a:cubicBezTo>
                  <a:pt x="378" y="131"/>
                  <a:pt x="389" y="131"/>
                  <a:pt x="399" y="130"/>
                </a:cubicBezTo>
                <a:cubicBezTo>
                  <a:pt x="400" y="128"/>
                  <a:pt x="402" y="129"/>
                  <a:pt x="403" y="128"/>
                </a:cubicBezTo>
                <a:cubicBezTo>
                  <a:pt x="394" y="127"/>
                  <a:pt x="386" y="124"/>
                  <a:pt x="377" y="124"/>
                </a:cubicBezTo>
                <a:cubicBezTo>
                  <a:pt x="383" y="123"/>
                  <a:pt x="388" y="121"/>
                  <a:pt x="393" y="123"/>
                </a:cubicBezTo>
                <a:cubicBezTo>
                  <a:pt x="396" y="121"/>
                  <a:pt x="400" y="121"/>
                  <a:pt x="403" y="121"/>
                </a:cubicBezTo>
                <a:cubicBezTo>
                  <a:pt x="403" y="121"/>
                  <a:pt x="403" y="120"/>
                  <a:pt x="403" y="120"/>
                </a:cubicBezTo>
                <a:cubicBezTo>
                  <a:pt x="400" y="119"/>
                  <a:pt x="395" y="118"/>
                  <a:pt x="392" y="116"/>
                </a:cubicBezTo>
                <a:cubicBezTo>
                  <a:pt x="395" y="114"/>
                  <a:pt x="398" y="117"/>
                  <a:pt x="402" y="116"/>
                </a:cubicBezTo>
                <a:cubicBezTo>
                  <a:pt x="398" y="114"/>
                  <a:pt x="393" y="114"/>
                  <a:pt x="388" y="113"/>
                </a:cubicBezTo>
                <a:cubicBezTo>
                  <a:pt x="387" y="111"/>
                  <a:pt x="387" y="111"/>
                  <a:pt x="387" y="111"/>
                </a:cubicBezTo>
                <a:cubicBezTo>
                  <a:pt x="388" y="109"/>
                  <a:pt x="390" y="112"/>
                  <a:pt x="392" y="111"/>
                </a:cubicBezTo>
                <a:cubicBezTo>
                  <a:pt x="390" y="109"/>
                  <a:pt x="385" y="111"/>
                  <a:pt x="382" y="109"/>
                </a:cubicBezTo>
                <a:cubicBezTo>
                  <a:pt x="389" y="107"/>
                  <a:pt x="396" y="111"/>
                  <a:pt x="402" y="107"/>
                </a:cubicBezTo>
                <a:cubicBezTo>
                  <a:pt x="401" y="106"/>
                  <a:pt x="401" y="106"/>
                  <a:pt x="401" y="106"/>
                </a:cubicBezTo>
                <a:cubicBezTo>
                  <a:pt x="403" y="106"/>
                  <a:pt x="401" y="104"/>
                  <a:pt x="401" y="102"/>
                </a:cubicBezTo>
                <a:cubicBezTo>
                  <a:pt x="399" y="101"/>
                  <a:pt x="403" y="98"/>
                  <a:pt x="400" y="98"/>
                </a:cubicBezTo>
                <a:cubicBezTo>
                  <a:pt x="401" y="97"/>
                  <a:pt x="402" y="97"/>
                  <a:pt x="401" y="95"/>
                </a:cubicBezTo>
                <a:cubicBezTo>
                  <a:pt x="398" y="94"/>
                  <a:pt x="396" y="91"/>
                  <a:pt x="393" y="89"/>
                </a:cubicBezTo>
                <a:cubicBezTo>
                  <a:pt x="400" y="88"/>
                  <a:pt x="400" y="88"/>
                  <a:pt x="400" y="88"/>
                </a:cubicBezTo>
                <a:cubicBezTo>
                  <a:pt x="399" y="86"/>
                  <a:pt x="395" y="87"/>
                  <a:pt x="393" y="85"/>
                </a:cubicBezTo>
                <a:cubicBezTo>
                  <a:pt x="394" y="82"/>
                  <a:pt x="398" y="84"/>
                  <a:pt x="400" y="84"/>
                </a:cubicBezTo>
                <a:cubicBezTo>
                  <a:pt x="398" y="81"/>
                  <a:pt x="395" y="83"/>
                  <a:pt x="393" y="80"/>
                </a:cubicBezTo>
                <a:cubicBezTo>
                  <a:pt x="396" y="79"/>
                  <a:pt x="401" y="81"/>
                  <a:pt x="403" y="78"/>
                </a:cubicBezTo>
                <a:cubicBezTo>
                  <a:pt x="399" y="75"/>
                  <a:pt x="399" y="75"/>
                  <a:pt x="399" y="75"/>
                </a:cubicBezTo>
                <a:cubicBezTo>
                  <a:pt x="401" y="73"/>
                  <a:pt x="401" y="73"/>
                  <a:pt x="401" y="73"/>
                </a:cubicBezTo>
                <a:cubicBezTo>
                  <a:pt x="399" y="72"/>
                  <a:pt x="397" y="71"/>
                  <a:pt x="397" y="69"/>
                </a:cubicBezTo>
                <a:cubicBezTo>
                  <a:pt x="399" y="68"/>
                  <a:pt x="401" y="68"/>
                  <a:pt x="403" y="67"/>
                </a:cubicBezTo>
                <a:cubicBezTo>
                  <a:pt x="401" y="63"/>
                  <a:pt x="405" y="55"/>
                  <a:pt x="400" y="52"/>
                </a:cubicBezTo>
                <a:cubicBezTo>
                  <a:pt x="400" y="51"/>
                  <a:pt x="399" y="50"/>
                  <a:pt x="400" y="49"/>
                </a:cubicBezTo>
                <a:cubicBezTo>
                  <a:pt x="401" y="49"/>
                  <a:pt x="401" y="49"/>
                  <a:pt x="401" y="49"/>
                </a:cubicBezTo>
                <a:cubicBezTo>
                  <a:pt x="397" y="47"/>
                  <a:pt x="397" y="47"/>
                  <a:pt x="397" y="47"/>
                </a:cubicBezTo>
                <a:cubicBezTo>
                  <a:pt x="397" y="43"/>
                  <a:pt x="400" y="45"/>
                  <a:pt x="402" y="44"/>
                </a:cubicBezTo>
                <a:cubicBezTo>
                  <a:pt x="397" y="39"/>
                  <a:pt x="389" y="41"/>
                  <a:pt x="383" y="37"/>
                </a:cubicBezTo>
                <a:cubicBezTo>
                  <a:pt x="391" y="36"/>
                  <a:pt x="399" y="40"/>
                  <a:pt x="407" y="38"/>
                </a:cubicBezTo>
                <a:cubicBezTo>
                  <a:pt x="408" y="34"/>
                  <a:pt x="404" y="34"/>
                  <a:pt x="403" y="31"/>
                </a:cubicBezTo>
                <a:cubicBezTo>
                  <a:pt x="400" y="30"/>
                  <a:pt x="397" y="30"/>
                  <a:pt x="395" y="28"/>
                </a:cubicBezTo>
                <a:cubicBezTo>
                  <a:pt x="398" y="27"/>
                  <a:pt x="403" y="29"/>
                  <a:pt x="406" y="29"/>
                </a:cubicBezTo>
                <a:cubicBezTo>
                  <a:pt x="406" y="29"/>
                  <a:pt x="407" y="29"/>
                  <a:pt x="407" y="28"/>
                </a:cubicBezTo>
                <a:cubicBezTo>
                  <a:pt x="404" y="27"/>
                  <a:pt x="409" y="21"/>
                  <a:pt x="404" y="22"/>
                </a:cubicBezTo>
                <a:cubicBezTo>
                  <a:pt x="405" y="17"/>
                  <a:pt x="402" y="15"/>
                  <a:pt x="399" y="14"/>
                </a:cubicBezTo>
                <a:cubicBezTo>
                  <a:pt x="381" y="10"/>
                  <a:pt x="381" y="10"/>
                  <a:pt x="381" y="10"/>
                </a:cubicBezTo>
                <a:cubicBezTo>
                  <a:pt x="295" y="9"/>
                  <a:pt x="295" y="9"/>
                  <a:pt x="295" y="9"/>
                </a:cubicBezTo>
                <a:cubicBezTo>
                  <a:pt x="272" y="10"/>
                  <a:pt x="249" y="10"/>
                  <a:pt x="228" y="7"/>
                </a:cubicBezTo>
                <a:cubicBezTo>
                  <a:pt x="227" y="6"/>
                  <a:pt x="227" y="6"/>
                  <a:pt x="227" y="6"/>
                </a:cubicBezTo>
                <a:cubicBezTo>
                  <a:pt x="214" y="8"/>
                  <a:pt x="203" y="0"/>
                  <a:pt x="191" y="6"/>
                </a:cubicBezTo>
                <a:cubicBezTo>
                  <a:pt x="192" y="6"/>
                  <a:pt x="192" y="6"/>
                  <a:pt x="192" y="6"/>
                </a:cubicBezTo>
                <a:cubicBezTo>
                  <a:pt x="191" y="7"/>
                  <a:pt x="191" y="7"/>
                  <a:pt x="191" y="7"/>
                </a:cubicBezTo>
                <a:cubicBezTo>
                  <a:pt x="179" y="6"/>
                  <a:pt x="167" y="4"/>
                  <a:pt x="154" y="5"/>
                </a:cubicBezTo>
                <a:cubicBezTo>
                  <a:pt x="146" y="5"/>
                  <a:pt x="137" y="7"/>
                  <a:pt x="128" y="6"/>
                </a:cubicBezTo>
                <a:cubicBezTo>
                  <a:pt x="125" y="4"/>
                  <a:pt x="120" y="3"/>
                  <a:pt x="116" y="3"/>
                </a:cubicBezTo>
                <a:cubicBezTo>
                  <a:pt x="111" y="2"/>
                  <a:pt x="106" y="2"/>
                  <a:pt x="101" y="4"/>
                </a:cubicBezTo>
                <a:cubicBezTo>
                  <a:pt x="104" y="6"/>
                  <a:pt x="104" y="6"/>
                  <a:pt x="104" y="6"/>
                </a:cubicBezTo>
                <a:cubicBezTo>
                  <a:pt x="97" y="9"/>
                  <a:pt x="93" y="0"/>
                  <a:pt x="86" y="4"/>
                </a:cubicBezTo>
                <a:cubicBezTo>
                  <a:pt x="84" y="5"/>
                  <a:pt x="84" y="5"/>
                  <a:pt x="84" y="5"/>
                </a:cubicBezTo>
                <a:cubicBezTo>
                  <a:pt x="88" y="8"/>
                  <a:pt x="94" y="6"/>
                  <a:pt x="98" y="8"/>
                </a:cubicBezTo>
                <a:cubicBezTo>
                  <a:pt x="74" y="7"/>
                  <a:pt x="49" y="10"/>
                  <a:pt x="25" y="13"/>
                </a:cubicBezTo>
                <a:cubicBezTo>
                  <a:pt x="17" y="13"/>
                  <a:pt x="7" y="14"/>
                  <a:pt x="2" y="22"/>
                </a:cubicBezTo>
                <a:cubicBezTo>
                  <a:pt x="4" y="23"/>
                  <a:pt x="6" y="20"/>
                  <a:pt x="8" y="23"/>
                </a:cubicBezTo>
                <a:cubicBezTo>
                  <a:pt x="7" y="27"/>
                  <a:pt x="2" y="25"/>
                  <a:pt x="3" y="29"/>
                </a:cubicBezTo>
                <a:cubicBezTo>
                  <a:pt x="0" y="30"/>
                  <a:pt x="0" y="30"/>
                  <a:pt x="0" y="30"/>
                </a:cubicBezTo>
                <a:cubicBezTo>
                  <a:pt x="2" y="34"/>
                  <a:pt x="7" y="30"/>
                  <a:pt x="9" y="34"/>
                </a:cubicBezTo>
                <a:cubicBezTo>
                  <a:pt x="7" y="36"/>
                  <a:pt x="4" y="34"/>
                  <a:pt x="1" y="36"/>
                </a:cubicBezTo>
                <a:close/>
                <a:moveTo>
                  <a:pt x="372" y="36"/>
                </a:moveTo>
                <a:cubicBezTo>
                  <a:pt x="372" y="35"/>
                  <a:pt x="372" y="35"/>
                  <a:pt x="372" y="35"/>
                </a:cubicBezTo>
                <a:cubicBezTo>
                  <a:pt x="374" y="36"/>
                  <a:pt x="376" y="36"/>
                  <a:pt x="379" y="36"/>
                </a:cubicBezTo>
                <a:cubicBezTo>
                  <a:pt x="380" y="38"/>
                  <a:pt x="382" y="38"/>
                  <a:pt x="383" y="38"/>
                </a:cubicBezTo>
                <a:cubicBezTo>
                  <a:pt x="379" y="38"/>
                  <a:pt x="375" y="38"/>
                  <a:pt x="372" y="36"/>
                </a:cubicBezTo>
                <a:close/>
                <a:moveTo>
                  <a:pt x="360" y="14"/>
                </a:moveTo>
                <a:cubicBezTo>
                  <a:pt x="373" y="14"/>
                  <a:pt x="373" y="14"/>
                  <a:pt x="373" y="14"/>
                </a:cubicBezTo>
                <a:cubicBezTo>
                  <a:pt x="383" y="15"/>
                  <a:pt x="383" y="15"/>
                  <a:pt x="383" y="15"/>
                </a:cubicBezTo>
                <a:lnTo>
                  <a:pt x="360" y="14"/>
                </a:lnTo>
                <a:close/>
                <a:moveTo>
                  <a:pt x="315" y="47"/>
                </a:moveTo>
                <a:cubicBezTo>
                  <a:pt x="336" y="47"/>
                  <a:pt x="336" y="47"/>
                  <a:pt x="336" y="47"/>
                </a:cubicBezTo>
                <a:cubicBezTo>
                  <a:pt x="343" y="46"/>
                  <a:pt x="350" y="46"/>
                  <a:pt x="358" y="46"/>
                </a:cubicBezTo>
                <a:cubicBezTo>
                  <a:pt x="336" y="47"/>
                  <a:pt x="336" y="47"/>
                  <a:pt x="336" y="47"/>
                </a:cubicBezTo>
                <a:cubicBezTo>
                  <a:pt x="329" y="47"/>
                  <a:pt x="322" y="47"/>
                  <a:pt x="315" y="47"/>
                </a:cubicBezTo>
                <a:close/>
                <a:moveTo>
                  <a:pt x="107" y="7"/>
                </a:moveTo>
                <a:cubicBezTo>
                  <a:pt x="108" y="6"/>
                  <a:pt x="109" y="7"/>
                  <a:pt x="110" y="8"/>
                </a:cubicBezTo>
                <a:cubicBezTo>
                  <a:pt x="107" y="8"/>
                  <a:pt x="107" y="8"/>
                  <a:pt x="107" y="8"/>
                </a:cubicBezTo>
                <a:lnTo>
                  <a:pt x="107" y="7"/>
                </a:lnTo>
                <a:close/>
              </a:path>
            </a:pathLst>
          </a:custGeom>
          <a:solidFill>
            <a:srgbClr val="C00000"/>
          </a:solidFill>
          <a:ln w="9525">
            <a:noFill/>
            <a:round/>
          </a:ln>
        </p:spPr>
        <p:txBody>
          <a:bodyPr vert="horz" wrap="square" lIns="91440" tIns="45720" rIns="91440" bIns="45720" numCol="1" anchor="ctr"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Bef>
                <a:spcPct val="50000"/>
              </a:spcBef>
            </a:pPr>
            <a:r>
              <a:rPr lang="zh-CN" altLang="en-US" sz="2400" b="1" dirty="0">
                <a:solidFill>
                  <a:schemeClr val="bg1"/>
                </a:solidFill>
                <a:latin typeface="腾祥嘉丽准粗圆简" panose="01010104010101010101" pitchFamily="2" charset="-122"/>
                <a:ea typeface="腾祥嘉丽准粗圆简" panose="01010104010101010101" pitchFamily="2" charset="-122"/>
              </a:rPr>
              <a:t>新文化运动</a:t>
            </a:r>
            <a:endParaRPr lang="zh-CN" altLang="en-US" sz="2400" b="1" dirty="0">
              <a:solidFill>
                <a:schemeClr val="accent4"/>
              </a:solidFill>
              <a:latin typeface="腾祥嘉丽准粗圆简" panose="01010104010101010101" pitchFamily="2" charset="-122"/>
              <a:ea typeface="腾祥嘉丽准粗圆简" panose="01010104010101010101" pitchFamily="2" charset="-122"/>
            </a:endParaRPr>
          </a:p>
        </p:txBody>
      </p:sp>
      <p:sp>
        <p:nvSpPr>
          <p:cNvPr id="6" name="Freeform 528"/>
          <p:cNvSpPr>
            <a:spLocks noEditPoints="1"/>
          </p:cNvSpPr>
          <p:nvPr/>
        </p:nvSpPr>
        <p:spPr bwMode="auto">
          <a:xfrm>
            <a:off x="6806" y="19162"/>
            <a:ext cx="12185194" cy="770138"/>
          </a:xfrm>
          <a:custGeom>
            <a:avLst/>
            <a:gdLst>
              <a:gd name="T0" fmla="*/ 7 w 409"/>
              <a:gd name="T1" fmla="*/ 40 h 138"/>
              <a:gd name="T2" fmla="*/ 5 w 409"/>
              <a:gd name="T3" fmla="*/ 47 h 138"/>
              <a:gd name="T4" fmla="*/ 5 w 409"/>
              <a:gd name="T5" fmla="*/ 51 h 138"/>
              <a:gd name="T6" fmla="*/ 6 w 409"/>
              <a:gd name="T7" fmla="*/ 56 h 138"/>
              <a:gd name="T8" fmla="*/ 3 w 409"/>
              <a:gd name="T9" fmla="*/ 60 h 138"/>
              <a:gd name="T10" fmla="*/ 4 w 409"/>
              <a:gd name="T11" fmla="*/ 67 h 138"/>
              <a:gd name="T12" fmla="*/ 5 w 409"/>
              <a:gd name="T13" fmla="*/ 70 h 138"/>
              <a:gd name="T14" fmla="*/ 11 w 409"/>
              <a:gd name="T15" fmla="*/ 76 h 138"/>
              <a:gd name="T16" fmla="*/ 6 w 409"/>
              <a:gd name="T17" fmla="*/ 80 h 138"/>
              <a:gd name="T18" fmla="*/ 9 w 409"/>
              <a:gd name="T19" fmla="*/ 85 h 138"/>
              <a:gd name="T20" fmla="*/ 5 w 409"/>
              <a:gd name="T21" fmla="*/ 92 h 138"/>
              <a:gd name="T22" fmla="*/ 7 w 409"/>
              <a:gd name="T23" fmla="*/ 97 h 138"/>
              <a:gd name="T24" fmla="*/ 4 w 409"/>
              <a:gd name="T25" fmla="*/ 103 h 138"/>
              <a:gd name="T26" fmla="*/ 7 w 409"/>
              <a:gd name="T27" fmla="*/ 108 h 138"/>
              <a:gd name="T28" fmla="*/ 5 w 409"/>
              <a:gd name="T29" fmla="*/ 114 h 138"/>
              <a:gd name="T30" fmla="*/ 6 w 409"/>
              <a:gd name="T31" fmla="*/ 124 h 138"/>
              <a:gd name="T32" fmla="*/ 163 w 409"/>
              <a:gd name="T33" fmla="*/ 135 h 138"/>
              <a:gd name="T34" fmla="*/ 335 w 409"/>
              <a:gd name="T35" fmla="*/ 138 h 138"/>
              <a:gd name="T36" fmla="*/ 131 w 409"/>
              <a:gd name="T37" fmla="*/ 134 h 138"/>
              <a:gd name="T38" fmla="*/ 176 w 409"/>
              <a:gd name="T39" fmla="*/ 132 h 138"/>
              <a:gd name="T40" fmla="*/ 236 w 409"/>
              <a:gd name="T41" fmla="*/ 132 h 138"/>
              <a:gd name="T42" fmla="*/ 399 w 409"/>
              <a:gd name="T43" fmla="*/ 130 h 138"/>
              <a:gd name="T44" fmla="*/ 393 w 409"/>
              <a:gd name="T45" fmla="*/ 123 h 138"/>
              <a:gd name="T46" fmla="*/ 392 w 409"/>
              <a:gd name="T47" fmla="*/ 116 h 138"/>
              <a:gd name="T48" fmla="*/ 387 w 409"/>
              <a:gd name="T49" fmla="*/ 111 h 138"/>
              <a:gd name="T50" fmla="*/ 402 w 409"/>
              <a:gd name="T51" fmla="*/ 107 h 138"/>
              <a:gd name="T52" fmla="*/ 400 w 409"/>
              <a:gd name="T53" fmla="*/ 98 h 138"/>
              <a:gd name="T54" fmla="*/ 400 w 409"/>
              <a:gd name="T55" fmla="*/ 88 h 138"/>
              <a:gd name="T56" fmla="*/ 393 w 409"/>
              <a:gd name="T57" fmla="*/ 80 h 138"/>
              <a:gd name="T58" fmla="*/ 401 w 409"/>
              <a:gd name="T59" fmla="*/ 73 h 138"/>
              <a:gd name="T60" fmla="*/ 400 w 409"/>
              <a:gd name="T61" fmla="*/ 52 h 138"/>
              <a:gd name="T62" fmla="*/ 397 w 409"/>
              <a:gd name="T63" fmla="*/ 47 h 138"/>
              <a:gd name="T64" fmla="*/ 407 w 409"/>
              <a:gd name="T65" fmla="*/ 38 h 138"/>
              <a:gd name="T66" fmla="*/ 406 w 409"/>
              <a:gd name="T67" fmla="*/ 29 h 138"/>
              <a:gd name="T68" fmla="*/ 399 w 409"/>
              <a:gd name="T69" fmla="*/ 14 h 138"/>
              <a:gd name="T70" fmla="*/ 228 w 409"/>
              <a:gd name="T71" fmla="*/ 7 h 138"/>
              <a:gd name="T72" fmla="*/ 192 w 409"/>
              <a:gd name="T73" fmla="*/ 6 h 138"/>
              <a:gd name="T74" fmla="*/ 128 w 409"/>
              <a:gd name="T75" fmla="*/ 6 h 138"/>
              <a:gd name="T76" fmla="*/ 104 w 409"/>
              <a:gd name="T77" fmla="*/ 6 h 138"/>
              <a:gd name="T78" fmla="*/ 98 w 409"/>
              <a:gd name="T79" fmla="*/ 8 h 138"/>
              <a:gd name="T80" fmla="*/ 8 w 409"/>
              <a:gd name="T81" fmla="*/ 23 h 138"/>
              <a:gd name="T82" fmla="*/ 9 w 409"/>
              <a:gd name="T83" fmla="*/ 34 h 138"/>
              <a:gd name="T84" fmla="*/ 372 w 409"/>
              <a:gd name="T85" fmla="*/ 35 h 138"/>
              <a:gd name="T86" fmla="*/ 372 w 409"/>
              <a:gd name="T87" fmla="*/ 36 h 138"/>
              <a:gd name="T88" fmla="*/ 383 w 409"/>
              <a:gd name="T89" fmla="*/ 15 h 138"/>
              <a:gd name="T90" fmla="*/ 336 w 409"/>
              <a:gd name="T91" fmla="*/ 47 h 138"/>
              <a:gd name="T92" fmla="*/ 315 w 409"/>
              <a:gd name="T93" fmla="*/ 47 h 138"/>
              <a:gd name="T94" fmla="*/ 107 w 409"/>
              <a:gd name="T95" fmla="*/ 8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09" h="138">
                <a:moveTo>
                  <a:pt x="1" y="36"/>
                </a:moveTo>
                <a:cubicBezTo>
                  <a:pt x="3" y="36"/>
                  <a:pt x="6" y="37"/>
                  <a:pt x="7" y="39"/>
                </a:cubicBezTo>
                <a:cubicBezTo>
                  <a:pt x="7" y="40"/>
                  <a:pt x="7" y="40"/>
                  <a:pt x="7" y="40"/>
                </a:cubicBezTo>
                <a:cubicBezTo>
                  <a:pt x="7" y="41"/>
                  <a:pt x="8" y="41"/>
                  <a:pt x="8" y="42"/>
                </a:cubicBezTo>
                <a:cubicBezTo>
                  <a:pt x="7" y="44"/>
                  <a:pt x="4" y="43"/>
                  <a:pt x="2" y="44"/>
                </a:cubicBezTo>
                <a:cubicBezTo>
                  <a:pt x="2" y="47"/>
                  <a:pt x="6" y="44"/>
                  <a:pt x="5" y="47"/>
                </a:cubicBezTo>
                <a:cubicBezTo>
                  <a:pt x="3" y="47"/>
                  <a:pt x="3" y="47"/>
                  <a:pt x="3" y="47"/>
                </a:cubicBezTo>
                <a:cubicBezTo>
                  <a:pt x="4" y="49"/>
                  <a:pt x="8" y="48"/>
                  <a:pt x="9" y="51"/>
                </a:cubicBezTo>
                <a:cubicBezTo>
                  <a:pt x="8" y="52"/>
                  <a:pt x="7" y="51"/>
                  <a:pt x="5" y="51"/>
                </a:cubicBezTo>
                <a:cubicBezTo>
                  <a:pt x="7" y="53"/>
                  <a:pt x="7" y="53"/>
                  <a:pt x="7" y="53"/>
                </a:cubicBezTo>
                <a:cubicBezTo>
                  <a:pt x="6" y="54"/>
                  <a:pt x="6" y="55"/>
                  <a:pt x="5" y="54"/>
                </a:cubicBezTo>
                <a:cubicBezTo>
                  <a:pt x="6" y="56"/>
                  <a:pt x="6" y="56"/>
                  <a:pt x="6" y="56"/>
                </a:cubicBezTo>
                <a:cubicBezTo>
                  <a:pt x="3" y="57"/>
                  <a:pt x="3" y="57"/>
                  <a:pt x="3" y="57"/>
                </a:cubicBezTo>
                <a:cubicBezTo>
                  <a:pt x="5" y="59"/>
                  <a:pt x="5" y="59"/>
                  <a:pt x="5" y="59"/>
                </a:cubicBezTo>
                <a:cubicBezTo>
                  <a:pt x="3" y="60"/>
                  <a:pt x="3" y="60"/>
                  <a:pt x="3" y="60"/>
                </a:cubicBezTo>
                <a:cubicBezTo>
                  <a:pt x="6" y="61"/>
                  <a:pt x="9" y="62"/>
                  <a:pt x="11" y="64"/>
                </a:cubicBezTo>
                <a:cubicBezTo>
                  <a:pt x="4" y="65"/>
                  <a:pt x="4" y="65"/>
                  <a:pt x="4" y="65"/>
                </a:cubicBezTo>
                <a:cubicBezTo>
                  <a:pt x="4" y="66"/>
                  <a:pt x="4" y="67"/>
                  <a:pt x="4" y="67"/>
                </a:cubicBezTo>
                <a:cubicBezTo>
                  <a:pt x="3" y="67"/>
                  <a:pt x="3" y="67"/>
                  <a:pt x="3" y="67"/>
                </a:cubicBezTo>
                <a:cubicBezTo>
                  <a:pt x="4" y="68"/>
                  <a:pt x="7" y="68"/>
                  <a:pt x="9" y="69"/>
                </a:cubicBezTo>
                <a:cubicBezTo>
                  <a:pt x="7" y="70"/>
                  <a:pt x="5" y="69"/>
                  <a:pt x="5" y="70"/>
                </a:cubicBezTo>
                <a:cubicBezTo>
                  <a:pt x="6" y="72"/>
                  <a:pt x="8" y="70"/>
                  <a:pt x="8" y="72"/>
                </a:cubicBezTo>
                <a:cubicBezTo>
                  <a:pt x="6" y="73"/>
                  <a:pt x="5" y="71"/>
                  <a:pt x="4" y="73"/>
                </a:cubicBezTo>
                <a:cubicBezTo>
                  <a:pt x="11" y="76"/>
                  <a:pt x="11" y="76"/>
                  <a:pt x="11" y="76"/>
                </a:cubicBezTo>
                <a:cubicBezTo>
                  <a:pt x="10" y="78"/>
                  <a:pt x="9" y="77"/>
                  <a:pt x="7" y="77"/>
                </a:cubicBezTo>
                <a:cubicBezTo>
                  <a:pt x="7" y="77"/>
                  <a:pt x="7" y="77"/>
                  <a:pt x="7" y="77"/>
                </a:cubicBezTo>
                <a:cubicBezTo>
                  <a:pt x="6" y="78"/>
                  <a:pt x="7" y="79"/>
                  <a:pt x="6" y="80"/>
                </a:cubicBezTo>
                <a:cubicBezTo>
                  <a:pt x="7" y="81"/>
                  <a:pt x="7" y="81"/>
                  <a:pt x="7" y="81"/>
                </a:cubicBezTo>
                <a:cubicBezTo>
                  <a:pt x="6" y="82"/>
                  <a:pt x="3" y="80"/>
                  <a:pt x="4" y="83"/>
                </a:cubicBezTo>
                <a:cubicBezTo>
                  <a:pt x="5" y="84"/>
                  <a:pt x="7" y="84"/>
                  <a:pt x="9" y="85"/>
                </a:cubicBezTo>
                <a:cubicBezTo>
                  <a:pt x="7" y="85"/>
                  <a:pt x="7" y="89"/>
                  <a:pt x="4" y="88"/>
                </a:cubicBezTo>
                <a:cubicBezTo>
                  <a:pt x="5" y="90"/>
                  <a:pt x="7" y="89"/>
                  <a:pt x="8" y="91"/>
                </a:cubicBezTo>
                <a:cubicBezTo>
                  <a:pt x="7" y="91"/>
                  <a:pt x="6" y="92"/>
                  <a:pt x="5" y="92"/>
                </a:cubicBezTo>
                <a:cubicBezTo>
                  <a:pt x="6" y="93"/>
                  <a:pt x="6" y="93"/>
                  <a:pt x="6" y="93"/>
                </a:cubicBezTo>
                <a:cubicBezTo>
                  <a:pt x="5" y="93"/>
                  <a:pt x="5" y="94"/>
                  <a:pt x="5" y="94"/>
                </a:cubicBezTo>
                <a:cubicBezTo>
                  <a:pt x="5" y="96"/>
                  <a:pt x="7" y="94"/>
                  <a:pt x="7" y="97"/>
                </a:cubicBezTo>
                <a:cubicBezTo>
                  <a:pt x="6" y="98"/>
                  <a:pt x="6" y="97"/>
                  <a:pt x="5" y="98"/>
                </a:cubicBezTo>
                <a:cubicBezTo>
                  <a:pt x="6" y="100"/>
                  <a:pt x="6" y="100"/>
                  <a:pt x="6" y="100"/>
                </a:cubicBezTo>
                <a:cubicBezTo>
                  <a:pt x="5" y="100"/>
                  <a:pt x="4" y="101"/>
                  <a:pt x="4" y="103"/>
                </a:cubicBezTo>
                <a:cubicBezTo>
                  <a:pt x="5" y="104"/>
                  <a:pt x="6" y="104"/>
                  <a:pt x="7" y="106"/>
                </a:cubicBezTo>
                <a:cubicBezTo>
                  <a:pt x="6" y="107"/>
                  <a:pt x="5" y="106"/>
                  <a:pt x="5" y="106"/>
                </a:cubicBezTo>
                <a:cubicBezTo>
                  <a:pt x="7" y="108"/>
                  <a:pt x="7" y="108"/>
                  <a:pt x="7" y="108"/>
                </a:cubicBezTo>
                <a:cubicBezTo>
                  <a:pt x="6" y="110"/>
                  <a:pt x="4" y="109"/>
                  <a:pt x="3" y="110"/>
                </a:cubicBezTo>
                <a:cubicBezTo>
                  <a:pt x="4" y="112"/>
                  <a:pt x="7" y="110"/>
                  <a:pt x="8" y="113"/>
                </a:cubicBezTo>
                <a:cubicBezTo>
                  <a:pt x="7" y="115"/>
                  <a:pt x="6" y="114"/>
                  <a:pt x="5" y="114"/>
                </a:cubicBezTo>
                <a:cubicBezTo>
                  <a:pt x="7" y="115"/>
                  <a:pt x="6" y="118"/>
                  <a:pt x="5" y="119"/>
                </a:cubicBezTo>
                <a:cubicBezTo>
                  <a:pt x="5" y="119"/>
                  <a:pt x="6" y="119"/>
                  <a:pt x="7" y="120"/>
                </a:cubicBezTo>
                <a:cubicBezTo>
                  <a:pt x="6" y="121"/>
                  <a:pt x="7" y="123"/>
                  <a:pt x="6" y="124"/>
                </a:cubicBezTo>
                <a:cubicBezTo>
                  <a:pt x="10" y="131"/>
                  <a:pt x="17" y="129"/>
                  <a:pt x="22" y="132"/>
                </a:cubicBezTo>
                <a:cubicBezTo>
                  <a:pt x="69" y="134"/>
                  <a:pt x="69" y="134"/>
                  <a:pt x="69" y="134"/>
                </a:cubicBezTo>
                <a:cubicBezTo>
                  <a:pt x="163" y="135"/>
                  <a:pt x="163" y="135"/>
                  <a:pt x="163" y="135"/>
                </a:cubicBezTo>
                <a:cubicBezTo>
                  <a:pt x="245" y="137"/>
                  <a:pt x="245" y="137"/>
                  <a:pt x="245" y="137"/>
                </a:cubicBezTo>
                <a:cubicBezTo>
                  <a:pt x="269" y="138"/>
                  <a:pt x="269" y="138"/>
                  <a:pt x="269" y="138"/>
                </a:cubicBezTo>
                <a:cubicBezTo>
                  <a:pt x="335" y="138"/>
                  <a:pt x="335" y="138"/>
                  <a:pt x="335" y="138"/>
                </a:cubicBezTo>
                <a:cubicBezTo>
                  <a:pt x="345" y="137"/>
                  <a:pt x="355" y="137"/>
                  <a:pt x="365" y="135"/>
                </a:cubicBezTo>
                <a:cubicBezTo>
                  <a:pt x="319" y="137"/>
                  <a:pt x="276" y="137"/>
                  <a:pt x="230" y="136"/>
                </a:cubicBezTo>
                <a:cubicBezTo>
                  <a:pt x="131" y="134"/>
                  <a:pt x="131" y="134"/>
                  <a:pt x="131" y="134"/>
                </a:cubicBezTo>
                <a:cubicBezTo>
                  <a:pt x="122" y="135"/>
                  <a:pt x="112" y="135"/>
                  <a:pt x="103" y="133"/>
                </a:cubicBezTo>
                <a:cubicBezTo>
                  <a:pt x="168" y="133"/>
                  <a:pt x="168" y="133"/>
                  <a:pt x="168" y="133"/>
                </a:cubicBezTo>
                <a:cubicBezTo>
                  <a:pt x="170" y="132"/>
                  <a:pt x="174" y="134"/>
                  <a:pt x="176" y="132"/>
                </a:cubicBezTo>
                <a:cubicBezTo>
                  <a:pt x="209" y="132"/>
                  <a:pt x="209" y="132"/>
                  <a:pt x="209" y="132"/>
                </a:cubicBezTo>
                <a:cubicBezTo>
                  <a:pt x="210" y="133"/>
                  <a:pt x="210" y="133"/>
                  <a:pt x="210" y="133"/>
                </a:cubicBezTo>
                <a:cubicBezTo>
                  <a:pt x="218" y="133"/>
                  <a:pt x="228" y="134"/>
                  <a:pt x="236" y="132"/>
                </a:cubicBezTo>
                <a:cubicBezTo>
                  <a:pt x="301" y="133"/>
                  <a:pt x="301" y="133"/>
                  <a:pt x="301" y="133"/>
                </a:cubicBezTo>
                <a:cubicBezTo>
                  <a:pt x="322" y="130"/>
                  <a:pt x="344" y="136"/>
                  <a:pt x="367" y="133"/>
                </a:cubicBezTo>
                <a:cubicBezTo>
                  <a:pt x="378" y="131"/>
                  <a:pt x="389" y="131"/>
                  <a:pt x="399" y="130"/>
                </a:cubicBezTo>
                <a:cubicBezTo>
                  <a:pt x="400" y="128"/>
                  <a:pt x="402" y="129"/>
                  <a:pt x="403" y="128"/>
                </a:cubicBezTo>
                <a:cubicBezTo>
                  <a:pt x="394" y="127"/>
                  <a:pt x="386" y="124"/>
                  <a:pt x="377" y="124"/>
                </a:cubicBezTo>
                <a:cubicBezTo>
                  <a:pt x="383" y="123"/>
                  <a:pt x="388" y="121"/>
                  <a:pt x="393" y="123"/>
                </a:cubicBezTo>
                <a:cubicBezTo>
                  <a:pt x="396" y="121"/>
                  <a:pt x="400" y="121"/>
                  <a:pt x="403" y="121"/>
                </a:cubicBezTo>
                <a:cubicBezTo>
                  <a:pt x="403" y="121"/>
                  <a:pt x="403" y="120"/>
                  <a:pt x="403" y="120"/>
                </a:cubicBezTo>
                <a:cubicBezTo>
                  <a:pt x="400" y="119"/>
                  <a:pt x="395" y="118"/>
                  <a:pt x="392" y="116"/>
                </a:cubicBezTo>
                <a:cubicBezTo>
                  <a:pt x="395" y="114"/>
                  <a:pt x="398" y="117"/>
                  <a:pt x="402" y="116"/>
                </a:cubicBezTo>
                <a:cubicBezTo>
                  <a:pt x="398" y="114"/>
                  <a:pt x="393" y="114"/>
                  <a:pt x="388" y="113"/>
                </a:cubicBezTo>
                <a:cubicBezTo>
                  <a:pt x="387" y="111"/>
                  <a:pt x="387" y="111"/>
                  <a:pt x="387" y="111"/>
                </a:cubicBezTo>
                <a:cubicBezTo>
                  <a:pt x="388" y="109"/>
                  <a:pt x="390" y="112"/>
                  <a:pt x="392" y="111"/>
                </a:cubicBezTo>
                <a:cubicBezTo>
                  <a:pt x="390" y="109"/>
                  <a:pt x="385" y="111"/>
                  <a:pt x="382" y="109"/>
                </a:cubicBezTo>
                <a:cubicBezTo>
                  <a:pt x="389" y="107"/>
                  <a:pt x="396" y="111"/>
                  <a:pt x="402" y="107"/>
                </a:cubicBezTo>
                <a:cubicBezTo>
                  <a:pt x="401" y="106"/>
                  <a:pt x="401" y="106"/>
                  <a:pt x="401" y="106"/>
                </a:cubicBezTo>
                <a:cubicBezTo>
                  <a:pt x="403" y="106"/>
                  <a:pt x="401" y="104"/>
                  <a:pt x="401" y="102"/>
                </a:cubicBezTo>
                <a:cubicBezTo>
                  <a:pt x="399" y="101"/>
                  <a:pt x="403" y="98"/>
                  <a:pt x="400" y="98"/>
                </a:cubicBezTo>
                <a:cubicBezTo>
                  <a:pt x="401" y="97"/>
                  <a:pt x="402" y="97"/>
                  <a:pt x="401" y="95"/>
                </a:cubicBezTo>
                <a:cubicBezTo>
                  <a:pt x="398" y="94"/>
                  <a:pt x="396" y="91"/>
                  <a:pt x="393" y="89"/>
                </a:cubicBezTo>
                <a:cubicBezTo>
                  <a:pt x="400" y="88"/>
                  <a:pt x="400" y="88"/>
                  <a:pt x="400" y="88"/>
                </a:cubicBezTo>
                <a:cubicBezTo>
                  <a:pt x="399" y="86"/>
                  <a:pt x="395" y="87"/>
                  <a:pt x="393" y="85"/>
                </a:cubicBezTo>
                <a:cubicBezTo>
                  <a:pt x="394" y="82"/>
                  <a:pt x="398" y="84"/>
                  <a:pt x="400" y="84"/>
                </a:cubicBezTo>
                <a:cubicBezTo>
                  <a:pt x="398" y="81"/>
                  <a:pt x="395" y="83"/>
                  <a:pt x="393" y="80"/>
                </a:cubicBezTo>
                <a:cubicBezTo>
                  <a:pt x="396" y="79"/>
                  <a:pt x="401" y="81"/>
                  <a:pt x="403" y="78"/>
                </a:cubicBezTo>
                <a:cubicBezTo>
                  <a:pt x="399" y="75"/>
                  <a:pt x="399" y="75"/>
                  <a:pt x="399" y="75"/>
                </a:cubicBezTo>
                <a:cubicBezTo>
                  <a:pt x="401" y="73"/>
                  <a:pt x="401" y="73"/>
                  <a:pt x="401" y="73"/>
                </a:cubicBezTo>
                <a:cubicBezTo>
                  <a:pt x="399" y="72"/>
                  <a:pt x="397" y="71"/>
                  <a:pt x="397" y="69"/>
                </a:cubicBezTo>
                <a:cubicBezTo>
                  <a:pt x="399" y="68"/>
                  <a:pt x="401" y="68"/>
                  <a:pt x="403" y="67"/>
                </a:cubicBezTo>
                <a:cubicBezTo>
                  <a:pt x="401" y="63"/>
                  <a:pt x="405" y="55"/>
                  <a:pt x="400" y="52"/>
                </a:cubicBezTo>
                <a:cubicBezTo>
                  <a:pt x="400" y="51"/>
                  <a:pt x="399" y="50"/>
                  <a:pt x="400" y="49"/>
                </a:cubicBezTo>
                <a:cubicBezTo>
                  <a:pt x="401" y="49"/>
                  <a:pt x="401" y="49"/>
                  <a:pt x="401" y="49"/>
                </a:cubicBezTo>
                <a:cubicBezTo>
                  <a:pt x="397" y="47"/>
                  <a:pt x="397" y="47"/>
                  <a:pt x="397" y="47"/>
                </a:cubicBezTo>
                <a:cubicBezTo>
                  <a:pt x="397" y="43"/>
                  <a:pt x="400" y="45"/>
                  <a:pt x="402" y="44"/>
                </a:cubicBezTo>
                <a:cubicBezTo>
                  <a:pt x="397" y="39"/>
                  <a:pt x="389" y="41"/>
                  <a:pt x="383" y="37"/>
                </a:cubicBezTo>
                <a:cubicBezTo>
                  <a:pt x="391" y="36"/>
                  <a:pt x="399" y="40"/>
                  <a:pt x="407" y="38"/>
                </a:cubicBezTo>
                <a:cubicBezTo>
                  <a:pt x="408" y="34"/>
                  <a:pt x="404" y="34"/>
                  <a:pt x="403" y="31"/>
                </a:cubicBezTo>
                <a:cubicBezTo>
                  <a:pt x="400" y="30"/>
                  <a:pt x="397" y="30"/>
                  <a:pt x="395" y="28"/>
                </a:cubicBezTo>
                <a:cubicBezTo>
                  <a:pt x="398" y="27"/>
                  <a:pt x="403" y="29"/>
                  <a:pt x="406" y="29"/>
                </a:cubicBezTo>
                <a:cubicBezTo>
                  <a:pt x="406" y="29"/>
                  <a:pt x="407" y="29"/>
                  <a:pt x="407" y="28"/>
                </a:cubicBezTo>
                <a:cubicBezTo>
                  <a:pt x="404" y="27"/>
                  <a:pt x="409" y="21"/>
                  <a:pt x="404" y="22"/>
                </a:cubicBezTo>
                <a:cubicBezTo>
                  <a:pt x="405" y="17"/>
                  <a:pt x="402" y="15"/>
                  <a:pt x="399" y="14"/>
                </a:cubicBezTo>
                <a:cubicBezTo>
                  <a:pt x="381" y="10"/>
                  <a:pt x="381" y="10"/>
                  <a:pt x="381" y="10"/>
                </a:cubicBezTo>
                <a:cubicBezTo>
                  <a:pt x="295" y="9"/>
                  <a:pt x="295" y="9"/>
                  <a:pt x="295" y="9"/>
                </a:cubicBezTo>
                <a:cubicBezTo>
                  <a:pt x="272" y="10"/>
                  <a:pt x="249" y="10"/>
                  <a:pt x="228" y="7"/>
                </a:cubicBezTo>
                <a:cubicBezTo>
                  <a:pt x="227" y="6"/>
                  <a:pt x="227" y="6"/>
                  <a:pt x="227" y="6"/>
                </a:cubicBezTo>
                <a:cubicBezTo>
                  <a:pt x="214" y="8"/>
                  <a:pt x="203" y="0"/>
                  <a:pt x="191" y="6"/>
                </a:cubicBezTo>
                <a:cubicBezTo>
                  <a:pt x="192" y="6"/>
                  <a:pt x="192" y="6"/>
                  <a:pt x="192" y="6"/>
                </a:cubicBezTo>
                <a:cubicBezTo>
                  <a:pt x="191" y="7"/>
                  <a:pt x="191" y="7"/>
                  <a:pt x="191" y="7"/>
                </a:cubicBezTo>
                <a:cubicBezTo>
                  <a:pt x="179" y="6"/>
                  <a:pt x="167" y="4"/>
                  <a:pt x="154" y="5"/>
                </a:cubicBezTo>
                <a:cubicBezTo>
                  <a:pt x="146" y="5"/>
                  <a:pt x="137" y="7"/>
                  <a:pt x="128" y="6"/>
                </a:cubicBezTo>
                <a:cubicBezTo>
                  <a:pt x="125" y="4"/>
                  <a:pt x="120" y="3"/>
                  <a:pt x="116" y="3"/>
                </a:cubicBezTo>
                <a:cubicBezTo>
                  <a:pt x="111" y="2"/>
                  <a:pt x="106" y="2"/>
                  <a:pt x="101" y="4"/>
                </a:cubicBezTo>
                <a:cubicBezTo>
                  <a:pt x="104" y="6"/>
                  <a:pt x="104" y="6"/>
                  <a:pt x="104" y="6"/>
                </a:cubicBezTo>
                <a:cubicBezTo>
                  <a:pt x="97" y="9"/>
                  <a:pt x="93" y="0"/>
                  <a:pt x="86" y="4"/>
                </a:cubicBezTo>
                <a:cubicBezTo>
                  <a:pt x="84" y="5"/>
                  <a:pt x="84" y="5"/>
                  <a:pt x="84" y="5"/>
                </a:cubicBezTo>
                <a:cubicBezTo>
                  <a:pt x="88" y="8"/>
                  <a:pt x="94" y="6"/>
                  <a:pt x="98" y="8"/>
                </a:cubicBezTo>
                <a:cubicBezTo>
                  <a:pt x="74" y="7"/>
                  <a:pt x="49" y="10"/>
                  <a:pt x="25" y="13"/>
                </a:cubicBezTo>
                <a:cubicBezTo>
                  <a:pt x="17" y="13"/>
                  <a:pt x="7" y="14"/>
                  <a:pt x="2" y="22"/>
                </a:cubicBezTo>
                <a:cubicBezTo>
                  <a:pt x="4" y="23"/>
                  <a:pt x="6" y="20"/>
                  <a:pt x="8" y="23"/>
                </a:cubicBezTo>
                <a:cubicBezTo>
                  <a:pt x="7" y="27"/>
                  <a:pt x="2" y="25"/>
                  <a:pt x="3" y="29"/>
                </a:cubicBezTo>
                <a:cubicBezTo>
                  <a:pt x="0" y="30"/>
                  <a:pt x="0" y="30"/>
                  <a:pt x="0" y="30"/>
                </a:cubicBezTo>
                <a:cubicBezTo>
                  <a:pt x="2" y="34"/>
                  <a:pt x="7" y="30"/>
                  <a:pt x="9" y="34"/>
                </a:cubicBezTo>
                <a:cubicBezTo>
                  <a:pt x="7" y="36"/>
                  <a:pt x="4" y="34"/>
                  <a:pt x="1" y="36"/>
                </a:cubicBezTo>
                <a:close/>
                <a:moveTo>
                  <a:pt x="372" y="36"/>
                </a:moveTo>
                <a:cubicBezTo>
                  <a:pt x="372" y="35"/>
                  <a:pt x="372" y="35"/>
                  <a:pt x="372" y="35"/>
                </a:cubicBezTo>
                <a:cubicBezTo>
                  <a:pt x="374" y="36"/>
                  <a:pt x="376" y="36"/>
                  <a:pt x="379" y="36"/>
                </a:cubicBezTo>
                <a:cubicBezTo>
                  <a:pt x="380" y="38"/>
                  <a:pt x="382" y="38"/>
                  <a:pt x="383" y="38"/>
                </a:cubicBezTo>
                <a:cubicBezTo>
                  <a:pt x="379" y="38"/>
                  <a:pt x="375" y="38"/>
                  <a:pt x="372" y="36"/>
                </a:cubicBezTo>
                <a:close/>
                <a:moveTo>
                  <a:pt x="360" y="14"/>
                </a:moveTo>
                <a:cubicBezTo>
                  <a:pt x="373" y="14"/>
                  <a:pt x="373" y="14"/>
                  <a:pt x="373" y="14"/>
                </a:cubicBezTo>
                <a:cubicBezTo>
                  <a:pt x="383" y="15"/>
                  <a:pt x="383" y="15"/>
                  <a:pt x="383" y="15"/>
                </a:cubicBezTo>
                <a:lnTo>
                  <a:pt x="360" y="14"/>
                </a:lnTo>
                <a:close/>
                <a:moveTo>
                  <a:pt x="315" y="47"/>
                </a:moveTo>
                <a:cubicBezTo>
                  <a:pt x="336" y="47"/>
                  <a:pt x="336" y="47"/>
                  <a:pt x="336" y="47"/>
                </a:cubicBezTo>
                <a:cubicBezTo>
                  <a:pt x="343" y="46"/>
                  <a:pt x="350" y="46"/>
                  <a:pt x="358" y="46"/>
                </a:cubicBezTo>
                <a:cubicBezTo>
                  <a:pt x="336" y="47"/>
                  <a:pt x="336" y="47"/>
                  <a:pt x="336" y="47"/>
                </a:cubicBezTo>
                <a:cubicBezTo>
                  <a:pt x="329" y="47"/>
                  <a:pt x="322" y="47"/>
                  <a:pt x="315" y="47"/>
                </a:cubicBezTo>
                <a:close/>
                <a:moveTo>
                  <a:pt x="107" y="7"/>
                </a:moveTo>
                <a:cubicBezTo>
                  <a:pt x="108" y="6"/>
                  <a:pt x="109" y="7"/>
                  <a:pt x="110" y="8"/>
                </a:cubicBezTo>
                <a:cubicBezTo>
                  <a:pt x="107" y="8"/>
                  <a:pt x="107" y="8"/>
                  <a:pt x="107" y="8"/>
                </a:cubicBezTo>
                <a:lnTo>
                  <a:pt x="107" y="7"/>
                </a:lnTo>
                <a:close/>
              </a:path>
            </a:pathLst>
          </a:custGeom>
          <a:solidFill>
            <a:schemeClr val="accent1"/>
          </a:solidFill>
          <a:ln w="9525">
            <a:noFill/>
            <a:round/>
          </a:ln>
        </p:spPr>
        <p:txBody>
          <a:bodyPr vert="horz" wrap="square" lIns="91440" tIns="45720" rIns="91440" bIns="45720" numCol="1" anchor="ctr"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Bef>
                <a:spcPct val="50000"/>
              </a:spcBef>
            </a:pPr>
            <a:r>
              <a:rPr lang="zh-CN" altLang="en-US" sz="3200" b="1" dirty="0">
                <a:solidFill>
                  <a:schemeClr val="bg1"/>
                </a:solidFill>
                <a:latin typeface="腾祥嘉丽准粗圆简" panose="01010104010101010101" pitchFamily="2" charset="-122"/>
                <a:ea typeface="腾祥嘉丽准粗圆简" panose="01010104010101010101" pitchFamily="2" charset="-122"/>
              </a:rPr>
              <a:t>中国近代化的探索</a:t>
            </a:r>
            <a:endParaRPr lang="zh-CN" altLang="en-US" sz="3200" b="1" dirty="0">
              <a:solidFill>
                <a:schemeClr val="accent4"/>
              </a:solidFill>
              <a:latin typeface="腾祥嘉丽准粗圆简" panose="01010104010101010101" pitchFamily="2" charset="-122"/>
              <a:ea typeface="腾祥嘉丽准粗圆简" panose="01010104010101010101" pitchFamily="2" charset="-122"/>
            </a:endParaRPr>
          </a:p>
        </p:txBody>
      </p:sp>
      <p:sp>
        <p:nvSpPr>
          <p:cNvPr id="7" name="矩形 6"/>
          <p:cNvSpPr/>
          <p:nvPr/>
        </p:nvSpPr>
        <p:spPr>
          <a:xfrm>
            <a:off x="4850125" y="1047744"/>
            <a:ext cx="2636519" cy="590550"/>
          </a:xfrm>
          <a:prstGeom prst="rect">
            <a:avLst/>
          </a:prstGeom>
          <a:solidFill>
            <a:schemeClr val="accent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rgbClr val="C00000"/>
                </a:solidFill>
                <a:latin typeface="二字元煜臣拙宋简" panose="02010604000000000000" pitchFamily="2" charset="-122"/>
                <a:ea typeface="二字元煜臣拙宋简" panose="02010604000000000000" pitchFamily="2" charset="-122"/>
              </a:rPr>
              <a:t>地主阶级洋务派</a:t>
            </a:r>
            <a:endParaRPr lang="zh-CN" altLang="en-US" sz="2000" dirty="0">
              <a:solidFill>
                <a:srgbClr val="C00000"/>
              </a:solidFill>
              <a:latin typeface="二字元煜臣拙宋简" panose="02010604000000000000" pitchFamily="2" charset="-122"/>
              <a:ea typeface="二字元煜臣拙宋简" panose="02010604000000000000" pitchFamily="2" charset="-122"/>
            </a:endParaRPr>
          </a:p>
        </p:txBody>
      </p:sp>
      <p:sp>
        <p:nvSpPr>
          <p:cNvPr id="8" name="矩形 7"/>
          <p:cNvSpPr/>
          <p:nvPr/>
        </p:nvSpPr>
        <p:spPr>
          <a:xfrm>
            <a:off x="4850124" y="2354576"/>
            <a:ext cx="2636519" cy="590550"/>
          </a:xfrm>
          <a:prstGeom prst="rect">
            <a:avLst/>
          </a:prstGeom>
          <a:solidFill>
            <a:schemeClr val="accent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rgbClr val="C00000"/>
                </a:solidFill>
                <a:latin typeface="二字元煜臣拙宋简" panose="02010604000000000000" pitchFamily="2" charset="-122"/>
                <a:ea typeface="二字元煜臣拙宋简" panose="02010604000000000000" pitchFamily="2" charset="-122"/>
              </a:rPr>
              <a:t>资产阶级维新派</a:t>
            </a:r>
            <a:endParaRPr lang="zh-CN" altLang="en-US" sz="2000" dirty="0">
              <a:solidFill>
                <a:srgbClr val="C00000"/>
              </a:solidFill>
              <a:latin typeface="二字元煜臣拙宋简" panose="02010604000000000000" pitchFamily="2" charset="-122"/>
              <a:ea typeface="二字元煜臣拙宋简" panose="02010604000000000000" pitchFamily="2" charset="-122"/>
            </a:endParaRPr>
          </a:p>
        </p:txBody>
      </p:sp>
      <p:sp>
        <p:nvSpPr>
          <p:cNvPr id="9" name="矩形 8"/>
          <p:cNvSpPr/>
          <p:nvPr/>
        </p:nvSpPr>
        <p:spPr>
          <a:xfrm>
            <a:off x="4850123" y="3723004"/>
            <a:ext cx="2636519" cy="590550"/>
          </a:xfrm>
          <a:prstGeom prst="rect">
            <a:avLst/>
          </a:prstGeom>
          <a:solidFill>
            <a:schemeClr val="accent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rgbClr val="C00000"/>
                </a:solidFill>
                <a:latin typeface="二字元煜臣拙宋简" panose="02010604000000000000" pitchFamily="2" charset="-122"/>
                <a:ea typeface="二字元煜臣拙宋简" panose="02010604000000000000" pitchFamily="2" charset="-122"/>
              </a:rPr>
              <a:t>资产阶级革命派</a:t>
            </a:r>
            <a:endParaRPr lang="zh-CN" altLang="en-US" sz="2000" dirty="0">
              <a:solidFill>
                <a:srgbClr val="C00000"/>
              </a:solidFill>
              <a:latin typeface="二字元煜臣拙宋简" panose="02010604000000000000" pitchFamily="2" charset="-122"/>
              <a:ea typeface="二字元煜臣拙宋简" panose="02010604000000000000" pitchFamily="2" charset="-122"/>
            </a:endParaRPr>
          </a:p>
        </p:txBody>
      </p:sp>
      <p:sp>
        <p:nvSpPr>
          <p:cNvPr id="10" name="矩形 9"/>
          <p:cNvSpPr/>
          <p:nvPr/>
        </p:nvSpPr>
        <p:spPr>
          <a:xfrm>
            <a:off x="4850123" y="5001262"/>
            <a:ext cx="2636519" cy="590550"/>
          </a:xfrm>
          <a:prstGeom prst="rect">
            <a:avLst/>
          </a:prstGeom>
          <a:solidFill>
            <a:schemeClr val="accent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rgbClr val="C00000"/>
                </a:solidFill>
                <a:latin typeface="二字元煜臣拙宋简" panose="02010604000000000000" pitchFamily="2" charset="-122"/>
                <a:ea typeface="二字元煜臣拙宋简" panose="02010604000000000000" pitchFamily="2" charset="-122"/>
              </a:rPr>
              <a:t>资产阶级激进派</a:t>
            </a:r>
            <a:endParaRPr lang="zh-CN" altLang="en-US" sz="2000" dirty="0">
              <a:solidFill>
                <a:srgbClr val="C00000"/>
              </a:solidFill>
              <a:latin typeface="二字元煜臣拙宋简" panose="02010604000000000000" pitchFamily="2" charset="-122"/>
              <a:ea typeface="二字元煜臣拙宋简" panose="02010604000000000000" pitchFamily="2" charset="-122"/>
            </a:endParaRPr>
          </a:p>
        </p:txBody>
      </p:sp>
      <p:pic>
        <p:nvPicPr>
          <p:cNvPr id="11" name="图片 10"/>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7538722" y="311833"/>
            <a:ext cx="2133600" cy="2133600"/>
          </a:xfrm>
          <a:prstGeom prst="rect">
            <a:avLst/>
          </a:prstGeom>
          <a:effectLst>
            <a:outerShdw blurRad="50800" dist="38100" dir="2700000" algn="tl" rotWithShape="0">
              <a:prstClr val="black">
                <a:alpha val="40000"/>
              </a:prstClr>
            </a:outerShdw>
          </a:effectLst>
        </p:spPr>
      </p:pic>
      <p:sp>
        <p:nvSpPr>
          <p:cNvPr id="13" name="矩形 12"/>
          <p:cNvSpPr/>
          <p:nvPr/>
        </p:nvSpPr>
        <p:spPr>
          <a:xfrm>
            <a:off x="8182610" y="950188"/>
            <a:ext cx="975360" cy="7701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Aa语文老师的字 (非商业使用)" panose="02010600010101010101" pitchFamily="2" charset="-122"/>
                <a:ea typeface="Aa语文老师的字 (非商业使用)" panose="02010600010101010101" pitchFamily="2" charset="-122"/>
              </a:rPr>
              <a:t>西方</a:t>
            </a:r>
            <a:endParaRPr lang="en-US" altLang="zh-CN" sz="2400" dirty="0">
              <a:solidFill>
                <a:schemeClr val="tx1"/>
              </a:solidFill>
              <a:latin typeface="Aa语文老师的字 (非商业使用)" panose="02010600010101010101" pitchFamily="2" charset="-122"/>
              <a:ea typeface="Aa语文老师的字 (非商业使用)" panose="02010600010101010101" pitchFamily="2" charset="-122"/>
            </a:endParaRPr>
          </a:p>
          <a:p>
            <a:pPr algn="ctr"/>
            <a:r>
              <a:rPr lang="zh-CN" altLang="en-US" sz="2400" dirty="0">
                <a:solidFill>
                  <a:schemeClr val="tx1"/>
                </a:solidFill>
                <a:latin typeface="Aa语文老师的字 (非商业使用)" panose="02010600010101010101" pitchFamily="2" charset="-122"/>
                <a:ea typeface="Aa语文老师的字 (非商业使用)" panose="02010600010101010101" pitchFamily="2" charset="-122"/>
              </a:rPr>
              <a:t>技术</a:t>
            </a:r>
            <a:endParaRPr lang="zh-CN" altLang="en-US" sz="2400" dirty="0">
              <a:solidFill>
                <a:schemeClr val="tx1"/>
              </a:solidFill>
              <a:latin typeface="Aa语文老师的字 (非商业使用)" panose="02010600010101010101" pitchFamily="2" charset="-122"/>
              <a:ea typeface="Aa语文老师的字 (非商业使用)" panose="02010600010101010101" pitchFamily="2" charset="-122"/>
            </a:endParaRPr>
          </a:p>
        </p:txBody>
      </p:sp>
      <p:pic>
        <p:nvPicPr>
          <p:cNvPr id="14" name="图片 1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7538722" y="1715880"/>
            <a:ext cx="2133600" cy="2133600"/>
          </a:xfrm>
          <a:prstGeom prst="rect">
            <a:avLst/>
          </a:prstGeom>
          <a:effectLst>
            <a:outerShdw blurRad="50800" dist="38100" dir="2700000" algn="tl" rotWithShape="0">
              <a:prstClr val="black">
                <a:alpha val="40000"/>
              </a:prstClr>
            </a:outerShdw>
          </a:effectLst>
        </p:spPr>
      </p:pic>
      <p:sp>
        <p:nvSpPr>
          <p:cNvPr id="15" name="矩形 14"/>
          <p:cNvSpPr/>
          <p:nvPr/>
        </p:nvSpPr>
        <p:spPr>
          <a:xfrm>
            <a:off x="8182610" y="2354235"/>
            <a:ext cx="975360" cy="7701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Aa语文老师的字 (非商业使用)" panose="02010600010101010101" pitchFamily="2" charset="-122"/>
                <a:ea typeface="Aa语文老师的字 (非商业使用)" panose="02010600010101010101" pitchFamily="2" charset="-122"/>
              </a:rPr>
              <a:t>政治制度</a:t>
            </a:r>
            <a:endParaRPr lang="zh-CN" altLang="en-US" sz="2400" dirty="0">
              <a:solidFill>
                <a:schemeClr val="tx1"/>
              </a:solidFill>
              <a:latin typeface="Aa语文老师的字 (非商业使用)" panose="02010600010101010101" pitchFamily="2" charset="-122"/>
              <a:ea typeface="Aa语文老师的字 (非商业使用)" panose="02010600010101010101" pitchFamily="2" charset="-122"/>
            </a:endParaRPr>
          </a:p>
        </p:txBody>
      </p:sp>
      <p:pic>
        <p:nvPicPr>
          <p:cNvPr id="16" name="图片 1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7538722" y="3081362"/>
            <a:ext cx="2133600" cy="2133600"/>
          </a:xfrm>
          <a:prstGeom prst="rect">
            <a:avLst/>
          </a:prstGeom>
          <a:effectLst>
            <a:outerShdw blurRad="50800" dist="38100" dir="2700000" algn="tl" rotWithShape="0">
              <a:prstClr val="black">
                <a:alpha val="40000"/>
              </a:prstClr>
            </a:outerShdw>
          </a:effectLst>
        </p:spPr>
      </p:pic>
      <p:sp>
        <p:nvSpPr>
          <p:cNvPr id="17" name="矩形 16"/>
          <p:cNvSpPr/>
          <p:nvPr/>
        </p:nvSpPr>
        <p:spPr>
          <a:xfrm>
            <a:off x="8182610" y="3719717"/>
            <a:ext cx="975360" cy="7701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Aa语文老师的字 (非商业使用)" panose="02010600010101010101" pitchFamily="2" charset="-122"/>
                <a:ea typeface="Aa语文老师的字 (非商业使用)" panose="02010600010101010101" pitchFamily="2" charset="-122"/>
              </a:rPr>
              <a:t>政治制度</a:t>
            </a:r>
            <a:endParaRPr lang="zh-CN" altLang="en-US" sz="2400" dirty="0">
              <a:solidFill>
                <a:schemeClr val="tx1"/>
              </a:solidFill>
              <a:latin typeface="Aa语文老师的字 (非商业使用)" panose="02010600010101010101" pitchFamily="2" charset="-122"/>
              <a:ea typeface="Aa语文老师的字 (非商业使用)" panose="02010600010101010101" pitchFamily="2" charset="-122"/>
            </a:endParaRPr>
          </a:p>
        </p:txBody>
      </p:sp>
      <p:pic>
        <p:nvPicPr>
          <p:cNvPr id="18" name="图片 17"/>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7538722" y="4398529"/>
            <a:ext cx="2133600" cy="2133600"/>
          </a:xfrm>
          <a:prstGeom prst="rect">
            <a:avLst/>
          </a:prstGeom>
          <a:effectLst>
            <a:outerShdw blurRad="50800" dist="38100" dir="2700000" algn="tl" rotWithShape="0">
              <a:prstClr val="black">
                <a:alpha val="40000"/>
              </a:prstClr>
            </a:outerShdw>
          </a:effectLst>
        </p:spPr>
      </p:pic>
      <p:sp>
        <p:nvSpPr>
          <p:cNvPr id="19" name="矩形 18"/>
          <p:cNvSpPr/>
          <p:nvPr/>
        </p:nvSpPr>
        <p:spPr>
          <a:xfrm>
            <a:off x="8182610" y="5036884"/>
            <a:ext cx="975360" cy="7701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Aa语文老师的字 (非商业使用)" panose="02010600010101010101" pitchFamily="2" charset="-122"/>
                <a:ea typeface="Aa语文老师的字 (非商业使用)" panose="02010600010101010101" pitchFamily="2" charset="-122"/>
              </a:rPr>
              <a:t>思想文化</a:t>
            </a:r>
            <a:endParaRPr lang="zh-CN" altLang="en-US" sz="2400" dirty="0">
              <a:solidFill>
                <a:schemeClr val="tx1"/>
              </a:solidFill>
              <a:latin typeface="Aa语文老师的字 (非商业使用)" panose="02010600010101010101" pitchFamily="2" charset="-122"/>
              <a:ea typeface="Aa语文老师的字 (非商业使用)" panose="02010600010101010101" pitchFamily="2" charset="-122"/>
            </a:endParaRPr>
          </a:p>
        </p:txBody>
      </p:sp>
      <p:sp>
        <p:nvSpPr>
          <p:cNvPr id="21" name="箭头: 下 20"/>
          <p:cNvSpPr/>
          <p:nvPr/>
        </p:nvSpPr>
        <p:spPr>
          <a:xfrm>
            <a:off x="10155320" y="794236"/>
            <a:ext cx="974086" cy="5181600"/>
          </a:xfrm>
          <a:prstGeom prst="down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dirty="0">
                <a:solidFill>
                  <a:srgbClr val="C00000"/>
                </a:solidFill>
                <a:latin typeface="二字元煜臣拙宋简" panose="02010604000000000000" pitchFamily="2" charset="-122"/>
                <a:ea typeface="二字元煜臣拙宋简" panose="02010604000000000000" pitchFamily="2" charset="-122"/>
              </a:rPr>
              <a:t>由浅入深</a:t>
            </a:r>
            <a:endParaRPr lang="en-US" altLang="zh-CN" sz="3200" dirty="0">
              <a:solidFill>
                <a:srgbClr val="C00000"/>
              </a:solidFill>
              <a:latin typeface="二字元煜臣拙宋简" panose="02010604000000000000" pitchFamily="2" charset="-122"/>
              <a:ea typeface="二字元煜臣拙宋简" panose="02010604000000000000" pitchFamily="2" charset="-122"/>
            </a:endParaRPr>
          </a:p>
          <a:p>
            <a:pPr algn="ctr"/>
            <a:r>
              <a:rPr lang="zh-CN" altLang="en-US" sz="3200" dirty="0">
                <a:solidFill>
                  <a:srgbClr val="C00000"/>
                </a:solidFill>
                <a:latin typeface="二字元煜臣拙宋简" panose="02010604000000000000" pitchFamily="2" charset="-122"/>
                <a:ea typeface="二字元煜臣拙宋简" panose="02010604000000000000" pitchFamily="2" charset="-122"/>
              </a:rPr>
              <a:t>，由表及里</a:t>
            </a:r>
            <a:endParaRPr lang="en-US" altLang="zh-CN" sz="3200" dirty="0">
              <a:solidFill>
                <a:srgbClr val="C00000"/>
              </a:solidFill>
              <a:latin typeface="二字元煜臣拙宋简" panose="02010604000000000000" pitchFamily="2" charset="-122"/>
              <a:ea typeface="二字元煜臣拙宋简" panose="02010604000000000000" pitchFamily="2" charset="-122"/>
            </a:endParaRPr>
          </a:p>
          <a:p>
            <a:pPr algn="ctr"/>
            <a:r>
              <a:rPr lang="zh-CN" altLang="en-US" sz="3200" dirty="0">
                <a:solidFill>
                  <a:srgbClr val="C00000"/>
                </a:solidFill>
                <a:latin typeface="二字元煜臣拙宋简" panose="02010604000000000000" pitchFamily="2" charset="-122"/>
                <a:ea typeface="二字元煜臣拙宋简" panose="02010604000000000000" pitchFamily="2" charset="-122"/>
              </a:rPr>
              <a:t>。</a:t>
            </a:r>
            <a:endParaRPr lang="zh-CN" altLang="en-US" dirty="0">
              <a:solidFill>
                <a:srgbClr val="C00000"/>
              </a:solidFill>
              <a:latin typeface="二字元煜臣拙宋简" panose="02010604000000000000" pitchFamily="2" charset="-122"/>
              <a:ea typeface="二字元煜臣拙宋简" panose="02010604000000000000" pitchFamily="2" charset="-122"/>
            </a:endParaRPr>
          </a:p>
        </p:txBody>
      </p:sp>
      <p:sp>
        <p:nvSpPr>
          <p:cNvPr id="22" name="矩形 21"/>
          <p:cNvSpPr/>
          <p:nvPr/>
        </p:nvSpPr>
        <p:spPr>
          <a:xfrm>
            <a:off x="370263" y="1764927"/>
            <a:ext cx="575065" cy="3010814"/>
          </a:xfrm>
          <a:prstGeom prst="rect">
            <a:avLst/>
          </a:prstGeom>
          <a:noFill/>
          <a:ln>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latin typeface="潮字社国风冉宋简-闪" panose="02010604000000000000" pitchFamily="2" charset="-122"/>
                <a:ea typeface="潮字社国风冉宋简-闪" panose="02010604000000000000" pitchFamily="2" charset="-122"/>
              </a:rPr>
              <a:t>据此谈谈你的感悟</a:t>
            </a:r>
            <a:endParaRPr lang="en-US" altLang="zh-CN" sz="2000" dirty="0">
              <a:solidFill>
                <a:schemeClr val="tx1"/>
              </a:solidFill>
              <a:latin typeface="潮字社国风冉宋简-闪" panose="02010604000000000000" pitchFamily="2" charset="-122"/>
              <a:ea typeface="潮字社国风冉宋简-闪" panose="02010604000000000000" pitchFamily="2" charset="-122"/>
            </a:endParaRPr>
          </a:p>
          <a:p>
            <a:pPr algn="ctr"/>
            <a:r>
              <a:rPr lang="zh-CN" altLang="en-US" sz="2000" dirty="0">
                <a:solidFill>
                  <a:schemeClr val="tx1"/>
                </a:solidFill>
                <a:latin typeface="潮字社国风冉宋简-闪" panose="02010604000000000000" pitchFamily="2" charset="-122"/>
                <a:ea typeface="潮字社国风冉宋简-闪" panose="02010604000000000000" pitchFamily="2" charset="-122"/>
              </a:rPr>
              <a:t>。</a:t>
            </a:r>
            <a:endParaRPr lang="zh-CN" altLang="en-US" sz="2000" dirty="0">
              <a:solidFill>
                <a:schemeClr val="tx1"/>
              </a:solidFill>
              <a:latin typeface="潮字社国风冉宋简-闪" panose="02010604000000000000" pitchFamily="2" charset="-122"/>
              <a:ea typeface="潮字社国风冉宋简-闪" panose="02010604000000000000" pitchFamily="2" charset="-122"/>
            </a:endParaRPr>
          </a:p>
        </p:txBody>
      </p:sp>
      <p:sp>
        <p:nvSpPr>
          <p:cNvPr id="23" name="矩形 22"/>
          <p:cNvSpPr/>
          <p:nvPr/>
        </p:nvSpPr>
        <p:spPr>
          <a:xfrm>
            <a:off x="6725920" y="6210906"/>
            <a:ext cx="5394992" cy="590550"/>
          </a:xfrm>
          <a:prstGeom prst="rect">
            <a:avLst/>
          </a:prstGeom>
          <a:noFill/>
          <a:ln>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latin typeface="潮字社国风冉宋简-闪" panose="02010604000000000000" pitchFamily="2" charset="-122"/>
                <a:ea typeface="潮字社国风冉宋简-闪" panose="02010604000000000000" pitchFamily="2" charset="-122"/>
              </a:rPr>
              <a:t>感悟：中国近代化的探索艰难而曲折；</a:t>
            </a:r>
            <a:endParaRPr lang="en-US" altLang="zh-CN" sz="2000" dirty="0">
              <a:solidFill>
                <a:schemeClr val="tx1"/>
              </a:solidFill>
              <a:latin typeface="潮字社国风冉宋简-闪" panose="02010604000000000000" pitchFamily="2" charset="-122"/>
              <a:ea typeface="潮字社国风冉宋简-闪" panose="02010604000000000000" pitchFamily="2" charset="-122"/>
            </a:endParaRPr>
          </a:p>
          <a:p>
            <a:pPr algn="ctr"/>
            <a:r>
              <a:rPr lang="zh-CN" altLang="en-US" sz="2000" dirty="0">
                <a:solidFill>
                  <a:schemeClr val="tx1"/>
                </a:solidFill>
                <a:latin typeface="潮字社国风冉宋简-闪" panose="02010604000000000000" pitchFamily="2" charset="-122"/>
                <a:ea typeface="潮字社国风冉宋简-闪" panose="02010604000000000000" pitchFamily="2" charset="-122"/>
              </a:rPr>
              <a:t>在“两半”社会，只有中国共产党才能救中国；</a:t>
            </a:r>
            <a:endParaRPr lang="en-US" altLang="zh-CN" sz="2000" dirty="0">
              <a:solidFill>
                <a:schemeClr val="tx1"/>
              </a:solidFill>
              <a:latin typeface="潮字社国风冉宋简-闪" panose="02010604000000000000" pitchFamily="2" charset="-122"/>
              <a:ea typeface="潮字社国风冉宋简-闪" panose="02010604000000000000" pitchFamily="2" charset="-122"/>
            </a:endParaRPr>
          </a:p>
        </p:txBody>
      </p:sp>
      <p:sp>
        <p:nvSpPr>
          <p:cNvPr id="24" name="Freeform 528"/>
          <p:cNvSpPr>
            <a:spLocks noEditPoints="1"/>
          </p:cNvSpPr>
          <p:nvPr/>
        </p:nvSpPr>
        <p:spPr bwMode="auto">
          <a:xfrm>
            <a:off x="1459679" y="6210906"/>
            <a:ext cx="2746555" cy="561976"/>
          </a:xfrm>
          <a:custGeom>
            <a:avLst/>
            <a:gdLst>
              <a:gd name="T0" fmla="*/ 7 w 409"/>
              <a:gd name="T1" fmla="*/ 40 h 138"/>
              <a:gd name="T2" fmla="*/ 5 w 409"/>
              <a:gd name="T3" fmla="*/ 47 h 138"/>
              <a:gd name="T4" fmla="*/ 5 w 409"/>
              <a:gd name="T5" fmla="*/ 51 h 138"/>
              <a:gd name="T6" fmla="*/ 6 w 409"/>
              <a:gd name="T7" fmla="*/ 56 h 138"/>
              <a:gd name="T8" fmla="*/ 3 w 409"/>
              <a:gd name="T9" fmla="*/ 60 h 138"/>
              <a:gd name="T10" fmla="*/ 4 w 409"/>
              <a:gd name="T11" fmla="*/ 67 h 138"/>
              <a:gd name="T12" fmla="*/ 5 w 409"/>
              <a:gd name="T13" fmla="*/ 70 h 138"/>
              <a:gd name="T14" fmla="*/ 11 w 409"/>
              <a:gd name="T15" fmla="*/ 76 h 138"/>
              <a:gd name="T16" fmla="*/ 6 w 409"/>
              <a:gd name="T17" fmla="*/ 80 h 138"/>
              <a:gd name="T18" fmla="*/ 9 w 409"/>
              <a:gd name="T19" fmla="*/ 85 h 138"/>
              <a:gd name="T20" fmla="*/ 5 w 409"/>
              <a:gd name="T21" fmla="*/ 92 h 138"/>
              <a:gd name="T22" fmla="*/ 7 w 409"/>
              <a:gd name="T23" fmla="*/ 97 h 138"/>
              <a:gd name="T24" fmla="*/ 4 w 409"/>
              <a:gd name="T25" fmla="*/ 103 h 138"/>
              <a:gd name="T26" fmla="*/ 7 w 409"/>
              <a:gd name="T27" fmla="*/ 108 h 138"/>
              <a:gd name="T28" fmla="*/ 5 w 409"/>
              <a:gd name="T29" fmla="*/ 114 h 138"/>
              <a:gd name="T30" fmla="*/ 6 w 409"/>
              <a:gd name="T31" fmla="*/ 124 h 138"/>
              <a:gd name="T32" fmla="*/ 163 w 409"/>
              <a:gd name="T33" fmla="*/ 135 h 138"/>
              <a:gd name="T34" fmla="*/ 335 w 409"/>
              <a:gd name="T35" fmla="*/ 138 h 138"/>
              <a:gd name="T36" fmla="*/ 131 w 409"/>
              <a:gd name="T37" fmla="*/ 134 h 138"/>
              <a:gd name="T38" fmla="*/ 176 w 409"/>
              <a:gd name="T39" fmla="*/ 132 h 138"/>
              <a:gd name="T40" fmla="*/ 236 w 409"/>
              <a:gd name="T41" fmla="*/ 132 h 138"/>
              <a:gd name="T42" fmla="*/ 399 w 409"/>
              <a:gd name="T43" fmla="*/ 130 h 138"/>
              <a:gd name="T44" fmla="*/ 393 w 409"/>
              <a:gd name="T45" fmla="*/ 123 h 138"/>
              <a:gd name="T46" fmla="*/ 392 w 409"/>
              <a:gd name="T47" fmla="*/ 116 h 138"/>
              <a:gd name="T48" fmla="*/ 387 w 409"/>
              <a:gd name="T49" fmla="*/ 111 h 138"/>
              <a:gd name="T50" fmla="*/ 402 w 409"/>
              <a:gd name="T51" fmla="*/ 107 h 138"/>
              <a:gd name="T52" fmla="*/ 400 w 409"/>
              <a:gd name="T53" fmla="*/ 98 h 138"/>
              <a:gd name="T54" fmla="*/ 400 w 409"/>
              <a:gd name="T55" fmla="*/ 88 h 138"/>
              <a:gd name="T56" fmla="*/ 393 w 409"/>
              <a:gd name="T57" fmla="*/ 80 h 138"/>
              <a:gd name="T58" fmla="*/ 401 w 409"/>
              <a:gd name="T59" fmla="*/ 73 h 138"/>
              <a:gd name="T60" fmla="*/ 400 w 409"/>
              <a:gd name="T61" fmla="*/ 52 h 138"/>
              <a:gd name="T62" fmla="*/ 397 w 409"/>
              <a:gd name="T63" fmla="*/ 47 h 138"/>
              <a:gd name="T64" fmla="*/ 407 w 409"/>
              <a:gd name="T65" fmla="*/ 38 h 138"/>
              <a:gd name="T66" fmla="*/ 406 w 409"/>
              <a:gd name="T67" fmla="*/ 29 h 138"/>
              <a:gd name="T68" fmla="*/ 399 w 409"/>
              <a:gd name="T69" fmla="*/ 14 h 138"/>
              <a:gd name="T70" fmla="*/ 228 w 409"/>
              <a:gd name="T71" fmla="*/ 7 h 138"/>
              <a:gd name="T72" fmla="*/ 192 w 409"/>
              <a:gd name="T73" fmla="*/ 6 h 138"/>
              <a:gd name="T74" fmla="*/ 128 w 409"/>
              <a:gd name="T75" fmla="*/ 6 h 138"/>
              <a:gd name="T76" fmla="*/ 104 w 409"/>
              <a:gd name="T77" fmla="*/ 6 h 138"/>
              <a:gd name="T78" fmla="*/ 98 w 409"/>
              <a:gd name="T79" fmla="*/ 8 h 138"/>
              <a:gd name="T80" fmla="*/ 8 w 409"/>
              <a:gd name="T81" fmla="*/ 23 h 138"/>
              <a:gd name="T82" fmla="*/ 9 w 409"/>
              <a:gd name="T83" fmla="*/ 34 h 138"/>
              <a:gd name="T84" fmla="*/ 372 w 409"/>
              <a:gd name="T85" fmla="*/ 35 h 138"/>
              <a:gd name="T86" fmla="*/ 372 w 409"/>
              <a:gd name="T87" fmla="*/ 36 h 138"/>
              <a:gd name="T88" fmla="*/ 383 w 409"/>
              <a:gd name="T89" fmla="*/ 15 h 138"/>
              <a:gd name="T90" fmla="*/ 336 w 409"/>
              <a:gd name="T91" fmla="*/ 47 h 138"/>
              <a:gd name="T92" fmla="*/ 315 w 409"/>
              <a:gd name="T93" fmla="*/ 47 h 138"/>
              <a:gd name="T94" fmla="*/ 107 w 409"/>
              <a:gd name="T95" fmla="*/ 8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09" h="138">
                <a:moveTo>
                  <a:pt x="1" y="36"/>
                </a:moveTo>
                <a:cubicBezTo>
                  <a:pt x="3" y="36"/>
                  <a:pt x="6" y="37"/>
                  <a:pt x="7" y="39"/>
                </a:cubicBezTo>
                <a:cubicBezTo>
                  <a:pt x="7" y="40"/>
                  <a:pt x="7" y="40"/>
                  <a:pt x="7" y="40"/>
                </a:cubicBezTo>
                <a:cubicBezTo>
                  <a:pt x="7" y="41"/>
                  <a:pt x="8" y="41"/>
                  <a:pt x="8" y="42"/>
                </a:cubicBezTo>
                <a:cubicBezTo>
                  <a:pt x="7" y="44"/>
                  <a:pt x="4" y="43"/>
                  <a:pt x="2" y="44"/>
                </a:cubicBezTo>
                <a:cubicBezTo>
                  <a:pt x="2" y="47"/>
                  <a:pt x="6" y="44"/>
                  <a:pt x="5" y="47"/>
                </a:cubicBezTo>
                <a:cubicBezTo>
                  <a:pt x="3" y="47"/>
                  <a:pt x="3" y="47"/>
                  <a:pt x="3" y="47"/>
                </a:cubicBezTo>
                <a:cubicBezTo>
                  <a:pt x="4" y="49"/>
                  <a:pt x="8" y="48"/>
                  <a:pt x="9" y="51"/>
                </a:cubicBezTo>
                <a:cubicBezTo>
                  <a:pt x="8" y="52"/>
                  <a:pt x="7" y="51"/>
                  <a:pt x="5" y="51"/>
                </a:cubicBezTo>
                <a:cubicBezTo>
                  <a:pt x="7" y="53"/>
                  <a:pt x="7" y="53"/>
                  <a:pt x="7" y="53"/>
                </a:cubicBezTo>
                <a:cubicBezTo>
                  <a:pt x="6" y="54"/>
                  <a:pt x="6" y="55"/>
                  <a:pt x="5" y="54"/>
                </a:cubicBezTo>
                <a:cubicBezTo>
                  <a:pt x="6" y="56"/>
                  <a:pt x="6" y="56"/>
                  <a:pt x="6" y="56"/>
                </a:cubicBezTo>
                <a:cubicBezTo>
                  <a:pt x="3" y="57"/>
                  <a:pt x="3" y="57"/>
                  <a:pt x="3" y="57"/>
                </a:cubicBezTo>
                <a:cubicBezTo>
                  <a:pt x="5" y="59"/>
                  <a:pt x="5" y="59"/>
                  <a:pt x="5" y="59"/>
                </a:cubicBezTo>
                <a:cubicBezTo>
                  <a:pt x="3" y="60"/>
                  <a:pt x="3" y="60"/>
                  <a:pt x="3" y="60"/>
                </a:cubicBezTo>
                <a:cubicBezTo>
                  <a:pt x="6" y="61"/>
                  <a:pt x="9" y="62"/>
                  <a:pt x="11" y="64"/>
                </a:cubicBezTo>
                <a:cubicBezTo>
                  <a:pt x="4" y="65"/>
                  <a:pt x="4" y="65"/>
                  <a:pt x="4" y="65"/>
                </a:cubicBezTo>
                <a:cubicBezTo>
                  <a:pt x="4" y="66"/>
                  <a:pt x="4" y="67"/>
                  <a:pt x="4" y="67"/>
                </a:cubicBezTo>
                <a:cubicBezTo>
                  <a:pt x="3" y="67"/>
                  <a:pt x="3" y="67"/>
                  <a:pt x="3" y="67"/>
                </a:cubicBezTo>
                <a:cubicBezTo>
                  <a:pt x="4" y="68"/>
                  <a:pt x="7" y="68"/>
                  <a:pt x="9" y="69"/>
                </a:cubicBezTo>
                <a:cubicBezTo>
                  <a:pt x="7" y="70"/>
                  <a:pt x="5" y="69"/>
                  <a:pt x="5" y="70"/>
                </a:cubicBezTo>
                <a:cubicBezTo>
                  <a:pt x="6" y="72"/>
                  <a:pt x="8" y="70"/>
                  <a:pt x="8" y="72"/>
                </a:cubicBezTo>
                <a:cubicBezTo>
                  <a:pt x="6" y="73"/>
                  <a:pt x="5" y="71"/>
                  <a:pt x="4" y="73"/>
                </a:cubicBezTo>
                <a:cubicBezTo>
                  <a:pt x="11" y="76"/>
                  <a:pt x="11" y="76"/>
                  <a:pt x="11" y="76"/>
                </a:cubicBezTo>
                <a:cubicBezTo>
                  <a:pt x="10" y="78"/>
                  <a:pt x="9" y="77"/>
                  <a:pt x="7" y="77"/>
                </a:cubicBezTo>
                <a:cubicBezTo>
                  <a:pt x="7" y="77"/>
                  <a:pt x="7" y="77"/>
                  <a:pt x="7" y="77"/>
                </a:cubicBezTo>
                <a:cubicBezTo>
                  <a:pt x="6" y="78"/>
                  <a:pt x="7" y="79"/>
                  <a:pt x="6" y="80"/>
                </a:cubicBezTo>
                <a:cubicBezTo>
                  <a:pt x="7" y="81"/>
                  <a:pt x="7" y="81"/>
                  <a:pt x="7" y="81"/>
                </a:cubicBezTo>
                <a:cubicBezTo>
                  <a:pt x="6" y="82"/>
                  <a:pt x="3" y="80"/>
                  <a:pt x="4" y="83"/>
                </a:cubicBezTo>
                <a:cubicBezTo>
                  <a:pt x="5" y="84"/>
                  <a:pt x="7" y="84"/>
                  <a:pt x="9" y="85"/>
                </a:cubicBezTo>
                <a:cubicBezTo>
                  <a:pt x="7" y="85"/>
                  <a:pt x="7" y="89"/>
                  <a:pt x="4" y="88"/>
                </a:cubicBezTo>
                <a:cubicBezTo>
                  <a:pt x="5" y="90"/>
                  <a:pt x="7" y="89"/>
                  <a:pt x="8" y="91"/>
                </a:cubicBezTo>
                <a:cubicBezTo>
                  <a:pt x="7" y="91"/>
                  <a:pt x="6" y="92"/>
                  <a:pt x="5" y="92"/>
                </a:cubicBezTo>
                <a:cubicBezTo>
                  <a:pt x="6" y="93"/>
                  <a:pt x="6" y="93"/>
                  <a:pt x="6" y="93"/>
                </a:cubicBezTo>
                <a:cubicBezTo>
                  <a:pt x="5" y="93"/>
                  <a:pt x="5" y="94"/>
                  <a:pt x="5" y="94"/>
                </a:cubicBezTo>
                <a:cubicBezTo>
                  <a:pt x="5" y="96"/>
                  <a:pt x="7" y="94"/>
                  <a:pt x="7" y="97"/>
                </a:cubicBezTo>
                <a:cubicBezTo>
                  <a:pt x="6" y="98"/>
                  <a:pt x="6" y="97"/>
                  <a:pt x="5" y="98"/>
                </a:cubicBezTo>
                <a:cubicBezTo>
                  <a:pt x="6" y="100"/>
                  <a:pt x="6" y="100"/>
                  <a:pt x="6" y="100"/>
                </a:cubicBezTo>
                <a:cubicBezTo>
                  <a:pt x="5" y="100"/>
                  <a:pt x="4" y="101"/>
                  <a:pt x="4" y="103"/>
                </a:cubicBezTo>
                <a:cubicBezTo>
                  <a:pt x="5" y="104"/>
                  <a:pt x="6" y="104"/>
                  <a:pt x="7" y="106"/>
                </a:cubicBezTo>
                <a:cubicBezTo>
                  <a:pt x="6" y="107"/>
                  <a:pt x="5" y="106"/>
                  <a:pt x="5" y="106"/>
                </a:cubicBezTo>
                <a:cubicBezTo>
                  <a:pt x="7" y="108"/>
                  <a:pt x="7" y="108"/>
                  <a:pt x="7" y="108"/>
                </a:cubicBezTo>
                <a:cubicBezTo>
                  <a:pt x="6" y="110"/>
                  <a:pt x="4" y="109"/>
                  <a:pt x="3" y="110"/>
                </a:cubicBezTo>
                <a:cubicBezTo>
                  <a:pt x="4" y="112"/>
                  <a:pt x="7" y="110"/>
                  <a:pt x="8" y="113"/>
                </a:cubicBezTo>
                <a:cubicBezTo>
                  <a:pt x="7" y="115"/>
                  <a:pt x="6" y="114"/>
                  <a:pt x="5" y="114"/>
                </a:cubicBezTo>
                <a:cubicBezTo>
                  <a:pt x="7" y="115"/>
                  <a:pt x="6" y="118"/>
                  <a:pt x="5" y="119"/>
                </a:cubicBezTo>
                <a:cubicBezTo>
                  <a:pt x="5" y="119"/>
                  <a:pt x="6" y="119"/>
                  <a:pt x="7" y="120"/>
                </a:cubicBezTo>
                <a:cubicBezTo>
                  <a:pt x="6" y="121"/>
                  <a:pt x="7" y="123"/>
                  <a:pt x="6" y="124"/>
                </a:cubicBezTo>
                <a:cubicBezTo>
                  <a:pt x="10" y="131"/>
                  <a:pt x="17" y="129"/>
                  <a:pt x="22" y="132"/>
                </a:cubicBezTo>
                <a:cubicBezTo>
                  <a:pt x="69" y="134"/>
                  <a:pt x="69" y="134"/>
                  <a:pt x="69" y="134"/>
                </a:cubicBezTo>
                <a:cubicBezTo>
                  <a:pt x="163" y="135"/>
                  <a:pt x="163" y="135"/>
                  <a:pt x="163" y="135"/>
                </a:cubicBezTo>
                <a:cubicBezTo>
                  <a:pt x="245" y="137"/>
                  <a:pt x="245" y="137"/>
                  <a:pt x="245" y="137"/>
                </a:cubicBezTo>
                <a:cubicBezTo>
                  <a:pt x="269" y="138"/>
                  <a:pt x="269" y="138"/>
                  <a:pt x="269" y="138"/>
                </a:cubicBezTo>
                <a:cubicBezTo>
                  <a:pt x="335" y="138"/>
                  <a:pt x="335" y="138"/>
                  <a:pt x="335" y="138"/>
                </a:cubicBezTo>
                <a:cubicBezTo>
                  <a:pt x="345" y="137"/>
                  <a:pt x="355" y="137"/>
                  <a:pt x="365" y="135"/>
                </a:cubicBezTo>
                <a:cubicBezTo>
                  <a:pt x="319" y="137"/>
                  <a:pt x="276" y="137"/>
                  <a:pt x="230" y="136"/>
                </a:cubicBezTo>
                <a:cubicBezTo>
                  <a:pt x="131" y="134"/>
                  <a:pt x="131" y="134"/>
                  <a:pt x="131" y="134"/>
                </a:cubicBezTo>
                <a:cubicBezTo>
                  <a:pt x="122" y="135"/>
                  <a:pt x="112" y="135"/>
                  <a:pt x="103" y="133"/>
                </a:cubicBezTo>
                <a:cubicBezTo>
                  <a:pt x="168" y="133"/>
                  <a:pt x="168" y="133"/>
                  <a:pt x="168" y="133"/>
                </a:cubicBezTo>
                <a:cubicBezTo>
                  <a:pt x="170" y="132"/>
                  <a:pt x="174" y="134"/>
                  <a:pt x="176" y="132"/>
                </a:cubicBezTo>
                <a:cubicBezTo>
                  <a:pt x="209" y="132"/>
                  <a:pt x="209" y="132"/>
                  <a:pt x="209" y="132"/>
                </a:cubicBezTo>
                <a:cubicBezTo>
                  <a:pt x="210" y="133"/>
                  <a:pt x="210" y="133"/>
                  <a:pt x="210" y="133"/>
                </a:cubicBezTo>
                <a:cubicBezTo>
                  <a:pt x="218" y="133"/>
                  <a:pt x="228" y="134"/>
                  <a:pt x="236" y="132"/>
                </a:cubicBezTo>
                <a:cubicBezTo>
                  <a:pt x="301" y="133"/>
                  <a:pt x="301" y="133"/>
                  <a:pt x="301" y="133"/>
                </a:cubicBezTo>
                <a:cubicBezTo>
                  <a:pt x="322" y="130"/>
                  <a:pt x="344" y="136"/>
                  <a:pt x="367" y="133"/>
                </a:cubicBezTo>
                <a:cubicBezTo>
                  <a:pt x="378" y="131"/>
                  <a:pt x="389" y="131"/>
                  <a:pt x="399" y="130"/>
                </a:cubicBezTo>
                <a:cubicBezTo>
                  <a:pt x="400" y="128"/>
                  <a:pt x="402" y="129"/>
                  <a:pt x="403" y="128"/>
                </a:cubicBezTo>
                <a:cubicBezTo>
                  <a:pt x="394" y="127"/>
                  <a:pt x="386" y="124"/>
                  <a:pt x="377" y="124"/>
                </a:cubicBezTo>
                <a:cubicBezTo>
                  <a:pt x="383" y="123"/>
                  <a:pt x="388" y="121"/>
                  <a:pt x="393" y="123"/>
                </a:cubicBezTo>
                <a:cubicBezTo>
                  <a:pt x="396" y="121"/>
                  <a:pt x="400" y="121"/>
                  <a:pt x="403" y="121"/>
                </a:cubicBezTo>
                <a:cubicBezTo>
                  <a:pt x="403" y="121"/>
                  <a:pt x="403" y="120"/>
                  <a:pt x="403" y="120"/>
                </a:cubicBezTo>
                <a:cubicBezTo>
                  <a:pt x="400" y="119"/>
                  <a:pt x="395" y="118"/>
                  <a:pt x="392" y="116"/>
                </a:cubicBezTo>
                <a:cubicBezTo>
                  <a:pt x="395" y="114"/>
                  <a:pt x="398" y="117"/>
                  <a:pt x="402" y="116"/>
                </a:cubicBezTo>
                <a:cubicBezTo>
                  <a:pt x="398" y="114"/>
                  <a:pt x="393" y="114"/>
                  <a:pt x="388" y="113"/>
                </a:cubicBezTo>
                <a:cubicBezTo>
                  <a:pt x="387" y="111"/>
                  <a:pt x="387" y="111"/>
                  <a:pt x="387" y="111"/>
                </a:cubicBezTo>
                <a:cubicBezTo>
                  <a:pt x="388" y="109"/>
                  <a:pt x="390" y="112"/>
                  <a:pt x="392" y="111"/>
                </a:cubicBezTo>
                <a:cubicBezTo>
                  <a:pt x="390" y="109"/>
                  <a:pt x="385" y="111"/>
                  <a:pt x="382" y="109"/>
                </a:cubicBezTo>
                <a:cubicBezTo>
                  <a:pt x="389" y="107"/>
                  <a:pt x="396" y="111"/>
                  <a:pt x="402" y="107"/>
                </a:cubicBezTo>
                <a:cubicBezTo>
                  <a:pt x="401" y="106"/>
                  <a:pt x="401" y="106"/>
                  <a:pt x="401" y="106"/>
                </a:cubicBezTo>
                <a:cubicBezTo>
                  <a:pt x="403" y="106"/>
                  <a:pt x="401" y="104"/>
                  <a:pt x="401" y="102"/>
                </a:cubicBezTo>
                <a:cubicBezTo>
                  <a:pt x="399" y="101"/>
                  <a:pt x="403" y="98"/>
                  <a:pt x="400" y="98"/>
                </a:cubicBezTo>
                <a:cubicBezTo>
                  <a:pt x="401" y="97"/>
                  <a:pt x="402" y="97"/>
                  <a:pt x="401" y="95"/>
                </a:cubicBezTo>
                <a:cubicBezTo>
                  <a:pt x="398" y="94"/>
                  <a:pt x="396" y="91"/>
                  <a:pt x="393" y="89"/>
                </a:cubicBezTo>
                <a:cubicBezTo>
                  <a:pt x="400" y="88"/>
                  <a:pt x="400" y="88"/>
                  <a:pt x="400" y="88"/>
                </a:cubicBezTo>
                <a:cubicBezTo>
                  <a:pt x="399" y="86"/>
                  <a:pt x="395" y="87"/>
                  <a:pt x="393" y="85"/>
                </a:cubicBezTo>
                <a:cubicBezTo>
                  <a:pt x="394" y="82"/>
                  <a:pt x="398" y="84"/>
                  <a:pt x="400" y="84"/>
                </a:cubicBezTo>
                <a:cubicBezTo>
                  <a:pt x="398" y="81"/>
                  <a:pt x="395" y="83"/>
                  <a:pt x="393" y="80"/>
                </a:cubicBezTo>
                <a:cubicBezTo>
                  <a:pt x="396" y="79"/>
                  <a:pt x="401" y="81"/>
                  <a:pt x="403" y="78"/>
                </a:cubicBezTo>
                <a:cubicBezTo>
                  <a:pt x="399" y="75"/>
                  <a:pt x="399" y="75"/>
                  <a:pt x="399" y="75"/>
                </a:cubicBezTo>
                <a:cubicBezTo>
                  <a:pt x="401" y="73"/>
                  <a:pt x="401" y="73"/>
                  <a:pt x="401" y="73"/>
                </a:cubicBezTo>
                <a:cubicBezTo>
                  <a:pt x="399" y="72"/>
                  <a:pt x="397" y="71"/>
                  <a:pt x="397" y="69"/>
                </a:cubicBezTo>
                <a:cubicBezTo>
                  <a:pt x="399" y="68"/>
                  <a:pt x="401" y="68"/>
                  <a:pt x="403" y="67"/>
                </a:cubicBezTo>
                <a:cubicBezTo>
                  <a:pt x="401" y="63"/>
                  <a:pt x="405" y="55"/>
                  <a:pt x="400" y="52"/>
                </a:cubicBezTo>
                <a:cubicBezTo>
                  <a:pt x="400" y="51"/>
                  <a:pt x="399" y="50"/>
                  <a:pt x="400" y="49"/>
                </a:cubicBezTo>
                <a:cubicBezTo>
                  <a:pt x="401" y="49"/>
                  <a:pt x="401" y="49"/>
                  <a:pt x="401" y="49"/>
                </a:cubicBezTo>
                <a:cubicBezTo>
                  <a:pt x="397" y="47"/>
                  <a:pt x="397" y="47"/>
                  <a:pt x="397" y="47"/>
                </a:cubicBezTo>
                <a:cubicBezTo>
                  <a:pt x="397" y="43"/>
                  <a:pt x="400" y="45"/>
                  <a:pt x="402" y="44"/>
                </a:cubicBezTo>
                <a:cubicBezTo>
                  <a:pt x="397" y="39"/>
                  <a:pt x="389" y="41"/>
                  <a:pt x="383" y="37"/>
                </a:cubicBezTo>
                <a:cubicBezTo>
                  <a:pt x="391" y="36"/>
                  <a:pt x="399" y="40"/>
                  <a:pt x="407" y="38"/>
                </a:cubicBezTo>
                <a:cubicBezTo>
                  <a:pt x="408" y="34"/>
                  <a:pt x="404" y="34"/>
                  <a:pt x="403" y="31"/>
                </a:cubicBezTo>
                <a:cubicBezTo>
                  <a:pt x="400" y="30"/>
                  <a:pt x="397" y="30"/>
                  <a:pt x="395" y="28"/>
                </a:cubicBezTo>
                <a:cubicBezTo>
                  <a:pt x="398" y="27"/>
                  <a:pt x="403" y="29"/>
                  <a:pt x="406" y="29"/>
                </a:cubicBezTo>
                <a:cubicBezTo>
                  <a:pt x="406" y="29"/>
                  <a:pt x="407" y="29"/>
                  <a:pt x="407" y="28"/>
                </a:cubicBezTo>
                <a:cubicBezTo>
                  <a:pt x="404" y="27"/>
                  <a:pt x="409" y="21"/>
                  <a:pt x="404" y="22"/>
                </a:cubicBezTo>
                <a:cubicBezTo>
                  <a:pt x="405" y="17"/>
                  <a:pt x="402" y="15"/>
                  <a:pt x="399" y="14"/>
                </a:cubicBezTo>
                <a:cubicBezTo>
                  <a:pt x="381" y="10"/>
                  <a:pt x="381" y="10"/>
                  <a:pt x="381" y="10"/>
                </a:cubicBezTo>
                <a:cubicBezTo>
                  <a:pt x="295" y="9"/>
                  <a:pt x="295" y="9"/>
                  <a:pt x="295" y="9"/>
                </a:cubicBezTo>
                <a:cubicBezTo>
                  <a:pt x="272" y="10"/>
                  <a:pt x="249" y="10"/>
                  <a:pt x="228" y="7"/>
                </a:cubicBezTo>
                <a:cubicBezTo>
                  <a:pt x="227" y="6"/>
                  <a:pt x="227" y="6"/>
                  <a:pt x="227" y="6"/>
                </a:cubicBezTo>
                <a:cubicBezTo>
                  <a:pt x="214" y="8"/>
                  <a:pt x="203" y="0"/>
                  <a:pt x="191" y="6"/>
                </a:cubicBezTo>
                <a:cubicBezTo>
                  <a:pt x="192" y="6"/>
                  <a:pt x="192" y="6"/>
                  <a:pt x="192" y="6"/>
                </a:cubicBezTo>
                <a:cubicBezTo>
                  <a:pt x="191" y="7"/>
                  <a:pt x="191" y="7"/>
                  <a:pt x="191" y="7"/>
                </a:cubicBezTo>
                <a:cubicBezTo>
                  <a:pt x="179" y="6"/>
                  <a:pt x="167" y="4"/>
                  <a:pt x="154" y="5"/>
                </a:cubicBezTo>
                <a:cubicBezTo>
                  <a:pt x="146" y="5"/>
                  <a:pt x="137" y="7"/>
                  <a:pt x="128" y="6"/>
                </a:cubicBezTo>
                <a:cubicBezTo>
                  <a:pt x="125" y="4"/>
                  <a:pt x="120" y="3"/>
                  <a:pt x="116" y="3"/>
                </a:cubicBezTo>
                <a:cubicBezTo>
                  <a:pt x="111" y="2"/>
                  <a:pt x="106" y="2"/>
                  <a:pt x="101" y="4"/>
                </a:cubicBezTo>
                <a:cubicBezTo>
                  <a:pt x="104" y="6"/>
                  <a:pt x="104" y="6"/>
                  <a:pt x="104" y="6"/>
                </a:cubicBezTo>
                <a:cubicBezTo>
                  <a:pt x="97" y="9"/>
                  <a:pt x="93" y="0"/>
                  <a:pt x="86" y="4"/>
                </a:cubicBezTo>
                <a:cubicBezTo>
                  <a:pt x="84" y="5"/>
                  <a:pt x="84" y="5"/>
                  <a:pt x="84" y="5"/>
                </a:cubicBezTo>
                <a:cubicBezTo>
                  <a:pt x="88" y="8"/>
                  <a:pt x="94" y="6"/>
                  <a:pt x="98" y="8"/>
                </a:cubicBezTo>
                <a:cubicBezTo>
                  <a:pt x="74" y="7"/>
                  <a:pt x="49" y="10"/>
                  <a:pt x="25" y="13"/>
                </a:cubicBezTo>
                <a:cubicBezTo>
                  <a:pt x="17" y="13"/>
                  <a:pt x="7" y="14"/>
                  <a:pt x="2" y="22"/>
                </a:cubicBezTo>
                <a:cubicBezTo>
                  <a:pt x="4" y="23"/>
                  <a:pt x="6" y="20"/>
                  <a:pt x="8" y="23"/>
                </a:cubicBezTo>
                <a:cubicBezTo>
                  <a:pt x="7" y="27"/>
                  <a:pt x="2" y="25"/>
                  <a:pt x="3" y="29"/>
                </a:cubicBezTo>
                <a:cubicBezTo>
                  <a:pt x="0" y="30"/>
                  <a:pt x="0" y="30"/>
                  <a:pt x="0" y="30"/>
                </a:cubicBezTo>
                <a:cubicBezTo>
                  <a:pt x="2" y="34"/>
                  <a:pt x="7" y="30"/>
                  <a:pt x="9" y="34"/>
                </a:cubicBezTo>
                <a:cubicBezTo>
                  <a:pt x="7" y="36"/>
                  <a:pt x="4" y="34"/>
                  <a:pt x="1" y="36"/>
                </a:cubicBezTo>
                <a:close/>
                <a:moveTo>
                  <a:pt x="372" y="36"/>
                </a:moveTo>
                <a:cubicBezTo>
                  <a:pt x="372" y="35"/>
                  <a:pt x="372" y="35"/>
                  <a:pt x="372" y="35"/>
                </a:cubicBezTo>
                <a:cubicBezTo>
                  <a:pt x="374" y="36"/>
                  <a:pt x="376" y="36"/>
                  <a:pt x="379" y="36"/>
                </a:cubicBezTo>
                <a:cubicBezTo>
                  <a:pt x="380" y="38"/>
                  <a:pt x="382" y="38"/>
                  <a:pt x="383" y="38"/>
                </a:cubicBezTo>
                <a:cubicBezTo>
                  <a:pt x="379" y="38"/>
                  <a:pt x="375" y="38"/>
                  <a:pt x="372" y="36"/>
                </a:cubicBezTo>
                <a:close/>
                <a:moveTo>
                  <a:pt x="360" y="14"/>
                </a:moveTo>
                <a:cubicBezTo>
                  <a:pt x="373" y="14"/>
                  <a:pt x="373" y="14"/>
                  <a:pt x="373" y="14"/>
                </a:cubicBezTo>
                <a:cubicBezTo>
                  <a:pt x="383" y="15"/>
                  <a:pt x="383" y="15"/>
                  <a:pt x="383" y="15"/>
                </a:cubicBezTo>
                <a:lnTo>
                  <a:pt x="360" y="14"/>
                </a:lnTo>
                <a:close/>
                <a:moveTo>
                  <a:pt x="315" y="47"/>
                </a:moveTo>
                <a:cubicBezTo>
                  <a:pt x="336" y="47"/>
                  <a:pt x="336" y="47"/>
                  <a:pt x="336" y="47"/>
                </a:cubicBezTo>
                <a:cubicBezTo>
                  <a:pt x="343" y="46"/>
                  <a:pt x="350" y="46"/>
                  <a:pt x="358" y="46"/>
                </a:cubicBezTo>
                <a:cubicBezTo>
                  <a:pt x="336" y="47"/>
                  <a:pt x="336" y="47"/>
                  <a:pt x="336" y="47"/>
                </a:cubicBezTo>
                <a:cubicBezTo>
                  <a:pt x="329" y="47"/>
                  <a:pt x="322" y="47"/>
                  <a:pt x="315" y="47"/>
                </a:cubicBezTo>
                <a:close/>
                <a:moveTo>
                  <a:pt x="107" y="7"/>
                </a:moveTo>
                <a:cubicBezTo>
                  <a:pt x="108" y="6"/>
                  <a:pt x="109" y="7"/>
                  <a:pt x="110" y="8"/>
                </a:cubicBezTo>
                <a:cubicBezTo>
                  <a:pt x="107" y="8"/>
                  <a:pt x="107" y="8"/>
                  <a:pt x="107" y="8"/>
                </a:cubicBezTo>
                <a:lnTo>
                  <a:pt x="107" y="7"/>
                </a:lnTo>
                <a:close/>
              </a:path>
            </a:pathLst>
          </a:custGeom>
          <a:solidFill>
            <a:srgbClr val="C00000"/>
          </a:solidFill>
          <a:ln w="9525">
            <a:noFill/>
            <a:round/>
          </a:ln>
        </p:spPr>
        <p:txBody>
          <a:bodyPr vert="horz" wrap="square" lIns="91440" tIns="45720" rIns="91440" bIns="45720" numCol="1" anchor="ctr"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Bef>
                <a:spcPct val="50000"/>
              </a:spcBef>
            </a:pPr>
            <a:r>
              <a:rPr lang="zh-CN" altLang="en-US" sz="2400" b="1" dirty="0">
                <a:solidFill>
                  <a:schemeClr val="bg1"/>
                </a:solidFill>
                <a:latin typeface="腾祥嘉丽准粗圆简" panose="01010104010101010101" pitchFamily="2" charset="-122"/>
                <a:ea typeface="腾祥嘉丽准粗圆简" panose="01010104010101010101" pitchFamily="2" charset="-122"/>
              </a:rPr>
              <a:t>五四运动</a:t>
            </a:r>
            <a:endParaRPr lang="zh-CN" altLang="en-US" sz="2400" b="1" dirty="0">
              <a:solidFill>
                <a:schemeClr val="accent4"/>
              </a:solidFill>
              <a:latin typeface="腾祥嘉丽准粗圆简" panose="01010104010101010101" pitchFamily="2" charset="-122"/>
              <a:ea typeface="腾祥嘉丽准粗圆简" panose="01010104010101010101" pitchFamily="2" charset="-122"/>
            </a:endParaRPr>
          </a:p>
        </p:txBody>
      </p:sp>
      <p:sp>
        <p:nvSpPr>
          <p:cNvPr id="25" name="矩形 24"/>
          <p:cNvSpPr/>
          <p:nvPr/>
        </p:nvSpPr>
        <p:spPr>
          <a:xfrm>
            <a:off x="4850123" y="6182332"/>
            <a:ext cx="1703077" cy="590550"/>
          </a:xfrm>
          <a:prstGeom prst="rect">
            <a:avLst/>
          </a:prstGeom>
          <a:solidFill>
            <a:schemeClr val="accent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rgbClr val="C00000"/>
                </a:solidFill>
                <a:latin typeface="二字元煜臣拙宋简" panose="02010604000000000000" pitchFamily="2" charset="-122"/>
                <a:ea typeface="二字元煜臣拙宋简" panose="02010604000000000000" pitchFamily="2" charset="-122"/>
              </a:rPr>
              <a:t>无产阶级</a:t>
            </a:r>
            <a:endParaRPr lang="zh-CN" altLang="en-US" sz="2000" dirty="0">
              <a:solidFill>
                <a:srgbClr val="C00000"/>
              </a:solidFill>
              <a:latin typeface="二字元煜臣拙宋简" panose="02010604000000000000" pitchFamily="2" charset="-122"/>
              <a:ea typeface="二字元煜臣拙宋简" panose="02010604000000000000"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par>
                          <p:cTn id="8" fill="hold">
                            <p:stCondLst>
                              <p:cond delay="500"/>
                            </p:stCondLst>
                            <p:childTnLst>
                              <p:par>
                                <p:cTn id="9" presetID="16" presetClass="entr" presetSubtype="21"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barn(inVertical)">
                                      <p:cBhvr>
                                        <p:cTn id="11" dur="500"/>
                                        <p:tgtEl>
                                          <p:spTgt spid="2"/>
                                        </p:tgtEl>
                                      </p:cBhvr>
                                    </p:animEffect>
                                  </p:childTnLst>
                                </p:cTn>
                              </p:par>
                            </p:childTnLst>
                          </p:cTn>
                        </p:par>
                        <p:par>
                          <p:cTn id="12" fill="hold">
                            <p:stCondLst>
                              <p:cond delay="1000"/>
                            </p:stCondLst>
                            <p:childTnLst>
                              <p:par>
                                <p:cTn id="13" presetID="16" presetClass="entr" presetSubtype="21" fill="hold" grpId="0"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barn(inVertical)">
                                      <p:cBhvr>
                                        <p:cTn id="15" dur="500"/>
                                        <p:tgtEl>
                                          <p:spTgt spid="3"/>
                                        </p:tgtEl>
                                      </p:cBhvr>
                                    </p:animEffect>
                                  </p:childTnLst>
                                </p:cTn>
                              </p:par>
                            </p:childTnLst>
                          </p:cTn>
                        </p:par>
                        <p:par>
                          <p:cTn id="16" fill="hold">
                            <p:stCondLst>
                              <p:cond delay="1500"/>
                            </p:stCondLst>
                            <p:childTnLst>
                              <p:par>
                                <p:cTn id="17" presetID="16" presetClass="entr" presetSubtype="21" fill="hold" grpId="0" nodeType="after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barn(inVertical)">
                                      <p:cBhvr>
                                        <p:cTn id="19" dur="500"/>
                                        <p:tgtEl>
                                          <p:spTgt spid="4"/>
                                        </p:tgtEl>
                                      </p:cBhvr>
                                    </p:animEffect>
                                  </p:childTnLst>
                                </p:cTn>
                              </p:par>
                            </p:childTnLst>
                          </p:cTn>
                        </p:par>
                        <p:par>
                          <p:cTn id="20" fill="hold">
                            <p:stCondLst>
                              <p:cond delay="2000"/>
                            </p:stCondLst>
                            <p:childTnLst>
                              <p:par>
                                <p:cTn id="21" presetID="16" presetClass="entr" presetSubtype="21" fill="hold" grpId="0" nodeType="after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barn(inVertical)">
                                      <p:cBhvr>
                                        <p:cTn id="23" dur="500"/>
                                        <p:tgtEl>
                                          <p:spTgt spid="5"/>
                                        </p:tgtEl>
                                      </p:cBhvr>
                                    </p:animEffect>
                                  </p:childTnLst>
                                </p:cTn>
                              </p:par>
                            </p:childTnLst>
                          </p:cTn>
                        </p:par>
                        <p:par>
                          <p:cTn id="24" fill="hold">
                            <p:stCondLst>
                              <p:cond delay="2500"/>
                            </p:stCondLst>
                            <p:childTnLst>
                              <p:par>
                                <p:cTn id="25" presetID="16" presetClass="entr" presetSubtype="21" fill="hold" grpId="0" nodeType="after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barn(inVertical)">
                                      <p:cBhvr>
                                        <p:cTn id="27" dur="500"/>
                                        <p:tgtEl>
                                          <p:spTgt spid="24"/>
                                        </p:tgtEl>
                                      </p:cBhvr>
                                    </p:animEffect>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grpId="0"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1000"/>
                                        <p:tgtEl>
                                          <p:spTgt spid="7"/>
                                        </p:tgtEl>
                                      </p:cBhvr>
                                    </p:animEffect>
                                    <p:anim calcmode="lin" valueType="num">
                                      <p:cBhvr>
                                        <p:cTn id="33" dur="1000" fill="hold"/>
                                        <p:tgtEl>
                                          <p:spTgt spid="7"/>
                                        </p:tgtEl>
                                        <p:attrNameLst>
                                          <p:attrName>ppt_x</p:attrName>
                                        </p:attrNameLst>
                                      </p:cBhvr>
                                      <p:tavLst>
                                        <p:tav tm="0">
                                          <p:val>
                                            <p:strVal val="#ppt_x"/>
                                          </p:val>
                                        </p:tav>
                                        <p:tav tm="100000">
                                          <p:val>
                                            <p:strVal val="#ppt_x"/>
                                          </p:val>
                                        </p:tav>
                                      </p:tavLst>
                                    </p:anim>
                                    <p:anim calcmode="lin" valueType="num">
                                      <p:cBhvr>
                                        <p:cTn id="3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grpId="0" nodeType="clickEffect">
                                  <p:stCondLst>
                                    <p:cond delay="0"/>
                                  </p:stCondLst>
                                  <p:childTnLst>
                                    <p:set>
                                      <p:cBhvr>
                                        <p:cTn id="38" dur="1" fill="hold">
                                          <p:stCondLst>
                                            <p:cond delay="0"/>
                                          </p:stCondLst>
                                        </p:cTn>
                                        <p:tgtEl>
                                          <p:spTgt spid="8"/>
                                        </p:tgtEl>
                                        <p:attrNameLst>
                                          <p:attrName>style.visibility</p:attrName>
                                        </p:attrNameLst>
                                      </p:cBhvr>
                                      <p:to>
                                        <p:strVal val="visible"/>
                                      </p:to>
                                    </p:set>
                                    <p:animEffect transition="in" filter="fade">
                                      <p:cBhvr>
                                        <p:cTn id="39" dur="1000"/>
                                        <p:tgtEl>
                                          <p:spTgt spid="8"/>
                                        </p:tgtEl>
                                      </p:cBhvr>
                                    </p:animEffect>
                                    <p:anim calcmode="lin" valueType="num">
                                      <p:cBhvr>
                                        <p:cTn id="40" dur="1000" fill="hold"/>
                                        <p:tgtEl>
                                          <p:spTgt spid="8"/>
                                        </p:tgtEl>
                                        <p:attrNameLst>
                                          <p:attrName>ppt_x</p:attrName>
                                        </p:attrNameLst>
                                      </p:cBhvr>
                                      <p:tavLst>
                                        <p:tav tm="0">
                                          <p:val>
                                            <p:strVal val="#ppt_x"/>
                                          </p:val>
                                        </p:tav>
                                        <p:tav tm="100000">
                                          <p:val>
                                            <p:strVal val="#ppt_x"/>
                                          </p:val>
                                        </p:tav>
                                      </p:tavLst>
                                    </p:anim>
                                    <p:anim calcmode="lin" valueType="num">
                                      <p:cBhvr>
                                        <p:cTn id="41"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42" presetClass="entr" presetSubtype="0" fill="hold" grpId="0" nodeType="clickEffect">
                                  <p:stCondLst>
                                    <p:cond delay="0"/>
                                  </p:stCondLst>
                                  <p:childTnLst>
                                    <p:set>
                                      <p:cBhvr>
                                        <p:cTn id="45" dur="1" fill="hold">
                                          <p:stCondLst>
                                            <p:cond delay="0"/>
                                          </p:stCondLst>
                                        </p:cTn>
                                        <p:tgtEl>
                                          <p:spTgt spid="9"/>
                                        </p:tgtEl>
                                        <p:attrNameLst>
                                          <p:attrName>style.visibility</p:attrName>
                                        </p:attrNameLst>
                                      </p:cBhvr>
                                      <p:to>
                                        <p:strVal val="visible"/>
                                      </p:to>
                                    </p:set>
                                    <p:animEffect transition="in" filter="fade">
                                      <p:cBhvr>
                                        <p:cTn id="46" dur="1000"/>
                                        <p:tgtEl>
                                          <p:spTgt spid="9"/>
                                        </p:tgtEl>
                                      </p:cBhvr>
                                    </p:animEffect>
                                    <p:anim calcmode="lin" valueType="num">
                                      <p:cBhvr>
                                        <p:cTn id="47" dur="1000" fill="hold"/>
                                        <p:tgtEl>
                                          <p:spTgt spid="9"/>
                                        </p:tgtEl>
                                        <p:attrNameLst>
                                          <p:attrName>ppt_x</p:attrName>
                                        </p:attrNameLst>
                                      </p:cBhvr>
                                      <p:tavLst>
                                        <p:tav tm="0">
                                          <p:val>
                                            <p:strVal val="#ppt_x"/>
                                          </p:val>
                                        </p:tav>
                                        <p:tav tm="100000">
                                          <p:val>
                                            <p:strVal val="#ppt_x"/>
                                          </p:val>
                                        </p:tav>
                                      </p:tavLst>
                                    </p:anim>
                                    <p:anim calcmode="lin" valueType="num">
                                      <p:cBhvr>
                                        <p:cTn id="48"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42" presetClass="entr" presetSubtype="0" fill="hold" grpId="0" nodeType="clickEffect">
                                  <p:stCondLst>
                                    <p:cond delay="0"/>
                                  </p:stCondLst>
                                  <p:childTnLst>
                                    <p:set>
                                      <p:cBhvr>
                                        <p:cTn id="52" dur="1" fill="hold">
                                          <p:stCondLst>
                                            <p:cond delay="0"/>
                                          </p:stCondLst>
                                        </p:cTn>
                                        <p:tgtEl>
                                          <p:spTgt spid="10"/>
                                        </p:tgtEl>
                                        <p:attrNameLst>
                                          <p:attrName>style.visibility</p:attrName>
                                        </p:attrNameLst>
                                      </p:cBhvr>
                                      <p:to>
                                        <p:strVal val="visible"/>
                                      </p:to>
                                    </p:set>
                                    <p:animEffect transition="in" filter="fade">
                                      <p:cBhvr>
                                        <p:cTn id="53" dur="1000"/>
                                        <p:tgtEl>
                                          <p:spTgt spid="10"/>
                                        </p:tgtEl>
                                      </p:cBhvr>
                                    </p:animEffect>
                                    <p:anim calcmode="lin" valueType="num">
                                      <p:cBhvr>
                                        <p:cTn id="54" dur="1000" fill="hold"/>
                                        <p:tgtEl>
                                          <p:spTgt spid="10"/>
                                        </p:tgtEl>
                                        <p:attrNameLst>
                                          <p:attrName>ppt_x</p:attrName>
                                        </p:attrNameLst>
                                      </p:cBhvr>
                                      <p:tavLst>
                                        <p:tav tm="0">
                                          <p:val>
                                            <p:strVal val="#ppt_x"/>
                                          </p:val>
                                        </p:tav>
                                        <p:tav tm="100000">
                                          <p:val>
                                            <p:strVal val="#ppt_x"/>
                                          </p:val>
                                        </p:tav>
                                      </p:tavLst>
                                    </p:anim>
                                    <p:anim calcmode="lin" valueType="num">
                                      <p:cBhvr>
                                        <p:cTn id="55"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42" presetClass="entr" presetSubtype="0" fill="hold" grpId="0" nodeType="clickEffect">
                                  <p:stCondLst>
                                    <p:cond delay="0"/>
                                  </p:stCondLst>
                                  <p:childTnLst>
                                    <p:set>
                                      <p:cBhvr>
                                        <p:cTn id="59" dur="1" fill="hold">
                                          <p:stCondLst>
                                            <p:cond delay="0"/>
                                          </p:stCondLst>
                                        </p:cTn>
                                        <p:tgtEl>
                                          <p:spTgt spid="25"/>
                                        </p:tgtEl>
                                        <p:attrNameLst>
                                          <p:attrName>style.visibility</p:attrName>
                                        </p:attrNameLst>
                                      </p:cBhvr>
                                      <p:to>
                                        <p:strVal val="visible"/>
                                      </p:to>
                                    </p:set>
                                    <p:animEffect transition="in" filter="fade">
                                      <p:cBhvr>
                                        <p:cTn id="60" dur="1000"/>
                                        <p:tgtEl>
                                          <p:spTgt spid="25"/>
                                        </p:tgtEl>
                                      </p:cBhvr>
                                    </p:animEffect>
                                    <p:anim calcmode="lin" valueType="num">
                                      <p:cBhvr>
                                        <p:cTn id="61" dur="1000" fill="hold"/>
                                        <p:tgtEl>
                                          <p:spTgt spid="25"/>
                                        </p:tgtEl>
                                        <p:attrNameLst>
                                          <p:attrName>ppt_x</p:attrName>
                                        </p:attrNameLst>
                                      </p:cBhvr>
                                      <p:tavLst>
                                        <p:tav tm="0">
                                          <p:val>
                                            <p:strVal val="#ppt_x"/>
                                          </p:val>
                                        </p:tav>
                                        <p:tav tm="100000">
                                          <p:val>
                                            <p:strVal val="#ppt_x"/>
                                          </p:val>
                                        </p:tav>
                                      </p:tavLst>
                                    </p:anim>
                                    <p:anim calcmode="lin" valueType="num">
                                      <p:cBhvr>
                                        <p:cTn id="62"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53" presetClass="entr" presetSubtype="16" fill="hold" nodeType="clickEffect">
                                  <p:stCondLst>
                                    <p:cond delay="0"/>
                                  </p:stCondLst>
                                  <p:childTnLst>
                                    <p:set>
                                      <p:cBhvr>
                                        <p:cTn id="66" dur="1" fill="hold">
                                          <p:stCondLst>
                                            <p:cond delay="0"/>
                                          </p:stCondLst>
                                        </p:cTn>
                                        <p:tgtEl>
                                          <p:spTgt spid="11"/>
                                        </p:tgtEl>
                                        <p:attrNameLst>
                                          <p:attrName>style.visibility</p:attrName>
                                        </p:attrNameLst>
                                      </p:cBhvr>
                                      <p:to>
                                        <p:strVal val="visible"/>
                                      </p:to>
                                    </p:set>
                                    <p:anim calcmode="lin" valueType="num">
                                      <p:cBhvr>
                                        <p:cTn id="67" dur="500" fill="hold"/>
                                        <p:tgtEl>
                                          <p:spTgt spid="11"/>
                                        </p:tgtEl>
                                        <p:attrNameLst>
                                          <p:attrName>ppt_w</p:attrName>
                                        </p:attrNameLst>
                                      </p:cBhvr>
                                      <p:tavLst>
                                        <p:tav tm="0">
                                          <p:val>
                                            <p:fltVal val="0"/>
                                          </p:val>
                                        </p:tav>
                                        <p:tav tm="100000">
                                          <p:val>
                                            <p:strVal val="#ppt_w"/>
                                          </p:val>
                                        </p:tav>
                                      </p:tavLst>
                                    </p:anim>
                                    <p:anim calcmode="lin" valueType="num">
                                      <p:cBhvr>
                                        <p:cTn id="68" dur="500" fill="hold"/>
                                        <p:tgtEl>
                                          <p:spTgt spid="11"/>
                                        </p:tgtEl>
                                        <p:attrNameLst>
                                          <p:attrName>ppt_h</p:attrName>
                                        </p:attrNameLst>
                                      </p:cBhvr>
                                      <p:tavLst>
                                        <p:tav tm="0">
                                          <p:val>
                                            <p:fltVal val="0"/>
                                          </p:val>
                                        </p:tav>
                                        <p:tav tm="100000">
                                          <p:val>
                                            <p:strVal val="#ppt_h"/>
                                          </p:val>
                                        </p:tav>
                                      </p:tavLst>
                                    </p:anim>
                                    <p:animEffect transition="in" filter="fade">
                                      <p:cBhvr>
                                        <p:cTn id="69" dur="500"/>
                                        <p:tgtEl>
                                          <p:spTgt spid="11"/>
                                        </p:tgtEl>
                                      </p:cBhvr>
                                    </p:animEffect>
                                  </p:childTnLst>
                                </p:cTn>
                              </p:par>
                              <p:par>
                                <p:cTn id="70" presetID="53" presetClass="entr" presetSubtype="16" fill="hold" grpId="0" nodeType="withEffect">
                                  <p:stCondLst>
                                    <p:cond delay="0"/>
                                  </p:stCondLst>
                                  <p:childTnLst>
                                    <p:set>
                                      <p:cBhvr>
                                        <p:cTn id="71" dur="1" fill="hold">
                                          <p:stCondLst>
                                            <p:cond delay="0"/>
                                          </p:stCondLst>
                                        </p:cTn>
                                        <p:tgtEl>
                                          <p:spTgt spid="13"/>
                                        </p:tgtEl>
                                        <p:attrNameLst>
                                          <p:attrName>style.visibility</p:attrName>
                                        </p:attrNameLst>
                                      </p:cBhvr>
                                      <p:to>
                                        <p:strVal val="visible"/>
                                      </p:to>
                                    </p:set>
                                    <p:anim calcmode="lin" valueType="num">
                                      <p:cBhvr>
                                        <p:cTn id="72" dur="500" fill="hold"/>
                                        <p:tgtEl>
                                          <p:spTgt spid="13"/>
                                        </p:tgtEl>
                                        <p:attrNameLst>
                                          <p:attrName>ppt_w</p:attrName>
                                        </p:attrNameLst>
                                      </p:cBhvr>
                                      <p:tavLst>
                                        <p:tav tm="0">
                                          <p:val>
                                            <p:fltVal val="0"/>
                                          </p:val>
                                        </p:tav>
                                        <p:tav tm="100000">
                                          <p:val>
                                            <p:strVal val="#ppt_w"/>
                                          </p:val>
                                        </p:tav>
                                      </p:tavLst>
                                    </p:anim>
                                    <p:anim calcmode="lin" valueType="num">
                                      <p:cBhvr>
                                        <p:cTn id="73" dur="500" fill="hold"/>
                                        <p:tgtEl>
                                          <p:spTgt spid="13"/>
                                        </p:tgtEl>
                                        <p:attrNameLst>
                                          <p:attrName>ppt_h</p:attrName>
                                        </p:attrNameLst>
                                      </p:cBhvr>
                                      <p:tavLst>
                                        <p:tav tm="0">
                                          <p:val>
                                            <p:fltVal val="0"/>
                                          </p:val>
                                        </p:tav>
                                        <p:tav tm="100000">
                                          <p:val>
                                            <p:strVal val="#ppt_h"/>
                                          </p:val>
                                        </p:tav>
                                      </p:tavLst>
                                    </p:anim>
                                    <p:animEffect transition="in" filter="fade">
                                      <p:cBhvr>
                                        <p:cTn id="74" dur="500"/>
                                        <p:tgtEl>
                                          <p:spTgt spid="13"/>
                                        </p:tgtEl>
                                      </p:cBhvr>
                                    </p:animEffect>
                                  </p:childTnLst>
                                </p:cTn>
                              </p:par>
                            </p:childTnLst>
                          </p:cTn>
                        </p:par>
                      </p:childTnLst>
                    </p:cTn>
                  </p:par>
                  <p:par>
                    <p:cTn id="75" fill="hold">
                      <p:stCondLst>
                        <p:cond delay="indefinite"/>
                      </p:stCondLst>
                      <p:childTnLst>
                        <p:par>
                          <p:cTn id="76" fill="hold">
                            <p:stCondLst>
                              <p:cond delay="0"/>
                            </p:stCondLst>
                            <p:childTnLst>
                              <p:par>
                                <p:cTn id="77" presetID="53" presetClass="entr" presetSubtype="16" fill="hold" nodeType="clickEffect">
                                  <p:stCondLst>
                                    <p:cond delay="0"/>
                                  </p:stCondLst>
                                  <p:childTnLst>
                                    <p:set>
                                      <p:cBhvr>
                                        <p:cTn id="78" dur="1" fill="hold">
                                          <p:stCondLst>
                                            <p:cond delay="0"/>
                                          </p:stCondLst>
                                        </p:cTn>
                                        <p:tgtEl>
                                          <p:spTgt spid="14"/>
                                        </p:tgtEl>
                                        <p:attrNameLst>
                                          <p:attrName>style.visibility</p:attrName>
                                        </p:attrNameLst>
                                      </p:cBhvr>
                                      <p:to>
                                        <p:strVal val="visible"/>
                                      </p:to>
                                    </p:set>
                                    <p:anim calcmode="lin" valueType="num">
                                      <p:cBhvr>
                                        <p:cTn id="79" dur="500" fill="hold"/>
                                        <p:tgtEl>
                                          <p:spTgt spid="14"/>
                                        </p:tgtEl>
                                        <p:attrNameLst>
                                          <p:attrName>ppt_w</p:attrName>
                                        </p:attrNameLst>
                                      </p:cBhvr>
                                      <p:tavLst>
                                        <p:tav tm="0">
                                          <p:val>
                                            <p:fltVal val="0"/>
                                          </p:val>
                                        </p:tav>
                                        <p:tav tm="100000">
                                          <p:val>
                                            <p:strVal val="#ppt_w"/>
                                          </p:val>
                                        </p:tav>
                                      </p:tavLst>
                                    </p:anim>
                                    <p:anim calcmode="lin" valueType="num">
                                      <p:cBhvr>
                                        <p:cTn id="80" dur="500" fill="hold"/>
                                        <p:tgtEl>
                                          <p:spTgt spid="14"/>
                                        </p:tgtEl>
                                        <p:attrNameLst>
                                          <p:attrName>ppt_h</p:attrName>
                                        </p:attrNameLst>
                                      </p:cBhvr>
                                      <p:tavLst>
                                        <p:tav tm="0">
                                          <p:val>
                                            <p:fltVal val="0"/>
                                          </p:val>
                                        </p:tav>
                                        <p:tav tm="100000">
                                          <p:val>
                                            <p:strVal val="#ppt_h"/>
                                          </p:val>
                                        </p:tav>
                                      </p:tavLst>
                                    </p:anim>
                                    <p:animEffect transition="in" filter="fade">
                                      <p:cBhvr>
                                        <p:cTn id="81" dur="500"/>
                                        <p:tgtEl>
                                          <p:spTgt spid="14"/>
                                        </p:tgtEl>
                                      </p:cBhvr>
                                    </p:animEffect>
                                  </p:childTnLst>
                                </p:cTn>
                              </p:par>
                              <p:par>
                                <p:cTn id="82" presetID="53" presetClass="entr" presetSubtype="16" fill="hold" grpId="0" nodeType="withEffect">
                                  <p:stCondLst>
                                    <p:cond delay="0"/>
                                  </p:stCondLst>
                                  <p:childTnLst>
                                    <p:set>
                                      <p:cBhvr>
                                        <p:cTn id="83" dur="1" fill="hold">
                                          <p:stCondLst>
                                            <p:cond delay="0"/>
                                          </p:stCondLst>
                                        </p:cTn>
                                        <p:tgtEl>
                                          <p:spTgt spid="15"/>
                                        </p:tgtEl>
                                        <p:attrNameLst>
                                          <p:attrName>style.visibility</p:attrName>
                                        </p:attrNameLst>
                                      </p:cBhvr>
                                      <p:to>
                                        <p:strVal val="visible"/>
                                      </p:to>
                                    </p:set>
                                    <p:anim calcmode="lin" valueType="num">
                                      <p:cBhvr>
                                        <p:cTn id="84" dur="500" fill="hold"/>
                                        <p:tgtEl>
                                          <p:spTgt spid="15"/>
                                        </p:tgtEl>
                                        <p:attrNameLst>
                                          <p:attrName>ppt_w</p:attrName>
                                        </p:attrNameLst>
                                      </p:cBhvr>
                                      <p:tavLst>
                                        <p:tav tm="0">
                                          <p:val>
                                            <p:fltVal val="0"/>
                                          </p:val>
                                        </p:tav>
                                        <p:tav tm="100000">
                                          <p:val>
                                            <p:strVal val="#ppt_w"/>
                                          </p:val>
                                        </p:tav>
                                      </p:tavLst>
                                    </p:anim>
                                    <p:anim calcmode="lin" valueType="num">
                                      <p:cBhvr>
                                        <p:cTn id="85" dur="500" fill="hold"/>
                                        <p:tgtEl>
                                          <p:spTgt spid="15"/>
                                        </p:tgtEl>
                                        <p:attrNameLst>
                                          <p:attrName>ppt_h</p:attrName>
                                        </p:attrNameLst>
                                      </p:cBhvr>
                                      <p:tavLst>
                                        <p:tav tm="0">
                                          <p:val>
                                            <p:fltVal val="0"/>
                                          </p:val>
                                        </p:tav>
                                        <p:tav tm="100000">
                                          <p:val>
                                            <p:strVal val="#ppt_h"/>
                                          </p:val>
                                        </p:tav>
                                      </p:tavLst>
                                    </p:anim>
                                    <p:animEffect transition="in" filter="fade">
                                      <p:cBhvr>
                                        <p:cTn id="86" dur="500"/>
                                        <p:tgtEl>
                                          <p:spTgt spid="15"/>
                                        </p:tgtEl>
                                      </p:cBhvr>
                                    </p:animEffect>
                                  </p:childTnLst>
                                </p:cTn>
                              </p:par>
                            </p:childTnLst>
                          </p:cTn>
                        </p:par>
                      </p:childTnLst>
                    </p:cTn>
                  </p:par>
                  <p:par>
                    <p:cTn id="87" fill="hold">
                      <p:stCondLst>
                        <p:cond delay="indefinite"/>
                      </p:stCondLst>
                      <p:childTnLst>
                        <p:par>
                          <p:cTn id="88" fill="hold">
                            <p:stCondLst>
                              <p:cond delay="0"/>
                            </p:stCondLst>
                            <p:childTnLst>
                              <p:par>
                                <p:cTn id="89" presetID="53" presetClass="entr" presetSubtype="16" fill="hold" nodeType="clickEffect">
                                  <p:stCondLst>
                                    <p:cond delay="0"/>
                                  </p:stCondLst>
                                  <p:childTnLst>
                                    <p:set>
                                      <p:cBhvr>
                                        <p:cTn id="90" dur="1" fill="hold">
                                          <p:stCondLst>
                                            <p:cond delay="0"/>
                                          </p:stCondLst>
                                        </p:cTn>
                                        <p:tgtEl>
                                          <p:spTgt spid="16"/>
                                        </p:tgtEl>
                                        <p:attrNameLst>
                                          <p:attrName>style.visibility</p:attrName>
                                        </p:attrNameLst>
                                      </p:cBhvr>
                                      <p:to>
                                        <p:strVal val="visible"/>
                                      </p:to>
                                    </p:set>
                                    <p:anim calcmode="lin" valueType="num">
                                      <p:cBhvr>
                                        <p:cTn id="91" dur="500" fill="hold"/>
                                        <p:tgtEl>
                                          <p:spTgt spid="16"/>
                                        </p:tgtEl>
                                        <p:attrNameLst>
                                          <p:attrName>ppt_w</p:attrName>
                                        </p:attrNameLst>
                                      </p:cBhvr>
                                      <p:tavLst>
                                        <p:tav tm="0">
                                          <p:val>
                                            <p:fltVal val="0"/>
                                          </p:val>
                                        </p:tav>
                                        <p:tav tm="100000">
                                          <p:val>
                                            <p:strVal val="#ppt_w"/>
                                          </p:val>
                                        </p:tav>
                                      </p:tavLst>
                                    </p:anim>
                                    <p:anim calcmode="lin" valueType="num">
                                      <p:cBhvr>
                                        <p:cTn id="92" dur="500" fill="hold"/>
                                        <p:tgtEl>
                                          <p:spTgt spid="16"/>
                                        </p:tgtEl>
                                        <p:attrNameLst>
                                          <p:attrName>ppt_h</p:attrName>
                                        </p:attrNameLst>
                                      </p:cBhvr>
                                      <p:tavLst>
                                        <p:tav tm="0">
                                          <p:val>
                                            <p:fltVal val="0"/>
                                          </p:val>
                                        </p:tav>
                                        <p:tav tm="100000">
                                          <p:val>
                                            <p:strVal val="#ppt_h"/>
                                          </p:val>
                                        </p:tav>
                                      </p:tavLst>
                                    </p:anim>
                                    <p:animEffect transition="in" filter="fade">
                                      <p:cBhvr>
                                        <p:cTn id="93" dur="500"/>
                                        <p:tgtEl>
                                          <p:spTgt spid="16"/>
                                        </p:tgtEl>
                                      </p:cBhvr>
                                    </p:animEffect>
                                  </p:childTnLst>
                                </p:cTn>
                              </p:par>
                              <p:par>
                                <p:cTn id="94" presetID="53" presetClass="entr" presetSubtype="16" fill="hold" grpId="0" nodeType="withEffect">
                                  <p:stCondLst>
                                    <p:cond delay="0"/>
                                  </p:stCondLst>
                                  <p:childTnLst>
                                    <p:set>
                                      <p:cBhvr>
                                        <p:cTn id="95" dur="1" fill="hold">
                                          <p:stCondLst>
                                            <p:cond delay="0"/>
                                          </p:stCondLst>
                                        </p:cTn>
                                        <p:tgtEl>
                                          <p:spTgt spid="17"/>
                                        </p:tgtEl>
                                        <p:attrNameLst>
                                          <p:attrName>style.visibility</p:attrName>
                                        </p:attrNameLst>
                                      </p:cBhvr>
                                      <p:to>
                                        <p:strVal val="visible"/>
                                      </p:to>
                                    </p:set>
                                    <p:anim calcmode="lin" valueType="num">
                                      <p:cBhvr>
                                        <p:cTn id="96" dur="500" fill="hold"/>
                                        <p:tgtEl>
                                          <p:spTgt spid="17"/>
                                        </p:tgtEl>
                                        <p:attrNameLst>
                                          <p:attrName>ppt_w</p:attrName>
                                        </p:attrNameLst>
                                      </p:cBhvr>
                                      <p:tavLst>
                                        <p:tav tm="0">
                                          <p:val>
                                            <p:fltVal val="0"/>
                                          </p:val>
                                        </p:tav>
                                        <p:tav tm="100000">
                                          <p:val>
                                            <p:strVal val="#ppt_w"/>
                                          </p:val>
                                        </p:tav>
                                      </p:tavLst>
                                    </p:anim>
                                    <p:anim calcmode="lin" valueType="num">
                                      <p:cBhvr>
                                        <p:cTn id="97" dur="500" fill="hold"/>
                                        <p:tgtEl>
                                          <p:spTgt spid="17"/>
                                        </p:tgtEl>
                                        <p:attrNameLst>
                                          <p:attrName>ppt_h</p:attrName>
                                        </p:attrNameLst>
                                      </p:cBhvr>
                                      <p:tavLst>
                                        <p:tav tm="0">
                                          <p:val>
                                            <p:fltVal val="0"/>
                                          </p:val>
                                        </p:tav>
                                        <p:tav tm="100000">
                                          <p:val>
                                            <p:strVal val="#ppt_h"/>
                                          </p:val>
                                        </p:tav>
                                      </p:tavLst>
                                    </p:anim>
                                    <p:animEffect transition="in" filter="fade">
                                      <p:cBhvr>
                                        <p:cTn id="98" dur="500"/>
                                        <p:tgtEl>
                                          <p:spTgt spid="17"/>
                                        </p:tgtEl>
                                      </p:cBhvr>
                                    </p:animEffect>
                                  </p:childTnLst>
                                </p:cTn>
                              </p:par>
                            </p:childTnLst>
                          </p:cTn>
                        </p:par>
                      </p:childTnLst>
                    </p:cTn>
                  </p:par>
                  <p:par>
                    <p:cTn id="99" fill="hold">
                      <p:stCondLst>
                        <p:cond delay="indefinite"/>
                      </p:stCondLst>
                      <p:childTnLst>
                        <p:par>
                          <p:cTn id="100" fill="hold">
                            <p:stCondLst>
                              <p:cond delay="0"/>
                            </p:stCondLst>
                            <p:childTnLst>
                              <p:par>
                                <p:cTn id="101" presetID="53" presetClass="entr" presetSubtype="16" fill="hold" nodeType="clickEffect">
                                  <p:stCondLst>
                                    <p:cond delay="0"/>
                                  </p:stCondLst>
                                  <p:childTnLst>
                                    <p:set>
                                      <p:cBhvr>
                                        <p:cTn id="102" dur="1" fill="hold">
                                          <p:stCondLst>
                                            <p:cond delay="0"/>
                                          </p:stCondLst>
                                        </p:cTn>
                                        <p:tgtEl>
                                          <p:spTgt spid="18"/>
                                        </p:tgtEl>
                                        <p:attrNameLst>
                                          <p:attrName>style.visibility</p:attrName>
                                        </p:attrNameLst>
                                      </p:cBhvr>
                                      <p:to>
                                        <p:strVal val="visible"/>
                                      </p:to>
                                    </p:set>
                                    <p:anim calcmode="lin" valueType="num">
                                      <p:cBhvr>
                                        <p:cTn id="103" dur="500" fill="hold"/>
                                        <p:tgtEl>
                                          <p:spTgt spid="18"/>
                                        </p:tgtEl>
                                        <p:attrNameLst>
                                          <p:attrName>ppt_w</p:attrName>
                                        </p:attrNameLst>
                                      </p:cBhvr>
                                      <p:tavLst>
                                        <p:tav tm="0">
                                          <p:val>
                                            <p:fltVal val="0"/>
                                          </p:val>
                                        </p:tav>
                                        <p:tav tm="100000">
                                          <p:val>
                                            <p:strVal val="#ppt_w"/>
                                          </p:val>
                                        </p:tav>
                                      </p:tavLst>
                                    </p:anim>
                                    <p:anim calcmode="lin" valueType="num">
                                      <p:cBhvr>
                                        <p:cTn id="104" dur="500" fill="hold"/>
                                        <p:tgtEl>
                                          <p:spTgt spid="18"/>
                                        </p:tgtEl>
                                        <p:attrNameLst>
                                          <p:attrName>ppt_h</p:attrName>
                                        </p:attrNameLst>
                                      </p:cBhvr>
                                      <p:tavLst>
                                        <p:tav tm="0">
                                          <p:val>
                                            <p:fltVal val="0"/>
                                          </p:val>
                                        </p:tav>
                                        <p:tav tm="100000">
                                          <p:val>
                                            <p:strVal val="#ppt_h"/>
                                          </p:val>
                                        </p:tav>
                                      </p:tavLst>
                                    </p:anim>
                                    <p:animEffect transition="in" filter="fade">
                                      <p:cBhvr>
                                        <p:cTn id="105" dur="500"/>
                                        <p:tgtEl>
                                          <p:spTgt spid="18"/>
                                        </p:tgtEl>
                                      </p:cBhvr>
                                    </p:animEffect>
                                  </p:childTnLst>
                                </p:cTn>
                              </p:par>
                              <p:par>
                                <p:cTn id="106" presetID="53" presetClass="entr" presetSubtype="16" fill="hold" grpId="0" nodeType="withEffect">
                                  <p:stCondLst>
                                    <p:cond delay="0"/>
                                  </p:stCondLst>
                                  <p:childTnLst>
                                    <p:set>
                                      <p:cBhvr>
                                        <p:cTn id="107" dur="1" fill="hold">
                                          <p:stCondLst>
                                            <p:cond delay="0"/>
                                          </p:stCondLst>
                                        </p:cTn>
                                        <p:tgtEl>
                                          <p:spTgt spid="19"/>
                                        </p:tgtEl>
                                        <p:attrNameLst>
                                          <p:attrName>style.visibility</p:attrName>
                                        </p:attrNameLst>
                                      </p:cBhvr>
                                      <p:to>
                                        <p:strVal val="visible"/>
                                      </p:to>
                                    </p:set>
                                    <p:anim calcmode="lin" valueType="num">
                                      <p:cBhvr>
                                        <p:cTn id="108" dur="500" fill="hold"/>
                                        <p:tgtEl>
                                          <p:spTgt spid="19"/>
                                        </p:tgtEl>
                                        <p:attrNameLst>
                                          <p:attrName>ppt_w</p:attrName>
                                        </p:attrNameLst>
                                      </p:cBhvr>
                                      <p:tavLst>
                                        <p:tav tm="0">
                                          <p:val>
                                            <p:fltVal val="0"/>
                                          </p:val>
                                        </p:tav>
                                        <p:tav tm="100000">
                                          <p:val>
                                            <p:strVal val="#ppt_w"/>
                                          </p:val>
                                        </p:tav>
                                      </p:tavLst>
                                    </p:anim>
                                    <p:anim calcmode="lin" valueType="num">
                                      <p:cBhvr>
                                        <p:cTn id="109" dur="500" fill="hold"/>
                                        <p:tgtEl>
                                          <p:spTgt spid="19"/>
                                        </p:tgtEl>
                                        <p:attrNameLst>
                                          <p:attrName>ppt_h</p:attrName>
                                        </p:attrNameLst>
                                      </p:cBhvr>
                                      <p:tavLst>
                                        <p:tav tm="0">
                                          <p:val>
                                            <p:fltVal val="0"/>
                                          </p:val>
                                        </p:tav>
                                        <p:tav tm="100000">
                                          <p:val>
                                            <p:strVal val="#ppt_h"/>
                                          </p:val>
                                        </p:tav>
                                      </p:tavLst>
                                    </p:anim>
                                    <p:animEffect transition="in" filter="fade">
                                      <p:cBhvr>
                                        <p:cTn id="110" dur="500"/>
                                        <p:tgtEl>
                                          <p:spTgt spid="19"/>
                                        </p:tgtEl>
                                      </p:cBhvr>
                                    </p:animEffect>
                                  </p:childTnLst>
                                </p:cTn>
                              </p:par>
                            </p:childTnLst>
                          </p:cTn>
                        </p:par>
                      </p:childTnLst>
                    </p:cTn>
                  </p:par>
                  <p:par>
                    <p:cTn id="111" fill="hold">
                      <p:stCondLst>
                        <p:cond delay="indefinite"/>
                      </p:stCondLst>
                      <p:childTnLst>
                        <p:par>
                          <p:cTn id="112" fill="hold">
                            <p:stCondLst>
                              <p:cond delay="0"/>
                            </p:stCondLst>
                            <p:childTnLst>
                              <p:par>
                                <p:cTn id="113" presetID="22" presetClass="entr" presetSubtype="1" fill="hold" grpId="0" nodeType="clickEffect">
                                  <p:stCondLst>
                                    <p:cond delay="0"/>
                                  </p:stCondLst>
                                  <p:childTnLst>
                                    <p:set>
                                      <p:cBhvr>
                                        <p:cTn id="114" dur="1" fill="hold">
                                          <p:stCondLst>
                                            <p:cond delay="0"/>
                                          </p:stCondLst>
                                        </p:cTn>
                                        <p:tgtEl>
                                          <p:spTgt spid="21"/>
                                        </p:tgtEl>
                                        <p:attrNameLst>
                                          <p:attrName>style.visibility</p:attrName>
                                        </p:attrNameLst>
                                      </p:cBhvr>
                                      <p:to>
                                        <p:strVal val="visible"/>
                                      </p:to>
                                    </p:set>
                                    <p:animEffect transition="in" filter="wipe(up)">
                                      <p:cBhvr>
                                        <p:cTn id="115" dur="500"/>
                                        <p:tgtEl>
                                          <p:spTgt spid="21"/>
                                        </p:tgtEl>
                                      </p:cBhvr>
                                    </p:animEffect>
                                  </p:childTnLst>
                                </p:cTn>
                              </p:par>
                            </p:childTnLst>
                          </p:cTn>
                        </p:par>
                      </p:childTnLst>
                    </p:cTn>
                  </p:par>
                  <p:par>
                    <p:cTn id="116" fill="hold">
                      <p:stCondLst>
                        <p:cond delay="indefinite"/>
                      </p:stCondLst>
                      <p:childTnLst>
                        <p:par>
                          <p:cTn id="117" fill="hold">
                            <p:stCondLst>
                              <p:cond delay="0"/>
                            </p:stCondLst>
                            <p:childTnLst>
                              <p:par>
                                <p:cTn id="118" presetID="22" presetClass="entr" presetSubtype="8" fill="hold" grpId="0" nodeType="clickEffect">
                                  <p:stCondLst>
                                    <p:cond delay="0"/>
                                  </p:stCondLst>
                                  <p:iterate type="wd">
                                    <p:tmPct val="10000"/>
                                  </p:iterate>
                                  <p:childTnLst>
                                    <p:set>
                                      <p:cBhvr>
                                        <p:cTn id="119" dur="1" fill="hold">
                                          <p:stCondLst>
                                            <p:cond delay="0"/>
                                          </p:stCondLst>
                                        </p:cTn>
                                        <p:tgtEl>
                                          <p:spTgt spid="22"/>
                                        </p:tgtEl>
                                        <p:attrNameLst>
                                          <p:attrName>style.visibility</p:attrName>
                                        </p:attrNameLst>
                                      </p:cBhvr>
                                      <p:to>
                                        <p:strVal val="visible"/>
                                      </p:to>
                                    </p:set>
                                    <p:animEffect transition="in" filter="wipe(left)">
                                      <p:cBhvr>
                                        <p:cTn id="120" dur="500"/>
                                        <p:tgtEl>
                                          <p:spTgt spid="22"/>
                                        </p:tgtEl>
                                      </p:cBhvr>
                                    </p:animEffect>
                                  </p:childTnLst>
                                </p:cTn>
                              </p:par>
                            </p:childTnLst>
                          </p:cTn>
                        </p:par>
                      </p:childTnLst>
                    </p:cTn>
                  </p:par>
                  <p:par>
                    <p:cTn id="121" fill="hold">
                      <p:stCondLst>
                        <p:cond delay="indefinite"/>
                      </p:stCondLst>
                      <p:childTnLst>
                        <p:par>
                          <p:cTn id="122" fill="hold">
                            <p:stCondLst>
                              <p:cond delay="0"/>
                            </p:stCondLst>
                            <p:childTnLst>
                              <p:par>
                                <p:cTn id="123" presetID="22" presetClass="entr" presetSubtype="8" fill="hold" grpId="0" nodeType="clickEffect">
                                  <p:stCondLst>
                                    <p:cond delay="0"/>
                                  </p:stCondLst>
                                  <p:iterate type="wd">
                                    <p:tmPct val="10000"/>
                                  </p:iterate>
                                  <p:childTnLst>
                                    <p:set>
                                      <p:cBhvr>
                                        <p:cTn id="124" dur="1" fill="hold">
                                          <p:stCondLst>
                                            <p:cond delay="0"/>
                                          </p:stCondLst>
                                        </p:cTn>
                                        <p:tgtEl>
                                          <p:spTgt spid="23"/>
                                        </p:tgtEl>
                                        <p:attrNameLst>
                                          <p:attrName>style.visibility</p:attrName>
                                        </p:attrNameLst>
                                      </p:cBhvr>
                                      <p:to>
                                        <p:strVal val="visible"/>
                                      </p:to>
                                    </p:set>
                                    <p:animEffect transition="in" filter="wipe(left)">
                                      <p:cBhvr>
                                        <p:cTn id="125"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7" grpId="0" animBg="1"/>
      <p:bldP spid="8" grpId="0" animBg="1"/>
      <p:bldP spid="9" grpId="0" animBg="1"/>
      <p:bldP spid="10" grpId="0" animBg="1"/>
      <p:bldP spid="13" grpId="0"/>
      <p:bldP spid="15" grpId="0"/>
      <p:bldP spid="17" grpId="0"/>
      <p:bldP spid="19" grpId="0"/>
      <p:bldP spid="21" grpId="0" animBg="1"/>
      <p:bldP spid="22" grpId="0" animBg="1"/>
      <p:bldP spid="23" grpId="0" animBg="1"/>
      <p:bldP spid="24" grpId="0" animBg="1"/>
      <p:bldP spid="2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528"/>
          <p:cNvSpPr>
            <a:spLocks noEditPoints="1"/>
          </p:cNvSpPr>
          <p:nvPr/>
        </p:nvSpPr>
        <p:spPr bwMode="auto">
          <a:xfrm>
            <a:off x="116434" y="510827"/>
            <a:ext cx="8211138" cy="523316"/>
          </a:xfrm>
          <a:custGeom>
            <a:avLst/>
            <a:gdLst>
              <a:gd name="T0" fmla="*/ 7 w 409"/>
              <a:gd name="T1" fmla="*/ 40 h 138"/>
              <a:gd name="T2" fmla="*/ 5 w 409"/>
              <a:gd name="T3" fmla="*/ 47 h 138"/>
              <a:gd name="T4" fmla="*/ 5 w 409"/>
              <a:gd name="T5" fmla="*/ 51 h 138"/>
              <a:gd name="T6" fmla="*/ 6 w 409"/>
              <a:gd name="T7" fmla="*/ 56 h 138"/>
              <a:gd name="T8" fmla="*/ 3 w 409"/>
              <a:gd name="T9" fmla="*/ 60 h 138"/>
              <a:gd name="T10" fmla="*/ 4 w 409"/>
              <a:gd name="T11" fmla="*/ 67 h 138"/>
              <a:gd name="T12" fmla="*/ 5 w 409"/>
              <a:gd name="T13" fmla="*/ 70 h 138"/>
              <a:gd name="T14" fmla="*/ 11 w 409"/>
              <a:gd name="T15" fmla="*/ 76 h 138"/>
              <a:gd name="T16" fmla="*/ 6 w 409"/>
              <a:gd name="T17" fmla="*/ 80 h 138"/>
              <a:gd name="T18" fmla="*/ 9 w 409"/>
              <a:gd name="T19" fmla="*/ 85 h 138"/>
              <a:gd name="T20" fmla="*/ 5 w 409"/>
              <a:gd name="T21" fmla="*/ 92 h 138"/>
              <a:gd name="T22" fmla="*/ 7 w 409"/>
              <a:gd name="T23" fmla="*/ 97 h 138"/>
              <a:gd name="T24" fmla="*/ 4 w 409"/>
              <a:gd name="T25" fmla="*/ 103 h 138"/>
              <a:gd name="T26" fmla="*/ 7 w 409"/>
              <a:gd name="T27" fmla="*/ 108 h 138"/>
              <a:gd name="T28" fmla="*/ 5 w 409"/>
              <a:gd name="T29" fmla="*/ 114 h 138"/>
              <a:gd name="T30" fmla="*/ 6 w 409"/>
              <a:gd name="T31" fmla="*/ 124 h 138"/>
              <a:gd name="T32" fmla="*/ 163 w 409"/>
              <a:gd name="T33" fmla="*/ 135 h 138"/>
              <a:gd name="T34" fmla="*/ 335 w 409"/>
              <a:gd name="T35" fmla="*/ 138 h 138"/>
              <a:gd name="T36" fmla="*/ 131 w 409"/>
              <a:gd name="T37" fmla="*/ 134 h 138"/>
              <a:gd name="T38" fmla="*/ 176 w 409"/>
              <a:gd name="T39" fmla="*/ 132 h 138"/>
              <a:gd name="T40" fmla="*/ 236 w 409"/>
              <a:gd name="T41" fmla="*/ 132 h 138"/>
              <a:gd name="T42" fmla="*/ 399 w 409"/>
              <a:gd name="T43" fmla="*/ 130 h 138"/>
              <a:gd name="T44" fmla="*/ 393 w 409"/>
              <a:gd name="T45" fmla="*/ 123 h 138"/>
              <a:gd name="T46" fmla="*/ 392 w 409"/>
              <a:gd name="T47" fmla="*/ 116 h 138"/>
              <a:gd name="T48" fmla="*/ 387 w 409"/>
              <a:gd name="T49" fmla="*/ 111 h 138"/>
              <a:gd name="T50" fmla="*/ 402 w 409"/>
              <a:gd name="T51" fmla="*/ 107 h 138"/>
              <a:gd name="T52" fmla="*/ 400 w 409"/>
              <a:gd name="T53" fmla="*/ 98 h 138"/>
              <a:gd name="T54" fmla="*/ 400 w 409"/>
              <a:gd name="T55" fmla="*/ 88 h 138"/>
              <a:gd name="T56" fmla="*/ 393 w 409"/>
              <a:gd name="T57" fmla="*/ 80 h 138"/>
              <a:gd name="T58" fmla="*/ 401 w 409"/>
              <a:gd name="T59" fmla="*/ 73 h 138"/>
              <a:gd name="T60" fmla="*/ 400 w 409"/>
              <a:gd name="T61" fmla="*/ 52 h 138"/>
              <a:gd name="T62" fmla="*/ 397 w 409"/>
              <a:gd name="T63" fmla="*/ 47 h 138"/>
              <a:gd name="T64" fmla="*/ 407 w 409"/>
              <a:gd name="T65" fmla="*/ 38 h 138"/>
              <a:gd name="T66" fmla="*/ 406 w 409"/>
              <a:gd name="T67" fmla="*/ 29 h 138"/>
              <a:gd name="T68" fmla="*/ 399 w 409"/>
              <a:gd name="T69" fmla="*/ 14 h 138"/>
              <a:gd name="T70" fmla="*/ 228 w 409"/>
              <a:gd name="T71" fmla="*/ 7 h 138"/>
              <a:gd name="T72" fmla="*/ 192 w 409"/>
              <a:gd name="T73" fmla="*/ 6 h 138"/>
              <a:gd name="T74" fmla="*/ 128 w 409"/>
              <a:gd name="T75" fmla="*/ 6 h 138"/>
              <a:gd name="T76" fmla="*/ 104 w 409"/>
              <a:gd name="T77" fmla="*/ 6 h 138"/>
              <a:gd name="T78" fmla="*/ 98 w 409"/>
              <a:gd name="T79" fmla="*/ 8 h 138"/>
              <a:gd name="T80" fmla="*/ 8 w 409"/>
              <a:gd name="T81" fmla="*/ 23 h 138"/>
              <a:gd name="T82" fmla="*/ 9 w 409"/>
              <a:gd name="T83" fmla="*/ 34 h 138"/>
              <a:gd name="T84" fmla="*/ 372 w 409"/>
              <a:gd name="T85" fmla="*/ 35 h 138"/>
              <a:gd name="T86" fmla="*/ 372 w 409"/>
              <a:gd name="T87" fmla="*/ 36 h 138"/>
              <a:gd name="T88" fmla="*/ 383 w 409"/>
              <a:gd name="T89" fmla="*/ 15 h 138"/>
              <a:gd name="T90" fmla="*/ 336 w 409"/>
              <a:gd name="T91" fmla="*/ 47 h 138"/>
              <a:gd name="T92" fmla="*/ 315 w 409"/>
              <a:gd name="T93" fmla="*/ 47 h 138"/>
              <a:gd name="T94" fmla="*/ 107 w 409"/>
              <a:gd name="T95" fmla="*/ 8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09" h="138">
                <a:moveTo>
                  <a:pt x="1" y="36"/>
                </a:moveTo>
                <a:cubicBezTo>
                  <a:pt x="3" y="36"/>
                  <a:pt x="6" y="37"/>
                  <a:pt x="7" y="39"/>
                </a:cubicBezTo>
                <a:cubicBezTo>
                  <a:pt x="7" y="40"/>
                  <a:pt x="7" y="40"/>
                  <a:pt x="7" y="40"/>
                </a:cubicBezTo>
                <a:cubicBezTo>
                  <a:pt x="7" y="41"/>
                  <a:pt x="8" y="41"/>
                  <a:pt x="8" y="42"/>
                </a:cubicBezTo>
                <a:cubicBezTo>
                  <a:pt x="7" y="44"/>
                  <a:pt x="4" y="43"/>
                  <a:pt x="2" y="44"/>
                </a:cubicBezTo>
                <a:cubicBezTo>
                  <a:pt x="2" y="47"/>
                  <a:pt x="6" y="44"/>
                  <a:pt x="5" y="47"/>
                </a:cubicBezTo>
                <a:cubicBezTo>
                  <a:pt x="3" y="47"/>
                  <a:pt x="3" y="47"/>
                  <a:pt x="3" y="47"/>
                </a:cubicBezTo>
                <a:cubicBezTo>
                  <a:pt x="4" y="49"/>
                  <a:pt x="8" y="48"/>
                  <a:pt x="9" y="51"/>
                </a:cubicBezTo>
                <a:cubicBezTo>
                  <a:pt x="8" y="52"/>
                  <a:pt x="7" y="51"/>
                  <a:pt x="5" y="51"/>
                </a:cubicBezTo>
                <a:cubicBezTo>
                  <a:pt x="7" y="53"/>
                  <a:pt x="7" y="53"/>
                  <a:pt x="7" y="53"/>
                </a:cubicBezTo>
                <a:cubicBezTo>
                  <a:pt x="6" y="54"/>
                  <a:pt x="6" y="55"/>
                  <a:pt x="5" y="54"/>
                </a:cubicBezTo>
                <a:cubicBezTo>
                  <a:pt x="6" y="56"/>
                  <a:pt x="6" y="56"/>
                  <a:pt x="6" y="56"/>
                </a:cubicBezTo>
                <a:cubicBezTo>
                  <a:pt x="3" y="57"/>
                  <a:pt x="3" y="57"/>
                  <a:pt x="3" y="57"/>
                </a:cubicBezTo>
                <a:cubicBezTo>
                  <a:pt x="5" y="59"/>
                  <a:pt x="5" y="59"/>
                  <a:pt x="5" y="59"/>
                </a:cubicBezTo>
                <a:cubicBezTo>
                  <a:pt x="3" y="60"/>
                  <a:pt x="3" y="60"/>
                  <a:pt x="3" y="60"/>
                </a:cubicBezTo>
                <a:cubicBezTo>
                  <a:pt x="6" y="61"/>
                  <a:pt x="9" y="62"/>
                  <a:pt x="11" y="64"/>
                </a:cubicBezTo>
                <a:cubicBezTo>
                  <a:pt x="4" y="65"/>
                  <a:pt x="4" y="65"/>
                  <a:pt x="4" y="65"/>
                </a:cubicBezTo>
                <a:cubicBezTo>
                  <a:pt x="4" y="66"/>
                  <a:pt x="4" y="67"/>
                  <a:pt x="4" y="67"/>
                </a:cubicBezTo>
                <a:cubicBezTo>
                  <a:pt x="3" y="67"/>
                  <a:pt x="3" y="67"/>
                  <a:pt x="3" y="67"/>
                </a:cubicBezTo>
                <a:cubicBezTo>
                  <a:pt x="4" y="68"/>
                  <a:pt x="7" y="68"/>
                  <a:pt x="9" y="69"/>
                </a:cubicBezTo>
                <a:cubicBezTo>
                  <a:pt x="7" y="70"/>
                  <a:pt x="5" y="69"/>
                  <a:pt x="5" y="70"/>
                </a:cubicBezTo>
                <a:cubicBezTo>
                  <a:pt x="6" y="72"/>
                  <a:pt x="8" y="70"/>
                  <a:pt x="8" y="72"/>
                </a:cubicBezTo>
                <a:cubicBezTo>
                  <a:pt x="6" y="73"/>
                  <a:pt x="5" y="71"/>
                  <a:pt x="4" y="73"/>
                </a:cubicBezTo>
                <a:cubicBezTo>
                  <a:pt x="11" y="76"/>
                  <a:pt x="11" y="76"/>
                  <a:pt x="11" y="76"/>
                </a:cubicBezTo>
                <a:cubicBezTo>
                  <a:pt x="10" y="78"/>
                  <a:pt x="9" y="77"/>
                  <a:pt x="7" y="77"/>
                </a:cubicBezTo>
                <a:cubicBezTo>
                  <a:pt x="7" y="77"/>
                  <a:pt x="7" y="77"/>
                  <a:pt x="7" y="77"/>
                </a:cubicBezTo>
                <a:cubicBezTo>
                  <a:pt x="6" y="78"/>
                  <a:pt x="7" y="79"/>
                  <a:pt x="6" y="80"/>
                </a:cubicBezTo>
                <a:cubicBezTo>
                  <a:pt x="7" y="81"/>
                  <a:pt x="7" y="81"/>
                  <a:pt x="7" y="81"/>
                </a:cubicBezTo>
                <a:cubicBezTo>
                  <a:pt x="6" y="82"/>
                  <a:pt x="3" y="80"/>
                  <a:pt x="4" y="83"/>
                </a:cubicBezTo>
                <a:cubicBezTo>
                  <a:pt x="5" y="84"/>
                  <a:pt x="7" y="84"/>
                  <a:pt x="9" y="85"/>
                </a:cubicBezTo>
                <a:cubicBezTo>
                  <a:pt x="7" y="85"/>
                  <a:pt x="7" y="89"/>
                  <a:pt x="4" y="88"/>
                </a:cubicBezTo>
                <a:cubicBezTo>
                  <a:pt x="5" y="90"/>
                  <a:pt x="7" y="89"/>
                  <a:pt x="8" y="91"/>
                </a:cubicBezTo>
                <a:cubicBezTo>
                  <a:pt x="7" y="91"/>
                  <a:pt x="6" y="92"/>
                  <a:pt x="5" y="92"/>
                </a:cubicBezTo>
                <a:cubicBezTo>
                  <a:pt x="6" y="93"/>
                  <a:pt x="6" y="93"/>
                  <a:pt x="6" y="93"/>
                </a:cubicBezTo>
                <a:cubicBezTo>
                  <a:pt x="5" y="93"/>
                  <a:pt x="5" y="94"/>
                  <a:pt x="5" y="94"/>
                </a:cubicBezTo>
                <a:cubicBezTo>
                  <a:pt x="5" y="96"/>
                  <a:pt x="7" y="94"/>
                  <a:pt x="7" y="97"/>
                </a:cubicBezTo>
                <a:cubicBezTo>
                  <a:pt x="6" y="98"/>
                  <a:pt x="6" y="97"/>
                  <a:pt x="5" y="98"/>
                </a:cubicBezTo>
                <a:cubicBezTo>
                  <a:pt x="6" y="100"/>
                  <a:pt x="6" y="100"/>
                  <a:pt x="6" y="100"/>
                </a:cubicBezTo>
                <a:cubicBezTo>
                  <a:pt x="5" y="100"/>
                  <a:pt x="4" y="101"/>
                  <a:pt x="4" y="103"/>
                </a:cubicBezTo>
                <a:cubicBezTo>
                  <a:pt x="5" y="104"/>
                  <a:pt x="6" y="104"/>
                  <a:pt x="7" y="106"/>
                </a:cubicBezTo>
                <a:cubicBezTo>
                  <a:pt x="6" y="107"/>
                  <a:pt x="5" y="106"/>
                  <a:pt x="5" y="106"/>
                </a:cubicBezTo>
                <a:cubicBezTo>
                  <a:pt x="7" y="108"/>
                  <a:pt x="7" y="108"/>
                  <a:pt x="7" y="108"/>
                </a:cubicBezTo>
                <a:cubicBezTo>
                  <a:pt x="6" y="110"/>
                  <a:pt x="4" y="109"/>
                  <a:pt x="3" y="110"/>
                </a:cubicBezTo>
                <a:cubicBezTo>
                  <a:pt x="4" y="112"/>
                  <a:pt x="7" y="110"/>
                  <a:pt x="8" y="113"/>
                </a:cubicBezTo>
                <a:cubicBezTo>
                  <a:pt x="7" y="115"/>
                  <a:pt x="6" y="114"/>
                  <a:pt x="5" y="114"/>
                </a:cubicBezTo>
                <a:cubicBezTo>
                  <a:pt x="7" y="115"/>
                  <a:pt x="6" y="118"/>
                  <a:pt x="5" y="119"/>
                </a:cubicBezTo>
                <a:cubicBezTo>
                  <a:pt x="5" y="119"/>
                  <a:pt x="6" y="119"/>
                  <a:pt x="7" y="120"/>
                </a:cubicBezTo>
                <a:cubicBezTo>
                  <a:pt x="6" y="121"/>
                  <a:pt x="7" y="123"/>
                  <a:pt x="6" y="124"/>
                </a:cubicBezTo>
                <a:cubicBezTo>
                  <a:pt x="10" y="131"/>
                  <a:pt x="17" y="129"/>
                  <a:pt x="22" y="132"/>
                </a:cubicBezTo>
                <a:cubicBezTo>
                  <a:pt x="69" y="134"/>
                  <a:pt x="69" y="134"/>
                  <a:pt x="69" y="134"/>
                </a:cubicBezTo>
                <a:cubicBezTo>
                  <a:pt x="163" y="135"/>
                  <a:pt x="163" y="135"/>
                  <a:pt x="163" y="135"/>
                </a:cubicBezTo>
                <a:cubicBezTo>
                  <a:pt x="245" y="137"/>
                  <a:pt x="245" y="137"/>
                  <a:pt x="245" y="137"/>
                </a:cubicBezTo>
                <a:cubicBezTo>
                  <a:pt x="269" y="138"/>
                  <a:pt x="269" y="138"/>
                  <a:pt x="269" y="138"/>
                </a:cubicBezTo>
                <a:cubicBezTo>
                  <a:pt x="335" y="138"/>
                  <a:pt x="335" y="138"/>
                  <a:pt x="335" y="138"/>
                </a:cubicBezTo>
                <a:cubicBezTo>
                  <a:pt x="345" y="137"/>
                  <a:pt x="355" y="137"/>
                  <a:pt x="365" y="135"/>
                </a:cubicBezTo>
                <a:cubicBezTo>
                  <a:pt x="319" y="137"/>
                  <a:pt x="276" y="137"/>
                  <a:pt x="230" y="136"/>
                </a:cubicBezTo>
                <a:cubicBezTo>
                  <a:pt x="131" y="134"/>
                  <a:pt x="131" y="134"/>
                  <a:pt x="131" y="134"/>
                </a:cubicBezTo>
                <a:cubicBezTo>
                  <a:pt x="122" y="135"/>
                  <a:pt x="112" y="135"/>
                  <a:pt x="103" y="133"/>
                </a:cubicBezTo>
                <a:cubicBezTo>
                  <a:pt x="168" y="133"/>
                  <a:pt x="168" y="133"/>
                  <a:pt x="168" y="133"/>
                </a:cubicBezTo>
                <a:cubicBezTo>
                  <a:pt x="170" y="132"/>
                  <a:pt x="174" y="134"/>
                  <a:pt x="176" y="132"/>
                </a:cubicBezTo>
                <a:cubicBezTo>
                  <a:pt x="209" y="132"/>
                  <a:pt x="209" y="132"/>
                  <a:pt x="209" y="132"/>
                </a:cubicBezTo>
                <a:cubicBezTo>
                  <a:pt x="210" y="133"/>
                  <a:pt x="210" y="133"/>
                  <a:pt x="210" y="133"/>
                </a:cubicBezTo>
                <a:cubicBezTo>
                  <a:pt x="218" y="133"/>
                  <a:pt x="228" y="134"/>
                  <a:pt x="236" y="132"/>
                </a:cubicBezTo>
                <a:cubicBezTo>
                  <a:pt x="301" y="133"/>
                  <a:pt x="301" y="133"/>
                  <a:pt x="301" y="133"/>
                </a:cubicBezTo>
                <a:cubicBezTo>
                  <a:pt x="322" y="130"/>
                  <a:pt x="344" y="136"/>
                  <a:pt x="367" y="133"/>
                </a:cubicBezTo>
                <a:cubicBezTo>
                  <a:pt x="378" y="131"/>
                  <a:pt x="389" y="131"/>
                  <a:pt x="399" y="130"/>
                </a:cubicBezTo>
                <a:cubicBezTo>
                  <a:pt x="400" y="128"/>
                  <a:pt x="402" y="129"/>
                  <a:pt x="403" y="128"/>
                </a:cubicBezTo>
                <a:cubicBezTo>
                  <a:pt x="394" y="127"/>
                  <a:pt x="386" y="124"/>
                  <a:pt x="377" y="124"/>
                </a:cubicBezTo>
                <a:cubicBezTo>
                  <a:pt x="383" y="123"/>
                  <a:pt x="388" y="121"/>
                  <a:pt x="393" y="123"/>
                </a:cubicBezTo>
                <a:cubicBezTo>
                  <a:pt x="396" y="121"/>
                  <a:pt x="400" y="121"/>
                  <a:pt x="403" y="121"/>
                </a:cubicBezTo>
                <a:cubicBezTo>
                  <a:pt x="403" y="121"/>
                  <a:pt x="403" y="120"/>
                  <a:pt x="403" y="120"/>
                </a:cubicBezTo>
                <a:cubicBezTo>
                  <a:pt x="400" y="119"/>
                  <a:pt x="395" y="118"/>
                  <a:pt x="392" y="116"/>
                </a:cubicBezTo>
                <a:cubicBezTo>
                  <a:pt x="395" y="114"/>
                  <a:pt x="398" y="117"/>
                  <a:pt x="402" y="116"/>
                </a:cubicBezTo>
                <a:cubicBezTo>
                  <a:pt x="398" y="114"/>
                  <a:pt x="393" y="114"/>
                  <a:pt x="388" y="113"/>
                </a:cubicBezTo>
                <a:cubicBezTo>
                  <a:pt x="387" y="111"/>
                  <a:pt x="387" y="111"/>
                  <a:pt x="387" y="111"/>
                </a:cubicBezTo>
                <a:cubicBezTo>
                  <a:pt x="388" y="109"/>
                  <a:pt x="390" y="112"/>
                  <a:pt x="392" y="111"/>
                </a:cubicBezTo>
                <a:cubicBezTo>
                  <a:pt x="390" y="109"/>
                  <a:pt x="385" y="111"/>
                  <a:pt x="382" y="109"/>
                </a:cubicBezTo>
                <a:cubicBezTo>
                  <a:pt x="389" y="107"/>
                  <a:pt x="396" y="111"/>
                  <a:pt x="402" y="107"/>
                </a:cubicBezTo>
                <a:cubicBezTo>
                  <a:pt x="401" y="106"/>
                  <a:pt x="401" y="106"/>
                  <a:pt x="401" y="106"/>
                </a:cubicBezTo>
                <a:cubicBezTo>
                  <a:pt x="403" y="106"/>
                  <a:pt x="401" y="104"/>
                  <a:pt x="401" y="102"/>
                </a:cubicBezTo>
                <a:cubicBezTo>
                  <a:pt x="399" y="101"/>
                  <a:pt x="403" y="98"/>
                  <a:pt x="400" y="98"/>
                </a:cubicBezTo>
                <a:cubicBezTo>
                  <a:pt x="401" y="97"/>
                  <a:pt x="402" y="97"/>
                  <a:pt x="401" y="95"/>
                </a:cubicBezTo>
                <a:cubicBezTo>
                  <a:pt x="398" y="94"/>
                  <a:pt x="396" y="91"/>
                  <a:pt x="393" y="89"/>
                </a:cubicBezTo>
                <a:cubicBezTo>
                  <a:pt x="400" y="88"/>
                  <a:pt x="400" y="88"/>
                  <a:pt x="400" y="88"/>
                </a:cubicBezTo>
                <a:cubicBezTo>
                  <a:pt x="399" y="86"/>
                  <a:pt x="395" y="87"/>
                  <a:pt x="393" y="85"/>
                </a:cubicBezTo>
                <a:cubicBezTo>
                  <a:pt x="394" y="82"/>
                  <a:pt x="398" y="84"/>
                  <a:pt x="400" y="84"/>
                </a:cubicBezTo>
                <a:cubicBezTo>
                  <a:pt x="398" y="81"/>
                  <a:pt x="395" y="83"/>
                  <a:pt x="393" y="80"/>
                </a:cubicBezTo>
                <a:cubicBezTo>
                  <a:pt x="396" y="79"/>
                  <a:pt x="401" y="81"/>
                  <a:pt x="403" y="78"/>
                </a:cubicBezTo>
                <a:cubicBezTo>
                  <a:pt x="399" y="75"/>
                  <a:pt x="399" y="75"/>
                  <a:pt x="399" y="75"/>
                </a:cubicBezTo>
                <a:cubicBezTo>
                  <a:pt x="401" y="73"/>
                  <a:pt x="401" y="73"/>
                  <a:pt x="401" y="73"/>
                </a:cubicBezTo>
                <a:cubicBezTo>
                  <a:pt x="399" y="72"/>
                  <a:pt x="397" y="71"/>
                  <a:pt x="397" y="69"/>
                </a:cubicBezTo>
                <a:cubicBezTo>
                  <a:pt x="399" y="68"/>
                  <a:pt x="401" y="68"/>
                  <a:pt x="403" y="67"/>
                </a:cubicBezTo>
                <a:cubicBezTo>
                  <a:pt x="401" y="63"/>
                  <a:pt x="405" y="55"/>
                  <a:pt x="400" y="52"/>
                </a:cubicBezTo>
                <a:cubicBezTo>
                  <a:pt x="400" y="51"/>
                  <a:pt x="399" y="50"/>
                  <a:pt x="400" y="49"/>
                </a:cubicBezTo>
                <a:cubicBezTo>
                  <a:pt x="401" y="49"/>
                  <a:pt x="401" y="49"/>
                  <a:pt x="401" y="49"/>
                </a:cubicBezTo>
                <a:cubicBezTo>
                  <a:pt x="397" y="47"/>
                  <a:pt x="397" y="47"/>
                  <a:pt x="397" y="47"/>
                </a:cubicBezTo>
                <a:cubicBezTo>
                  <a:pt x="397" y="43"/>
                  <a:pt x="400" y="45"/>
                  <a:pt x="402" y="44"/>
                </a:cubicBezTo>
                <a:cubicBezTo>
                  <a:pt x="397" y="39"/>
                  <a:pt x="389" y="41"/>
                  <a:pt x="383" y="37"/>
                </a:cubicBezTo>
                <a:cubicBezTo>
                  <a:pt x="391" y="36"/>
                  <a:pt x="399" y="40"/>
                  <a:pt x="407" y="38"/>
                </a:cubicBezTo>
                <a:cubicBezTo>
                  <a:pt x="408" y="34"/>
                  <a:pt x="404" y="34"/>
                  <a:pt x="403" y="31"/>
                </a:cubicBezTo>
                <a:cubicBezTo>
                  <a:pt x="400" y="30"/>
                  <a:pt x="397" y="30"/>
                  <a:pt x="395" y="28"/>
                </a:cubicBezTo>
                <a:cubicBezTo>
                  <a:pt x="398" y="27"/>
                  <a:pt x="403" y="29"/>
                  <a:pt x="406" y="29"/>
                </a:cubicBezTo>
                <a:cubicBezTo>
                  <a:pt x="406" y="29"/>
                  <a:pt x="407" y="29"/>
                  <a:pt x="407" y="28"/>
                </a:cubicBezTo>
                <a:cubicBezTo>
                  <a:pt x="404" y="27"/>
                  <a:pt x="409" y="21"/>
                  <a:pt x="404" y="22"/>
                </a:cubicBezTo>
                <a:cubicBezTo>
                  <a:pt x="405" y="17"/>
                  <a:pt x="402" y="15"/>
                  <a:pt x="399" y="14"/>
                </a:cubicBezTo>
                <a:cubicBezTo>
                  <a:pt x="381" y="10"/>
                  <a:pt x="381" y="10"/>
                  <a:pt x="381" y="10"/>
                </a:cubicBezTo>
                <a:cubicBezTo>
                  <a:pt x="295" y="9"/>
                  <a:pt x="295" y="9"/>
                  <a:pt x="295" y="9"/>
                </a:cubicBezTo>
                <a:cubicBezTo>
                  <a:pt x="272" y="10"/>
                  <a:pt x="249" y="10"/>
                  <a:pt x="228" y="7"/>
                </a:cubicBezTo>
                <a:cubicBezTo>
                  <a:pt x="227" y="6"/>
                  <a:pt x="227" y="6"/>
                  <a:pt x="227" y="6"/>
                </a:cubicBezTo>
                <a:cubicBezTo>
                  <a:pt x="214" y="8"/>
                  <a:pt x="203" y="0"/>
                  <a:pt x="191" y="6"/>
                </a:cubicBezTo>
                <a:cubicBezTo>
                  <a:pt x="192" y="6"/>
                  <a:pt x="192" y="6"/>
                  <a:pt x="192" y="6"/>
                </a:cubicBezTo>
                <a:cubicBezTo>
                  <a:pt x="191" y="7"/>
                  <a:pt x="191" y="7"/>
                  <a:pt x="191" y="7"/>
                </a:cubicBezTo>
                <a:cubicBezTo>
                  <a:pt x="179" y="6"/>
                  <a:pt x="167" y="4"/>
                  <a:pt x="154" y="5"/>
                </a:cubicBezTo>
                <a:cubicBezTo>
                  <a:pt x="146" y="5"/>
                  <a:pt x="137" y="7"/>
                  <a:pt x="128" y="6"/>
                </a:cubicBezTo>
                <a:cubicBezTo>
                  <a:pt x="125" y="4"/>
                  <a:pt x="120" y="3"/>
                  <a:pt x="116" y="3"/>
                </a:cubicBezTo>
                <a:cubicBezTo>
                  <a:pt x="111" y="2"/>
                  <a:pt x="106" y="2"/>
                  <a:pt x="101" y="4"/>
                </a:cubicBezTo>
                <a:cubicBezTo>
                  <a:pt x="104" y="6"/>
                  <a:pt x="104" y="6"/>
                  <a:pt x="104" y="6"/>
                </a:cubicBezTo>
                <a:cubicBezTo>
                  <a:pt x="97" y="9"/>
                  <a:pt x="93" y="0"/>
                  <a:pt x="86" y="4"/>
                </a:cubicBezTo>
                <a:cubicBezTo>
                  <a:pt x="84" y="5"/>
                  <a:pt x="84" y="5"/>
                  <a:pt x="84" y="5"/>
                </a:cubicBezTo>
                <a:cubicBezTo>
                  <a:pt x="88" y="8"/>
                  <a:pt x="94" y="6"/>
                  <a:pt x="98" y="8"/>
                </a:cubicBezTo>
                <a:cubicBezTo>
                  <a:pt x="74" y="7"/>
                  <a:pt x="49" y="10"/>
                  <a:pt x="25" y="13"/>
                </a:cubicBezTo>
                <a:cubicBezTo>
                  <a:pt x="17" y="13"/>
                  <a:pt x="7" y="14"/>
                  <a:pt x="2" y="22"/>
                </a:cubicBezTo>
                <a:cubicBezTo>
                  <a:pt x="4" y="23"/>
                  <a:pt x="6" y="20"/>
                  <a:pt x="8" y="23"/>
                </a:cubicBezTo>
                <a:cubicBezTo>
                  <a:pt x="7" y="27"/>
                  <a:pt x="2" y="25"/>
                  <a:pt x="3" y="29"/>
                </a:cubicBezTo>
                <a:cubicBezTo>
                  <a:pt x="0" y="30"/>
                  <a:pt x="0" y="30"/>
                  <a:pt x="0" y="30"/>
                </a:cubicBezTo>
                <a:cubicBezTo>
                  <a:pt x="2" y="34"/>
                  <a:pt x="7" y="30"/>
                  <a:pt x="9" y="34"/>
                </a:cubicBezTo>
                <a:cubicBezTo>
                  <a:pt x="7" y="36"/>
                  <a:pt x="4" y="34"/>
                  <a:pt x="1" y="36"/>
                </a:cubicBezTo>
                <a:close/>
                <a:moveTo>
                  <a:pt x="372" y="36"/>
                </a:moveTo>
                <a:cubicBezTo>
                  <a:pt x="372" y="35"/>
                  <a:pt x="372" y="35"/>
                  <a:pt x="372" y="35"/>
                </a:cubicBezTo>
                <a:cubicBezTo>
                  <a:pt x="374" y="36"/>
                  <a:pt x="376" y="36"/>
                  <a:pt x="379" y="36"/>
                </a:cubicBezTo>
                <a:cubicBezTo>
                  <a:pt x="380" y="38"/>
                  <a:pt x="382" y="38"/>
                  <a:pt x="383" y="38"/>
                </a:cubicBezTo>
                <a:cubicBezTo>
                  <a:pt x="379" y="38"/>
                  <a:pt x="375" y="38"/>
                  <a:pt x="372" y="36"/>
                </a:cubicBezTo>
                <a:close/>
                <a:moveTo>
                  <a:pt x="360" y="14"/>
                </a:moveTo>
                <a:cubicBezTo>
                  <a:pt x="373" y="14"/>
                  <a:pt x="373" y="14"/>
                  <a:pt x="373" y="14"/>
                </a:cubicBezTo>
                <a:cubicBezTo>
                  <a:pt x="383" y="15"/>
                  <a:pt x="383" y="15"/>
                  <a:pt x="383" y="15"/>
                </a:cubicBezTo>
                <a:lnTo>
                  <a:pt x="360" y="14"/>
                </a:lnTo>
                <a:close/>
                <a:moveTo>
                  <a:pt x="315" y="47"/>
                </a:moveTo>
                <a:cubicBezTo>
                  <a:pt x="336" y="47"/>
                  <a:pt x="336" y="47"/>
                  <a:pt x="336" y="47"/>
                </a:cubicBezTo>
                <a:cubicBezTo>
                  <a:pt x="343" y="46"/>
                  <a:pt x="350" y="46"/>
                  <a:pt x="358" y="46"/>
                </a:cubicBezTo>
                <a:cubicBezTo>
                  <a:pt x="336" y="47"/>
                  <a:pt x="336" y="47"/>
                  <a:pt x="336" y="47"/>
                </a:cubicBezTo>
                <a:cubicBezTo>
                  <a:pt x="329" y="47"/>
                  <a:pt x="322" y="47"/>
                  <a:pt x="315" y="47"/>
                </a:cubicBezTo>
                <a:close/>
                <a:moveTo>
                  <a:pt x="107" y="7"/>
                </a:moveTo>
                <a:cubicBezTo>
                  <a:pt x="108" y="6"/>
                  <a:pt x="109" y="7"/>
                  <a:pt x="110" y="8"/>
                </a:cubicBezTo>
                <a:cubicBezTo>
                  <a:pt x="107" y="8"/>
                  <a:pt x="107" y="8"/>
                  <a:pt x="107" y="8"/>
                </a:cubicBezTo>
                <a:lnTo>
                  <a:pt x="107" y="7"/>
                </a:lnTo>
                <a:close/>
              </a:path>
            </a:pathLst>
          </a:custGeom>
          <a:solidFill>
            <a:srgbClr val="C00000"/>
          </a:solidFill>
          <a:ln w="9525">
            <a:noFill/>
            <a:round/>
          </a:ln>
        </p:spPr>
        <p:txBody>
          <a:bodyPr vert="horz" wrap="square" lIns="91440" tIns="45720" rIns="91440" bIns="45720" numCol="1" anchor="ctr"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Bef>
                <a:spcPct val="50000"/>
              </a:spcBef>
            </a:pPr>
            <a:r>
              <a:rPr lang="zh-CN" altLang="en-US" sz="2400" b="1" dirty="0">
                <a:solidFill>
                  <a:schemeClr val="bg1"/>
                </a:solidFill>
                <a:latin typeface="腾祥嘉丽准粗圆简" panose="01010104010101010101" pitchFamily="2" charset="-122"/>
                <a:ea typeface="腾祥嘉丽准粗圆简" panose="01010104010101010101" pitchFamily="2" charset="-122"/>
              </a:rPr>
              <a:t>考点三：中国共产党的诞生（</a:t>
            </a:r>
            <a:r>
              <a:rPr lang="en-US" altLang="zh-CN" sz="2400" b="1" dirty="0">
                <a:solidFill>
                  <a:schemeClr val="accent4"/>
                </a:solidFill>
                <a:latin typeface="腾祥嘉丽准粗圆简" panose="01010104010101010101" pitchFamily="2" charset="-122"/>
                <a:ea typeface="腾祥嘉丽准粗圆简" panose="01010104010101010101" pitchFamily="2" charset="-122"/>
              </a:rPr>
              <a:t>1921</a:t>
            </a:r>
            <a:r>
              <a:rPr lang="zh-CN" altLang="en-US" sz="2400" b="1" dirty="0">
                <a:solidFill>
                  <a:schemeClr val="accent4"/>
                </a:solidFill>
                <a:latin typeface="腾祥嘉丽准粗圆简" panose="01010104010101010101" pitchFamily="2" charset="-122"/>
                <a:ea typeface="腾祥嘉丽准粗圆简" panose="01010104010101010101" pitchFamily="2" charset="-122"/>
              </a:rPr>
              <a:t>年；开天辟地的大事</a:t>
            </a:r>
            <a:r>
              <a:rPr lang="zh-CN" altLang="en-US" sz="2400" b="1" dirty="0">
                <a:solidFill>
                  <a:schemeClr val="bg1"/>
                </a:solidFill>
                <a:latin typeface="腾祥嘉丽准粗圆简" panose="01010104010101010101" pitchFamily="2" charset="-122"/>
                <a:ea typeface="腾祥嘉丽准粗圆简" panose="01010104010101010101" pitchFamily="2" charset="-122"/>
              </a:rPr>
              <a:t>）</a:t>
            </a:r>
            <a:endParaRPr lang="zh-CN" altLang="en-US" sz="2400" b="1" dirty="0">
              <a:solidFill>
                <a:schemeClr val="accent4"/>
              </a:solidFill>
              <a:latin typeface="腾祥嘉丽准粗圆简" panose="01010104010101010101" pitchFamily="2" charset="-122"/>
              <a:ea typeface="腾祥嘉丽准粗圆简" panose="01010104010101010101" pitchFamily="2" charset="-122"/>
            </a:endParaRPr>
          </a:p>
        </p:txBody>
      </p:sp>
      <p:sp>
        <p:nvSpPr>
          <p:cNvPr id="3" name="Freeform 528"/>
          <p:cNvSpPr>
            <a:spLocks noEditPoints="1"/>
          </p:cNvSpPr>
          <p:nvPr/>
        </p:nvSpPr>
        <p:spPr bwMode="auto">
          <a:xfrm>
            <a:off x="6806" y="9873"/>
            <a:ext cx="12185194" cy="523316"/>
          </a:xfrm>
          <a:custGeom>
            <a:avLst/>
            <a:gdLst>
              <a:gd name="T0" fmla="*/ 7 w 409"/>
              <a:gd name="T1" fmla="*/ 40 h 138"/>
              <a:gd name="T2" fmla="*/ 5 w 409"/>
              <a:gd name="T3" fmla="*/ 47 h 138"/>
              <a:gd name="T4" fmla="*/ 5 w 409"/>
              <a:gd name="T5" fmla="*/ 51 h 138"/>
              <a:gd name="T6" fmla="*/ 6 w 409"/>
              <a:gd name="T7" fmla="*/ 56 h 138"/>
              <a:gd name="T8" fmla="*/ 3 w 409"/>
              <a:gd name="T9" fmla="*/ 60 h 138"/>
              <a:gd name="T10" fmla="*/ 4 w 409"/>
              <a:gd name="T11" fmla="*/ 67 h 138"/>
              <a:gd name="T12" fmla="*/ 5 w 409"/>
              <a:gd name="T13" fmla="*/ 70 h 138"/>
              <a:gd name="T14" fmla="*/ 11 w 409"/>
              <a:gd name="T15" fmla="*/ 76 h 138"/>
              <a:gd name="T16" fmla="*/ 6 w 409"/>
              <a:gd name="T17" fmla="*/ 80 h 138"/>
              <a:gd name="T18" fmla="*/ 9 w 409"/>
              <a:gd name="T19" fmla="*/ 85 h 138"/>
              <a:gd name="T20" fmla="*/ 5 w 409"/>
              <a:gd name="T21" fmla="*/ 92 h 138"/>
              <a:gd name="T22" fmla="*/ 7 w 409"/>
              <a:gd name="T23" fmla="*/ 97 h 138"/>
              <a:gd name="T24" fmla="*/ 4 w 409"/>
              <a:gd name="T25" fmla="*/ 103 h 138"/>
              <a:gd name="T26" fmla="*/ 7 w 409"/>
              <a:gd name="T27" fmla="*/ 108 h 138"/>
              <a:gd name="T28" fmla="*/ 5 w 409"/>
              <a:gd name="T29" fmla="*/ 114 h 138"/>
              <a:gd name="T30" fmla="*/ 6 w 409"/>
              <a:gd name="T31" fmla="*/ 124 h 138"/>
              <a:gd name="T32" fmla="*/ 163 w 409"/>
              <a:gd name="T33" fmla="*/ 135 h 138"/>
              <a:gd name="T34" fmla="*/ 335 w 409"/>
              <a:gd name="T35" fmla="*/ 138 h 138"/>
              <a:gd name="T36" fmla="*/ 131 w 409"/>
              <a:gd name="T37" fmla="*/ 134 h 138"/>
              <a:gd name="T38" fmla="*/ 176 w 409"/>
              <a:gd name="T39" fmla="*/ 132 h 138"/>
              <a:gd name="T40" fmla="*/ 236 w 409"/>
              <a:gd name="T41" fmla="*/ 132 h 138"/>
              <a:gd name="T42" fmla="*/ 399 w 409"/>
              <a:gd name="T43" fmla="*/ 130 h 138"/>
              <a:gd name="T44" fmla="*/ 393 w 409"/>
              <a:gd name="T45" fmla="*/ 123 h 138"/>
              <a:gd name="T46" fmla="*/ 392 w 409"/>
              <a:gd name="T47" fmla="*/ 116 h 138"/>
              <a:gd name="T48" fmla="*/ 387 w 409"/>
              <a:gd name="T49" fmla="*/ 111 h 138"/>
              <a:gd name="T50" fmla="*/ 402 w 409"/>
              <a:gd name="T51" fmla="*/ 107 h 138"/>
              <a:gd name="T52" fmla="*/ 400 w 409"/>
              <a:gd name="T53" fmla="*/ 98 h 138"/>
              <a:gd name="T54" fmla="*/ 400 w 409"/>
              <a:gd name="T55" fmla="*/ 88 h 138"/>
              <a:gd name="T56" fmla="*/ 393 w 409"/>
              <a:gd name="T57" fmla="*/ 80 h 138"/>
              <a:gd name="T58" fmla="*/ 401 w 409"/>
              <a:gd name="T59" fmla="*/ 73 h 138"/>
              <a:gd name="T60" fmla="*/ 400 w 409"/>
              <a:gd name="T61" fmla="*/ 52 h 138"/>
              <a:gd name="T62" fmla="*/ 397 w 409"/>
              <a:gd name="T63" fmla="*/ 47 h 138"/>
              <a:gd name="T64" fmla="*/ 407 w 409"/>
              <a:gd name="T65" fmla="*/ 38 h 138"/>
              <a:gd name="T66" fmla="*/ 406 w 409"/>
              <a:gd name="T67" fmla="*/ 29 h 138"/>
              <a:gd name="T68" fmla="*/ 399 w 409"/>
              <a:gd name="T69" fmla="*/ 14 h 138"/>
              <a:gd name="T70" fmla="*/ 228 w 409"/>
              <a:gd name="T71" fmla="*/ 7 h 138"/>
              <a:gd name="T72" fmla="*/ 192 w 409"/>
              <a:gd name="T73" fmla="*/ 6 h 138"/>
              <a:gd name="T74" fmla="*/ 128 w 409"/>
              <a:gd name="T75" fmla="*/ 6 h 138"/>
              <a:gd name="T76" fmla="*/ 104 w 409"/>
              <a:gd name="T77" fmla="*/ 6 h 138"/>
              <a:gd name="T78" fmla="*/ 98 w 409"/>
              <a:gd name="T79" fmla="*/ 8 h 138"/>
              <a:gd name="T80" fmla="*/ 8 w 409"/>
              <a:gd name="T81" fmla="*/ 23 h 138"/>
              <a:gd name="T82" fmla="*/ 9 w 409"/>
              <a:gd name="T83" fmla="*/ 34 h 138"/>
              <a:gd name="T84" fmla="*/ 372 w 409"/>
              <a:gd name="T85" fmla="*/ 35 h 138"/>
              <a:gd name="T86" fmla="*/ 372 w 409"/>
              <a:gd name="T87" fmla="*/ 36 h 138"/>
              <a:gd name="T88" fmla="*/ 383 w 409"/>
              <a:gd name="T89" fmla="*/ 15 h 138"/>
              <a:gd name="T90" fmla="*/ 336 w 409"/>
              <a:gd name="T91" fmla="*/ 47 h 138"/>
              <a:gd name="T92" fmla="*/ 315 w 409"/>
              <a:gd name="T93" fmla="*/ 47 h 138"/>
              <a:gd name="T94" fmla="*/ 107 w 409"/>
              <a:gd name="T95" fmla="*/ 8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09" h="138">
                <a:moveTo>
                  <a:pt x="1" y="36"/>
                </a:moveTo>
                <a:cubicBezTo>
                  <a:pt x="3" y="36"/>
                  <a:pt x="6" y="37"/>
                  <a:pt x="7" y="39"/>
                </a:cubicBezTo>
                <a:cubicBezTo>
                  <a:pt x="7" y="40"/>
                  <a:pt x="7" y="40"/>
                  <a:pt x="7" y="40"/>
                </a:cubicBezTo>
                <a:cubicBezTo>
                  <a:pt x="7" y="41"/>
                  <a:pt x="8" y="41"/>
                  <a:pt x="8" y="42"/>
                </a:cubicBezTo>
                <a:cubicBezTo>
                  <a:pt x="7" y="44"/>
                  <a:pt x="4" y="43"/>
                  <a:pt x="2" y="44"/>
                </a:cubicBezTo>
                <a:cubicBezTo>
                  <a:pt x="2" y="47"/>
                  <a:pt x="6" y="44"/>
                  <a:pt x="5" y="47"/>
                </a:cubicBezTo>
                <a:cubicBezTo>
                  <a:pt x="3" y="47"/>
                  <a:pt x="3" y="47"/>
                  <a:pt x="3" y="47"/>
                </a:cubicBezTo>
                <a:cubicBezTo>
                  <a:pt x="4" y="49"/>
                  <a:pt x="8" y="48"/>
                  <a:pt x="9" y="51"/>
                </a:cubicBezTo>
                <a:cubicBezTo>
                  <a:pt x="8" y="52"/>
                  <a:pt x="7" y="51"/>
                  <a:pt x="5" y="51"/>
                </a:cubicBezTo>
                <a:cubicBezTo>
                  <a:pt x="7" y="53"/>
                  <a:pt x="7" y="53"/>
                  <a:pt x="7" y="53"/>
                </a:cubicBezTo>
                <a:cubicBezTo>
                  <a:pt x="6" y="54"/>
                  <a:pt x="6" y="55"/>
                  <a:pt x="5" y="54"/>
                </a:cubicBezTo>
                <a:cubicBezTo>
                  <a:pt x="6" y="56"/>
                  <a:pt x="6" y="56"/>
                  <a:pt x="6" y="56"/>
                </a:cubicBezTo>
                <a:cubicBezTo>
                  <a:pt x="3" y="57"/>
                  <a:pt x="3" y="57"/>
                  <a:pt x="3" y="57"/>
                </a:cubicBezTo>
                <a:cubicBezTo>
                  <a:pt x="5" y="59"/>
                  <a:pt x="5" y="59"/>
                  <a:pt x="5" y="59"/>
                </a:cubicBezTo>
                <a:cubicBezTo>
                  <a:pt x="3" y="60"/>
                  <a:pt x="3" y="60"/>
                  <a:pt x="3" y="60"/>
                </a:cubicBezTo>
                <a:cubicBezTo>
                  <a:pt x="6" y="61"/>
                  <a:pt x="9" y="62"/>
                  <a:pt x="11" y="64"/>
                </a:cubicBezTo>
                <a:cubicBezTo>
                  <a:pt x="4" y="65"/>
                  <a:pt x="4" y="65"/>
                  <a:pt x="4" y="65"/>
                </a:cubicBezTo>
                <a:cubicBezTo>
                  <a:pt x="4" y="66"/>
                  <a:pt x="4" y="67"/>
                  <a:pt x="4" y="67"/>
                </a:cubicBezTo>
                <a:cubicBezTo>
                  <a:pt x="3" y="67"/>
                  <a:pt x="3" y="67"/>
                  <a:pt x="3" y="67"/>
                </a:cubicBezTo>
                <a:cubicBezTo>
                  <a:pt x="4" y="68"/>
                  <a:pt x="7" y="68"/>
                  <a:pt x="9" y="69"/>
                </a:cubicBezTo>
                <a:cubicBezTo>
                  <a:pt x="7" y="70"/>
                  <a:pt x="5" y="69"/>
                  <a:pt x="5" y="70"/>
                </a:cubicBezTo>
                <a:cubicBezTo>
                  <a:pt x="6" y="72"/>
                  <a:pt x="8" y="70"/>
                  <a:pt x="8" y="72"/>
                </a:cubicBezTo>
                <a:cubicBezTo>
                  <a:pt x="6" y="73"/>
                  <a:pt x="5" y="71"/>
                  <a:pt x="4" y="73"/>
                </a:cubicBezTo>
                <a:cubicBezTo>
                  <a:pt x="11" y="76"/>
                  <a:pt x="11" y="76"/>
                  <a:pt x="11" y="76"/>
                </a:cubicBezTo>
                <a:cubicBezTo>
                  <a:pt x="10" y="78"/>
                  <a:pt x="9" y="77"/>
                  <a:pt x="7" y="77"/>
                </a:cubicBezTo>
                <a:cubicBezTo>
                  <a:pt x="7" y="77"/>
                  <a:pt x="7" y="77"/>
                  <a:pt x="7" y="77"/>
                </a:cubicBezTo>
                <a:cubicBezTo>
                  <a:pt x="6" y="78"/>
                  <a:pt x="7" y="79"/>
                  <a:pt x="6" y="80"/>
                </a:cubicBezTo>
                <a:cubicBezTo>
                  <a:pt x="7" y="81"/>
                  <a:pt x="7" y="81"/>
                  <a:pt x="7" y="81"/>
                </a:cubicBezTo>
                <a:cubicBezTo>
                  <a:pt x="6" y="82"/>
                  <a:pt x="3" y="80"/>
                  <a:pt x="4" y="83"/>
                </a:cubicBezTo>
                <a:cubicBezTo>
                  <a:pt x="5" y="84"/>
                  <a:pt x="7" y="84"/>
                  <a:pt x="9" y="85"/>
                </a:cubicBezTo>
                <a:cubicBezTo>
                  <a:pt x="7" y="85"/>
                  <a:pt x="7" y="89"/>
                  <a:pt x="4" y="88"/>
                </a:cubicBezTo>
                <a:cubicBezTo>
                  <a:pt x="5" y="90"/>
                  <a:pt x="7" y="89"/>
                  <a:pt x="8" y="91"/>
                </a:cubicBezTo>
                <a:cubicBezTo>
                  <a:pt x="7" y="91"/>
                  <a:pt x="6" y="92"/>
                  <a:pt x="5" y="92"/>
                </a:cubicBezTo>
                <a:cubicBezTo>
                  <a:pt x="6" y="93"/>
                  <a:pt x="6" y="93"/>
                  <a:pt x="6" y="93"/>
                </a:cubicBezTo>
                <a:cubicBezTo>
                  <a:pt x="5" y="93"/>
                  <a:pt x="5" y="94"/>
                  <a:pt x="5" y="94"/>
                </a:cubicBezTo>
                <a:cubicBezTo>
                  <a:pt x="5" y="96"/>
                  <a:pt x="7" y="94"/>
                  <a:pt x="7" y="97"/>
                </a:cubicBezTo>
                <a:cubicBezTo>
                  <a:pt x="6" y="98"/>
                  <a:pt x="6" y="97"/>
                  <a:pt x="5" y="98"/>
                </a:cubicBezTo>
                <a:cubicBezTo>
                  <a:pt x="6" y="100"/>
                  <a:pt x="6" y="100"/>
                  <a:pt x="6" y="100"/>
                </a:cubicBezTo>
                <a:cubicBezTo>
                  <a:pt x="5" y="100"/>
                  <a:pt x="4" y="101"/>
                  <a:pt x="4" y="103"/>
                </a:cubicBezTo>
                <a:cubicBezTo>
                  <a:pt x="5" y="104"/>
                  <a:pt x="6" y="104"/>
                  <a:pt x="7" y="106"/>
                </a:cubicBezTo>
                <a:cubicBezTo>
                  <a:pt x="6" y="107"/>
                  <a:pt x="5" y="106"/>
                  <a:pt x="5" y="106"/>
                </a:cubicBezTo>
                <a:cubicBezTo>
                  <a:pt x="7" y="108"/>
                  <a:pt x="7" y="108"/>
                  <a:pt x="7" y="108"/>
                </a:cubicBezTo>
                <a:cubicBezTo>
                  <a:pt x="6" y="110"/>
                  <a:pt x="4" y="109"/>
                  <a:pt x="3" y="110"/>
                </a:cubicBezTo>
                <a:cubicBezTo>
                  <a:pt x="4" y="112"/>
                  <a:pt x="7" y="110"/>
                  <a:pt x="8" y="113"/>
                </a:cubicBezTo>
                <a:cubicBezTo>
                  <a:pt x="7" y="115"/>
                  <a:pt x="6" y="114"/>
                  <a:pt x="5" y="114"/>
                </a:cubicBezTo>
                <a:cubicBezTo>
                  <a:pt x="7" y="115"/>
                  <a:pt x="6" y="118"/>
                  <a:pt x="5" y="119"/>
                </a:cubicBezTo>
                <a:cubicBezTo>
                  <a:pt x="5" y="119"/>
                  <a:pt x="6" y="119"/>
                  <a:pt x="7" y="120"/>
                </a:cubicBezTo>
                <a:cubicBezTo>
                  <a:pt x="6" y="121"/>
                  <a:pt x="7" y="123"/>
                  <a:pt x="6" y="124"/>
                </a:cubicBezTo>
                <a:cubicBezTo>
                  <a:pt x="10" y="131"/>
                  <a:pt x="17" y="129"/>
                  <a:pt x="22" y="132"/>
                </a:cubicBezTo>
                <a:cubicBezTo>
                  <a:pt x="69" y="134"/>
                  <a:pt x="69" y="134"/>
                  <a:pt x="69" y="134"/>
                </a:cubicBezTo>
                <a:cubicBezTo>
                  <a:pt x="163" y="135"/>
                  <a:pt x="163" y="135"/>
                  <a:pt x="163" y="135"/>
                </a:cubicBezTo>
                <a:cubicBezTo>
                  <a:pt x="245" y="137"/>
                  <a:pt x="245" y="137"/>
                  <a:pt x="245" y="137"/>
                </a:cubicBezTo>
                <a:cubicBezTo>
                  <a:pt x="269" y="138"/>
                  <a:pt x="269" y="138"/>
                  <a:pt x="269" y="138"/>
                </a:cubicBezTo>
                <a:cubicBezTo>
                  <a:pt x="335" y="138"/>
                  <a:pt x="335" y="138"/>
                  <a:pt x="335" y="138"/>
                </a:cubicBezTo>
                <a:cubicBezTo>
                  <a:pt x="345" y="137"/>
                  <a:pt x="355" y="137"/>
                  <a:pt x="365" y="135"/>
                </a:cubicBezTo>
                <a:cubicBezTo>
                  <a:pt x="319" y="137"/>
                  <a:pt x="276" y="137"/>
                  <a:pt x="230" y="136"/>
                </a:cubicBezTo>
                <a:cubicBezTo>
                  <a:pt x="131" y="134"/>
                  <a:pt x="131" y="134"/>
                  <a:pt x="131" y="134"/>
                </a:cubicBezTo>
                <a:cubicBezTo>
                  <a:pt x="122" y="135"/>
                  <a:pt x="112" y="135"/>
                  <a:pt x="103" y="133"/>
                </a:cubicBezTo>
                <a:cubicBezTo>
                  <a:pt x="168" y="133"/>
                  <a:pt x="168" y="133"/>
                  <a:pt x="168" y="133"/>
                </a:cubicBezTo>
                <a:cubicBezTo>
                  <a:pt x="170" y="132"/>
                  <a:pt x="174" y="134"/>
                  <a:pt x="176" y="132"/>
                </a:cubicBezTo>
                <a:cubicBezTo>
                  <a:pt x="209" y="132"/>
                  <a:pt x="209" y="132"/>
                  <a:pt x="209" y="132"/>
                </a:cubicBezTo>
                <a:cubicBezTo>
                  <a:pt x="210" y="133"/>
                  <a:pt x="210" y="133"/>
                  <a:pt x="210" y="133"/>
                </a:cubicBezTo>
                <a:cubicBezTo>
                  <a:pt x="218" y="133"/>
                  <a:pt x="228" y="134"/>
                  <a:pt x="236" y="132"/>
                </a:cubicBezTo>
                <a:cubicBezTo>
                  <a:pt x="301" y="133"/>
                  <a:pt x="301" y="133"/>
                  <a:pt x="301" y="133"/>
                </a:cubicBezTo>
                <a:cubicBezTo>
                  <a:pt x="322" y="130"/>
                  <a:pt x="344" y="136"/>
                  <a:pt x="367" y="133"/>
                </a:cubicBezTo>
                <a:cubicBezTo>
                  <a:pt x="378" y="131"/>
                  <a:pt x="389" y="131"/>
                  <a:pt x="399" y="130"/>
                </a:cubicBezTo>
                <a:cubicBezTo>
                  <a:pt x="400" y="128"/>
                  <a:pt x="402" y="129"/>
                  <a:pt x="403" y="128"/>
                </a:cubicBezTo>
                <a:cubicBezTo>
                  <a:pt x="394" y="127"/>
                  <a:pt x="386" y="124"/>
                  <a:pt x="377" y="124"/>
                </a:cubicBezTo>
                <a:cubicBezTo>
                  <a:pt x="383" y="123"/>
                  <a:pt x="388" y="121"/>
                  <a:pt x="393" y="123"/>
                </a:cubicBezTo>
                <a:cubicBezTo>
                  <a:pt x="396" y="121"/>
                  <a:pt x="400" y="121"/>
                  <a:pt x="403" y="121"/>
                </a:cubicBezTo>
                <a:cubicBezTo>
                  <a:pt x="403" y="121"/>
                  <a:pt x="403" y="120"/>
                  <a:pt x="403" y="120"/>
                </a:cubicBezTo>
                <a:cubicBezTo>
                  <a:pt x="400" y="119"/>
                  <a:pt x="395" y="118"/>
                  <a:pt x="392" y="116"/>
                </a:cubicBezTo>
                <a:cubicBezTo>
                  <a:pt x="395" y="114"/>
                  <a:pt x="398" y="117"/>
                  <a:pt x="402" y="116"/>
                </a:cubicBezTo>
                <a:cubicBezTo>
                  <a:pt x="398" y="114"/>
                  <a:pt x="393" y="114"/>
                  <a:pt x="388" y="113"/>
                </a:cubicBezTo>
                <a:cubicBezTo>
                  <a:pt x="387" y="111"/>
                  <a:pt x="387" y="111"/>
                  <a:pt x="387" y="111"/>
                </a:cubicBezTo>
                <a:cubicBezTo>
                  <a:pt x="388" y="109"/>
                  <a:pt x="390" y="112"/>
                  <a:pt x="392" y="111"/>
                </a:cubicBezTo>
                <a:cubicBezTo>
                  <a:pt x="390" y="109"/>
                  <a:pt x="385" y="111"/>
                  <a:pt x="382" y="109"/>
                </a:cubicBezTo>
                <a:cubicBezTo>
                  <a:pt x="389" y="107"/>
                  <a:pt x="396" y="111"/>
                  <a:pt x="402" y="107"/>
                </a:cubicBezTo>
                <a:cubicBezTo>
                  <a:pt x="401" y="106"/>
                  <a:pt x="401" y="106"/>
                  <a:pt x="401" y="106"/>
                </a:cubicBezTo>
                <a:cubicBezTo>
                  <a:pt x="403" y="106"/>
                  <a:pt x="401" y="104"/>
                  <a:pt x="401" y="102"/>
                </a:cubicBezTo>
                <a:cubicBezTo>
                  <a:pt x="399" y="101"/>
                  <a:pt x="403" y="98"/>
                  <a:pt x="400" y="98"/>
                </a:cubicBezTo>
                <a:cubicBezTo>
                  <a:pt x="401" y="97"/>
                  <a:pt x="402" y="97"/>
                  <a:pt x="401" y="95"/>
                </a:cubicBezTo>
                <a:cubicBezTo>
                  <a:pt x="398" y="94"/>
                  <a:pt x="396" y="91"/>
                  <a:pt x="393" y="89"/>
                </a:cubicBezTo>
                <a:cubicBezTo>
                  <a:pt x="400" y="88"/>
                  <a:pt x="400" y="88"/>
                  <a:pt x="400" y="88"/>
                </a:cubicBezTo>
                <a:cubicBezTo>
                  <a:pt x="399" y="86"/>
                  <a:pt x="395" y="87"/>
                  <a:pt x="393" y="85"/>
                </a:cubicBezTo>
                <a:cubicBezTo>
                  <a:pt x="394" y="82"/>
                  <a:pt x="398" y="84"/>
                  <a:pt x="400" y="84"/>
                </a:cubicBezTo>
                <a:cubicBezTo>
                  <a:pt x="398" y="81"/>
                  <a:pt x="395" y="83"/>
                  <a:pt x="393" y="80"/>
                </a:cubicBezTo>
                <a:cubicBezTo>
                  <a:pt x="396" y="79"/>
                  <a:pt x="401" y="81"/>
                  <a:pt x="403" y="78"/>
                </a:cubicBezTo>
                <a:cubicBezTo>
                  <a:pt x="399" y="75"/>
                  <a:pt x="399" y="75"/>
                  <a:pt x="399" y="75"/>
                </a:cubicBezTo>
                <a:cubicBezTo>
                  <a:pt x="401" y="73"/>
                  <a:pt x="401" y="73"/>
                  <a:pt x="401" y="73"/>
                </a:cubicBezTo>
                <a:cubicBezTo>
                  <a:pt x="399" y="72"/>
                  <a:pt x="397" y="71"/>
                  <a:pt x="397" y="69"/>
                </a:cubicBezTo>
                <a:cubicBezTo>
                  <a:pt x="399" y="68"/>
                  <a:pt x="401" y="68"/>
                  <a:pt x="403" y="67"/>
                </a:cubicBezTo>
                <a:cubicBezTo>
                  <a:pt x="401" y="63"/>
                  <a:pt x="405" y="55"/>
                  <a:pt x="400" y="52"/>
                </a:cubicBezTo>
                <a:cubicBezTo>
                  <a:pt x="400" y="51"/>
                  <a:pt x="399" y="50"/>
                  <a:pt x="400" y="49"/>
                </a:cubicBezTo>
                <a:cubicBezTo>
                  <a:pt x="401" y="49"/>
                  <a:pt x="401" y="49"/>
                  <a:pt x="401" y="49"/>
                </a:cubicBezTo>
                <a:cubicBezTo>
                  <a:pt x="397" y="47"/>
                  <a:pt x="397" y="47"/>
                  <a:pt x="397" y="47"/>
                </a:cubicBezTo>
                <a:cubicBezTo>
                  <a:pt x="397" y="43"/>
                  <a:pt x="400" y="45"/>
                  <a:pt x="402" y="44"/>
                </a:cubicBezTo>
                <a:cubicBezTo>
                  <a:pt x="397" y="39"/>
                  <a:pt x="389" y="41"/>
                  <a:pt x="383" y="37"/>
                </a:cubicBezTo>
                <a:cubicBezTo>
                  <a:pt x="391" y="36"/>
                  <a:pt x="399" y="40"/>
                  <a:pt x="407" y="38"/>
                </a:cubicBezTo>
                <a:cubicBezTo>
                  <a:pt x="408" y="34"/>
                  <a:pt x="404" y="34"/>
                  <a:pt x="403" y="31"/>
                </a:cubicBezTo>
                <a:cubicBezTo>
                  <a:pt x="400" y="30"/>
                  <a:pt x="397" y="30"/>
                  <a:pt x="395" y="28"/>
                </a:cubicBezTo>
                <a:cubicBezTo>
                  <a:pt x="398" y="27"/>
                  <a:pt x="403" y="29"/>
                  <a:pt x="406" y="29"/>
                </a:cubicBezTo>
                <a:cubicBezTo>
                  <a:pt x="406" y="29"/>
                  <a:pt x="407" y="29"/>
                  <a:pt x="407" y="28"/>
                </a:cubicBezTo>
                <a:cubicBezTo>
                  <a:pt x="404" y="27"/>
                  <a:pt x="409" y="21"/>
                  <a:pt x="404" y="22"/>
                </a:cubicBezTo>
                <a:cubicBezTo>
                  <a:pt x="405" y="17"/>
                  <a:pt x="402" y="15"/>
                  <a:pt x="399" y="14"/>
                </a:cubicBezTo>
                <a:cubicBezTo>
                  <a:pt x="381" y="10"/>
                  <a:pt x="381" y="10"/>
                  <a:pt x="381" y="10"/>
                </a:cubicBezTo>
                <a:cubicBezTo>
                  <a:pt x="295" y="9"/>
                  <a:pt x="295" y="9"/>
                  <a:pt x="295" y="9"/>
                </a:cubicBezTo>
                <a:cubicBezTo>
                  <a:pt x="272" y="10"/>
                  <a:pt x="249" y="10"/>
                  <a:pt x="228" y="7"/>
                </a:cubicBezTo>
                <a:cubicBezTo>
                  <a:pt x="227" y="6"/>
                  <a:pt x="227" y="6"/>
                  <a:pt x="227" y="6"/>
                </a:cubicBezTo>
                <a:cubicBezTo>
                  <a:pt x="214" y="8"/>
                  <a:pt x="203" y="0"/>
                  <a:pt x="191" y="6"/>
                </a:cubicBezTo>
                <a:cubicBezTo>
                  <a:pt x="192" y="6"/>
                  <a:pt x="192" y="6"/>
                  <a:pt x="192" y="6"/>
                </a:cubicBezTo>
                <a:cubicBezTo>
                  <a:pt x="191" y="7"/>
                  <a:pt x="191" y="7"/>
                  <a:pt x="191" y="7"/>
                </a:cubicBezTo>
                <a:cubicBezTo>
                  <a:pt x="179" y="6"/>
                  <a:pt x="167" y="4"/>
                  <a:pt x="154" y="5"/>
                </a:cubicBezTo>
                <a:cubicBezTo>
                  <a:pt x="146" y="5"/>
                  <a:pt x="137" y="7"/>
                  <a:pt x="128" y="6"/>
                </a:cubicBezTo>
                <a:cubicBezTo>
                  <a:pt x="125" y="4"/>
                  <a:pt x="120" y="3"/>
                  <a:pt x="116" y="3"/>
                </a:cubicBezTo>
                <a:cubicBezTo>
                  <a:pt x="111" y="2"/>
                  <a:pt x="106" y="2"/>
                  <a:pt x="101" y="4"/>
                </a:cubicBezTo>
                <a:cubicBezTo>
                  <a:pt x="104" y="6"/>
                  <a:pt x="104" y="6"/>
                  <a:pt x="104" y="6"/>
                </a:cubicBezTo>
                <a:cubicBezTo>
                  <a:pt x="97" y="9"/>
                  <a:pt x="93" y="0"/>
                  <a:pt x="86" y="4"/>
                </a:cubicBezTo>
                <a:cubicBezTo>
                  <a:pt x="84" y="5"/>
                  <a:pt x="84" y="5"/>
                  <a:pt x="84" y="5"/>
                </a:cubicBezTo>
                <a:cubicBezTo>
                  <a:pt x="88" y="8"/>
                  <a:pt x="94" y="6"/>
                  <a:pt x="98" y="8"/>
                </a:cubicBezTo>
                <a:cubicBezTo>
                  <a:pt x="74" y="7"/>
                  <a:pt x="49" y="10"/>
                  <a:pt x="25" y="13"/>
                </a:cubicBezTo>
                <a:cubicBezTo>
                  <a:pt x="17" y="13"/>
                  <a:pt x="7" y="14"/>
                  <a:pt x="2" y="22"/>
                </a:cubicBezTo>
                <a:cubicBezTo>
                  <a:pt x="4" y="23"/>
                  <a:pt x="6" y="20"/>
                  <a:pt x="8" y="23"/>
                </a:cubicBezTo>
                <a:cubicBezTo>
                  <a:pt x="7" y="27"/>
                  <a:pt x="2" y="25"/>
                  <a:pt x="3" y="29"/>
                </a:cubicBezTo>
                <a:cubicBezTo>
                  <a:pt x="0" y="30"/>
                  <a:pt x="0" y="30"/>
                  <a:pt x="0" y="30"/>
                </a:cubicBezTo>
                <a:cubicBezTo>
                  <a:pt x="2" y="34"/>
                  <a:pt x="7" y="30"/>
                  <a:pt x="9" y="34"/>
                </a:cubicBezTo>
                <a:cubicBezTo>
                  <a:pt x="7" y="36"/>
                  <a:pt x="4" y="34"/>
                  <a:pt x="1" y="36"/>
                </a:cubicBezTo>
                <a:close/>
                <a:moveTo>
                  <a:pt x="372" y="36"/>
                </a:moveTo>
                <a:cubicBezTo>
                  <a:pt x="372" y="35"/>
                  <a:pt x="372" y="35"/>
                  <a:pt x="372" y="35"/>
                </a:cubicBezTo>
                <a:cubicBezTo>
                  <a:pt x="374" y="36"/>
                  <a:pt x="376" y="36"/>
                  <a:pt x="379" y="36"/>
                </a:cubicBezTo>
                <a:cubicBezTo>
                  <a:pt x="380" y="38"/>
                  <a:pt x="382" y="38"/>
                  <a:pt x="383" y="38"/>
                </a:cubicBezTo>
                <a:cubicBezTo>
                  <a:pt x="379" y="38"/>
                  <a:pt x="375" y="38"/>
                  <a:pt x="372" y="36"/>
                </a:cubicBezTo>
                <a:close/>
                <a:moveTo>
                  <a:pt x="360" y="14"/>
                </a:moveTo>
                <a:cubicBezTo>
                  <a:pt x="373" y="14"/>
                  <a:pt x="373" y="14"/>
                  <a:pt x="373" y="14"/>
                </a:cubicBezTo>
                <a:cubicBezTo>
                  <a:pt x="383" y="15"/>
                  <a:pt x="383" y="15"/>
                  <a:pt x="383" y="15"/>
                </a:cubicBezTo>
                <a:lnTo>
                  <a:pt x="360" y="14"/>
                </a:lnTo>
                <a:close/>
                <a:moveTo>
                  <a:pt x="315" y="47"/>
                </a:moveTo>
                <a:cubicBezTo>
                  <a:pt x="336" y="47"/>
                  <a:pt x="336" y="47"/>
                  <a:pt x="336" y="47"/>
                </a:cubicBezTo>
                <a:cubicBezTo>
                  <a:pt x="343" y="46"/>
                  <a:pt x="350" y="46"/>
                  <a:pt x="358" y="46"/>
                </a:cubicBezTo>
                <a:cubicBezTo>
                  <a:pt x="336" y="47"/>
                  <a:pt x="336" y="47"/>
                  <a:pt x="336" y="47"/>
                </a:cubicBezTo>
                <a:cubicBezTo>
                  <a:pt x="329" y="47"/>
                  <a:pt x="322" y="47"/>
                  <a:pt x="315" y="47"/>
                </a:cubicBezTo>
                <a:close/>
                <a:moveTo>
                  <a:pt x="107" y="7"/>
                </a:moveTo>
                <a:cubicBezTo>
                  <a:pt x="108" y="6"/>
                  <a:pt x="109" y="7"/>
                  <a:pt x="110" y="8"/>
                </a:cubicBezTo>
                <a:cubicBezTo>
                  <a:pt x="107" y="8"/>
                  <a:pt x="107" y="8"/>
                  <a:pt x="107" y="8"/>
                </a:cubicBezTo>
                <a:lnTo>
                  <a:pt x="107" y="7"/>
                </a:lnTo>
                <a:close/>
              </a:path>
            </a:pathLst>
          </a:custGeom>
          <a:solidFill>
            <a:schemeClr val="accent1"/>
          </a:solidFill>
          <a:ln w="9525">
            <a:noFill/>
            <a:round/>
          </a:ln>
        </p:spPr>
        <p:txBody>
          <a:bodyPr vert="horz" wrap="square" lIns="91440" tIns="45720" rIns="91440" bIns="45720" numCol="1" anchor="ctr"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Bef>
                <a:spcPct val="50000"/>
              </a:spcBef>
            </a:pPr>
            <a:r>
              <a:rPr lang="zh-CN" altLang="en-US" sz="2400" b="1" dirty="0">
                <a:solidFill>
                  <a:schemeClr val="bg1"/>
                </a:solidFill>
                <a:latin typeface="腾祥嘉丽准粗圆简" panose="01010104010101010101" pitchFamily="2" charset="-122"/>
                <a:ea typeface="腾祥嘉丽准粗圆简" panose="01010104010101010101" pitchFamily="2" charset="-122"/>
              </a:rPr>
              <a:t>第</a:t>
            </a:r>
            <a:r>
              <a:rPr lang="en-US" altLang="zh-CN" sz="2400" b="1" dirty="0">
                <a:solidFill>
                  <a:schemeClr val="bg1"/>
                </a:solidFill>
                <a:latin typeface="腾祥嘉丽准粗圆简" panose="01010104010101010101" pitchFamily="2" charset="-122"/>
                <a:ea typeface="腾祥嘉丽准粗圆简" panose="01010104010101010101" pitchFamily="2" charset="-122"/>
              </a:rPr>
              <a:t>4</a:t>
            </a:r>
            <a:r>
              <a:rPr lang="zh-CN" altLang="en-US" sz="2400" b="1" dirty="0">
                <a:solidFill>
                  <a:schemeClr val="bg1"/>
                </a:solidFill>
                <a:latin typeface="腾祥嘉丽准粗圆简" panose="01010104010101010101" pitchFamily="2" charset="-122"/>
                <a:ea typeface="腾祥嘉丽准粗圆简" panose="01010104010101010101" pitchFamily="2" charset="-122"/>
              </a:rPr>
              <a:t>单元 新民主主义革命的开始</a:t>
            </a:r>
            <a:r>
              <a:rPr lang="en-US" altLang="zh-CN" sz="2400" b="1" dirty="0">
                <a:solidFill>
                  <a:schemeClr val="bg1"/>
                </a:solidFill>
                <a:latin typeface="腾祥嘉丽准粗圆简" panose="01010104010101010101" pitchFamily="2" charset="-122"/>
                <a:ea typeface="腾祥嘉丽准粗圆简" panose="01010104010101010101" pitchFamily="2" charset="-122"/>
              </a:rPr>
              <a:t>——</a:t>
            </a:r>
            <a:r>
              <a:rPr lang="zh-CN" altLang="en-US" sz="2400" b="1" dirty="0">
                <a:solidFill>
                  <a:srgbClr val="FFC000"/>
                </a:solidFill>
                <a:latin typeface="腾祥嘉丽准粗圆简" panose="01010104010101010101" pitchFamily="2" charset="-122"/>
                <a:ea typeface="腾祥嘉丽准粗圆简" panose="01010104010101010101" pitchFamily="2" charset="-122"/>
              </a:rPr>
              <a:t>知识框架</a:t>
            </a:r>
            <a:endParaRPr lang="en-US" altLang="zh-CN" sz="2400" b="1" dirty="0">
              <a:solidFill>
                <a:srgbClr val="FFC000"/>
              </a:solidFill>
              <a:latin typeface="腾祥嘉丽准粗圆简" panose="01010104010101010101" pitchFamily="2" charset="-122"/>
              <a:ea typeface="腾祥嘉丽准粗圆简" panose="01010104010101010101" pitchFamily="2" charset="-122"/>
            </a:endParaRPr>
          </a:p>
        </p:txBody>
      </p:sp>
      <p:pic>
        <p:nvPicPr>
          <p:cNvPr id="5" name="图片 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4480525" y="2772793"/>
            <a:ext cx="2458790" cy="1640013"/>
          </a:xfrm>
          <a:prstGeom prst="roundRect">
            <a:avLst/>
          </a:prstGeom>
          <a:ln>
            <a:noFill/>
          </a:ln>
          <a:effectLst>
            <a:outerShdw blurRad="292100" dist="139700" dir="2700000" algn="tl" rotWithShape="0">
              <a:srgbClr val="333333">
                <a:alpha val="65000"/>
              </a:srgbClr>
            </a:outerShdw>
          </a:effectLst>
        </p:spPr>
      </p:pic>
      <p:sp>
        <p:nvSpPr>
          <p:cNvPr id="6" name="矩形 5"/>
          <p:cNvSpPr/>
          <p:nvPr/>
        </p:nvSpPr>
        <p:spPr>
          <a:xfrm>
            <a:off x="297181" y="1611559"/>
            <a:ext cx="1694180" cy="590550"/>
          </a:xfrm>
          <a:prstGeom prst="rect">
            <a:avLst/>
          </a:prstGeom>
          <a:solidFill>
            <a:schemeClr val="accent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rgbClr val="C00000"/>
                </a:solidFill>
                <a:latin typeface="二字元煜臣拙宋简" panose="02010604000000000000" pitchFamily="2" charset="-122"/>
                <a:ea typeface="二字元煜臣拙宋简" panose="02010604000000000000" pitchFamily="2" charset="-122"/>
              </a:rPr>
              <a:t>思想基础</a:t>
            </a:r>
            <a:endParaRPr lang="zh-CN" altLang="en-US" sz="2000" dirty="0">
              <a:solidFill>
                <a:srgbClr val="C00000"/>
              </a:solidFill>
              <a:latin typeface="二字元煜臣拙宋简" panose="02010604000000000000" pitchFamily="2" charset="-122"/>
              <a:ea typeface="二字元煜臣拙宋简" panose="02010604000000000000" pitchFamily="2" charset="-122"/>
            </a:endParaRPr>
          </a:p>
        </p:txBody>
      </p:sp>
      <p:sp>
        <p:nvSpPr>
          <p:cNvPr id="7" name="矩形 6"/>
          <p:cNvSpPr/>
          <p:nvPr/>
        </p:nvSpPr>
        <p:spPr>
          <a:xfrm>
            <a:off x="297181" y="3379928"/>
            <a:ext cx="1694180" cy="590550"/>
          </a:xfrm>
          <a:prstGeom prst="rect">
            <a:avLst/>
          </a:prstGeom>
          <a:solidFill>
            <a:schemeClr val="accent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rgbClr val="C00000"/>
                </a:solidFill>
                <a:latin typeface="二字元煜臣拙宋简" panose="02010604000000000000" pitchFamily="2" charset="-122"/>
                <a:ea typeface="二字元煜臣拙宋简" panose="02010604000000000000" pitchFamily="2" charset="-122"/>
              </a:rPr>
              <a:t>阶级基础</a:t>
            </a:r>
            <a:endParaRPr lang="zh-CN" altLang="en-US" sz="2000" dirty="0">
              <a:solidFill>
                <a:srgbClr val="C00000"/>
              </a:solidFill>
              <a:latin typeface="二字元煜臣拙宋简" panose="02010604000000000000" pitchFamily="2" charset="-122"/>
              <a:ea typeface="二字元煜臣拙宋简" panose="02010604000000000000" pitchFamily="2" charset="-122"/>
            </a:endParaRPr>
          </a:p>
        </p:txBody>
      </p:sp>
      <p:sp>
        <p:nvSpPr>
          <p:cNvPr id="8" name="矩形 7"/>
          <p:cNvSpPr/>
          <p:nvPr/>
        </p:nvSpPr>
        <p:spPr>
          <a:xfrm>
            <a:off x="278299" y="5127082"/>
            <a:ext cx="1694180" cy="590550"/>
          </a:xfrm>
          <a:prstGeom prst="rect">
            <a:avLst/>
          </a:prstGeom>
          <a:solidFill>
            <a:schemeClr val="accent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rgbClr val="C00000"/>
                </a:solidFill>
                <a:latin typeface="二字元煜臣拙宋简" panose="02010604000000000000" pitchFamily="2" charset="-122"/>
                <a:ea typeface="二字元煜臣拙宋简" panose="02010604000000000000" pitchFamily="2" charset="-122"/>
              </a:rPr>
              <a:t>组织基础</a:t>
            </a:r>
            <a:endParaRPr lang="zh-CN" altLang="en-US" sz="2000" dirty="0">
              <a:solidFill>
                <a:srgbClr val="C00000"/>
              </a:solidFill>
              <a:latin typeface="二字元煜臣拙宋简" panose="02010604000000000000" pitchFamily="2" charset="-122"/>
              <a:ea typeface="二字元煜臣拙宋简" panose="02010604000000000000" pitchFamily="2" charset="-122"/>
            </a:endParaRPr>
          </a:p>
        </p:txBody>
      </p:sp>
      <p:sp>
        <p:nvSpPr>
          <p:cNvPr id="9" name="箭头: 右 8"/>
          <p:cNvSpPr/>
          <p:nvPr/>
        </p:nvSpPr>
        <p:spPr>
          <a:xfrm>
            <a:off x="2560320" y="3279025"/>
            <a:ext cx="1838925" cy="792356"/>
          </a:xfrm>
          <a:prstGeom prst="rightArrow">
            <a:avLst/>
          </a:prstGeom>
          <a:solidFill>
            <a:srgbClr val="D91F0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latin typeface="Aa语文老师的字 (非商业使用)" panose="02010600010101010101" pitchFamily="2" charset="-122"/>
                <a:ea typeface="Aa语文老师的字 (非商业使用)" panose="02010600010101010101" pitchFamily="2" charset="-122"/>
              </a:rPr>
              <a:t>中共一大</a:t>
            </a:r>
            <a:endParaRPr lang="zh-CN" altLang="en-US" sz="2400" dirty="0">
              <a:latin typeface="Aa语文老师的字 (非商业使用)" panose="02010600010101010101" pitchFamily="2" charset="-122"/>
              <a:ea typeface="Aa语文老师的字 (非商业使用)" panose="02010600010101010101" pitchFamily="2" charset="-122"/>
            </a:endParaRPr>
          </a:p>
        </p:txBody>
      </p:sp>
      <p:sp>
        <p:nvSpPr>
          <p:cNvPr id="10" name="右大括号 9"/>
          <p:cNvSpPr/>
          <p:nvPr/>
        </p:nvSpPr>
        <p:spPr>
          <a:xfrm>
            <a:off x="2153922" y="2231404"/>
            <a:ext cx="243839" cy="2887597"/>
          </a:xfrm>
          <a:prstGeom prst="rightBrace">
            <a:avLst/>
          </a:prstGeom>
          <a:ln w="28575">
            <a:solidFill>
              <a:srgbClr val="C00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11" name="矩形 10"/>
          <p:cNvSpPr/>
          <p:nvPr/>
        </p:nvSpPr>
        <p:spPr>
          <a:xfrm>
            <a:off x="2560320" y="5523128"/>
            <a:ext cx="1694180" cy="590550"/>
          </a:xfrm>
          <a:prstGeom prst="rect">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latin typeface="二字元煜臣拙宋简" panose="02010604000000000000" pitchFamily="2" charset="-122"/>
                <a:ea typeface="二字元煜臣拙宋简" panose="02010604000000000000" pitchFamily="2" charset="-122"/>
              </a:rPr>
              <a:t>中共二大</a:t>
            </a:r>
            <a:endParaRPr lang="zh-CN" altLang="en-US" sz="2000" dirty="0">
              <a:solidFill>
                <a:schemeClr val="bg1"/>
              </a:solidFill>
              <a:latin typeface="二字元煜臣拙宋简" panose="02010604000000000000" pitchFamily="2" charset="-122"/>
              <a:ea typeface="二字元煜臣拙宋简" panose="02010604000000000000" pitchFamily="2" charset="-122"/>
            </a:endParaRPr>
          </a:p>
        </p:txBody>
      </p:sp>
      <p:sp>
        <p:nvSpPr>
          <p:cNvPr id="12" name="矩形 11"/>
          <p:cNvSpPr/>
          <p:nvPr/>
        </p:nvSpPr>
        <p:spPr>
          <a:xfrm>
            <a:off x="9190988" y="3279025"/>
            <a:ext cx="1720852" cy="836473"/>
          </a:xfrm>
          <a:prstGeom prst="rect">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bg1"/>
                </a:solidFill>
                <a:latin typeface="二字元煜臣拙宋简" panose="02010604000000000000" pitchFamily="2" charset="-122"/>
                <a:ea typeface="二字元煜臣拙宋简" panose="02010604000000000000" pitchFamily="2" charset="-122"/>
              </a:rPr>
              <a:t>全国工人</a:t>
            </a:r>
            <a:endParaRPr lang="en-US" altLang="zh-CN" sz="2400" dirty="0">
              <a:solidFill>
                <a:schemeClr val="bg1"/>
              </a:solidFill>
              <a:latin typeface="二字元煜臣拙宋简" panose="02010604000000000000" pitchFamily="2" charset="-122"/>
              <a:ea typeface="二字元煜臣拙宋简" panose="02010604000000000000" pitchFamily="2" charset="-122"/>
            </a:endParaRPr>
          </a:p>
          <a:p>
            <a:pPr algn="ctr"/>
            <a:r>
              <a:rPr lang="zh-CN" altLang="en-US" sz="2400" dirty="0">
                <a:solidFill>
                  <a:schemeClr val="bg1"/>
                </a:solidFill>
                <a:latin typeface="二字元煜臣拙宋简" panose="02010604000000000000" pitchFamily="2" charset="-122"/>
                <a:ea typeface="二字元煜臣拙宋简" panose="02010604000000000000" pitchFamily="2" charset="-122"/>
              </a:rPr>
              <a:t>运动</a:t>
            </a:r>
            <a:endParaRPr lang="zh-CN" altLang="en-US" sz="2400" dirty="0">
              <a:solidFill>
                <a:schemeClr val="bg1"/>
              </a:solidFill>
              <a:latin typeface="二字元煜臣拙宋简" panose="02010604000000000000" pitchFamily="2" charset="-122"/>
              <a:ea typeface="二字元煜臣拙宋简" panose="02010604000000000000" pitchFamily="2" charset="-122"/>
            </a:endParaRPr>
          </a:p>
        </p:txBody>
      </p:sp>
      <p:sp>
        <p:nvSpPr>
          <p:cNvPr id="13" name="箭头: 右 12"/>
          <p:cNvSpPr/>
          <p:nvPr/>
        </p:nvSpPr>
        <p:spPr>
          <a:xfrm rot="5400000">
            <a:off x="2587403" y="4435856"/>
            <a:ext cx="1640013" cy="474680"/>
          </a:xfrm>
          <a:prstGeom prst="rightArrow">
            <a:avLst/>
          </a:prstGeom>
          <a:solidFill>
            <a:srgbClr val="D91F0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latin typeface="Aa语文老师的字 (非商业使用)" panose="02010600010101010101" pitchFamily="2" charset="-122"/>
              <a:ea typeface="Aa语文老师的字 (非商业使用)" panose="02010600010101010101" pitchFamily="2" charset="-122"/>
            </a:endParaRPr>
          </a:p>
        </p:txBody>
      </p:sp>
      <p:sp>
        <p:nvSpPr>
          <p:cNvPr id="14" name="矩形 13"/>
          <p:cNvSpPr/>
          <p:nvPr/>
        </p:nvSpPr>
        <p:spPr>
          <a:xfrm>
            <a:off x="1320800" y="6316262"/>
            <a:ext cx="4876800" cy="390587"/>
          </a:xfrm>
          <a:prstGeom prst="rect">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latin typeface="二字元煜臣拙宋简" panose="02010604000000000000" pitchFamily="2" charset="-122"/>
                <a:ea typeface="二字元煜臣拙宋简" panose="02010604000000000000" pitchFamily="2" charset="-122"/>
              </a:rPr>
              <a:t>提出了反帝反封建的民主革命纲领</a:t>
            </a:r>
            <a:endParaRPr lang="zh-CN" altLang="en-US" sz="2000" dirty="0">
              <a:solidFill>
                <a:schemeClr val="bg1"/>
              </a:solidFill>
              <a:latin typeface="二字元煜臣拙宋简" panose="02010604000000000000" pitchFamily="2" charset="-122"/>
              <a:ea typeface="二字元煜臣拙宋简" panose="02010604000000000000" pitchFamily="2" charset="-122"/>
            </a:endParaRPr>
          </a:p>
        </p:txBody>
      </p:sp>
      <p:pic>
        <p:nvPicPr>
          <p:cNvPr id="17" name="图片 1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92390" y="3865317"/>
            <a:ext cx="947153" cy="1350739"/>
          </a:xfrm>
          <a:prstGeom prst="rect">
            <a:avLst/>
          </a:prstGeom>
        </p:spPr>
      </p:pic>
      <p:pic>
        <p:nvPicPr>
          <p:cNvPr id="19" name="图片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0289" y="1570869"/>
            <a:ext cx="3317887" cy="2551849"/>
          </a:xfrm>
          <a:prstGeom prst="rect">
            <a:avLst/>
          </a:prstGeom>
        </p:spPr>
      </p:pic>
      <p:sp>
        <p:nvSpPr>
          <p:cNvPr id="20" name="箭头: 右 19"/>
          <p:cNvSpPr/>
          <p:nvPr/>
        </p:nvSpPr>
        <p:spPr>
          <a:xfrm>
            <a:off x="7190116" y="3307423"/>
            <a:ext cx="1557644" cy="761877"/>
          </a:xfrm>
          <a:prstGeom prst="rightArrow">
            <a:avLst/>
          </a:prstGeom>
          <a:solidFill>
            <a:srgbClr val="D91F0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latin typeface="Aa语文老师的字 (非商业使用)" panose="02010600010101010101" pitchFamily="2" charset="-122"/>
                <a:ea typeface="Aa语文老师的字 (非商业使用)" panose="02010600010101010101" pitchFamily="2" charset="-122"/>
              </a:rPr>
              <a:t>领导</a:t>
            </a:r>
            <a:endParaRPr lang="zh-CN" altLang="en-US" sz="2400" dirty="0">
              <a:latin typeface="Aa语文老师的字 (非商业使用)" panose="02010600010101010101" pitchFamily="2" charset="-122"/>
              <a:ea typeface="Aa语文老师的字 (非商业使用)" panose="02010600010101010101" pitchFamily="2" charset="-122"/>
            </a:endParaRPr>
          </a:p>
        </p:txBody>
      </p:sp>
      <p:sp>
        <p:nvSpPr>
          <p:cNvPr id="21" name="箭头: 右 20"/>
          <p:cNvSpPr/>
          <p:nvPr/>
        </p:nvSpPr>
        <p:spPr>
          <a:xfrm rot="16200000" flipV="1">
            <a:off x="2587403" y="2439869"/>
            <a:ext cx="1640013" cy="474680"/>
          </a:xfrm>
          <a:prstGeom prst="rightArrow">
            <a:avLst/>
          </a:prstGeom>
          <a:solidFill>
            <a:srgbClr val="D91F0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latin typeface="Aa语文老师的字 (非商业使用)" panose="02010600010101010101" pitchFamily="2" charset="-122"/>
              <a:ea typeface="Aa语文老师的字 (非商业使用)" panose="02010600010101010101" pitchFamily="2" charset="-122"/>
            </a:endParaRPr>
          </a:p>
        </p:txBody>
      </p:sp>
      <p:sp>
        <p:nvSpPr>
          <p:cNvPr id="22" name="矩形 21"/>
          <p:cNvSpPr/>
          <p:nvPr/>
        </p:nvSpPr>
        <p:spPr>
          <a:xfrm>
            <a:off x="2407902" y="1380607"/>
            <a:ext cx="2143760" cy="390587"/>
          </a:xfrm>
          <a:prstGeom prst="rect">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latin typeface="二字元煜臣拙宋简" panose="02010604000000000000" pitchFamily="2" charset="-122"/>
                <a:ea typeface="二字元煜臣拙宋简" panose="02010604000000000000" pitchFamily="2" charset="-122"/>
              </a:rPr>
              <a:t>实现共产主义</a:t>
            </a:r>
            <a:endParaRPr lang="zh-CN" altLang="en-US" sz="2000" dirty="0">
              <a:solidFill>
                <a:schemeClr val="bg1"/>
              </a:solidFill>
              <a:latin typeface="二字元煜臣拙宋简" panose="02010604000000000000" pitchFamily="2" charset="-122"/>
              <a:ea typeface="二字元煜臣拙宋简" panose="02010604000000000000" pitchFamily="2" charset="-122"/>
            </a:endParaRPr>
          </a:p>
        </p:txBody>
      </p:sp>
      <p:pic>
        <p:nvPicPr>
          <p:cNvPr id="24" name="图片 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55082" y="1237675"/>
            <a:ext cx="3839737" cy="1928868"/>
          </a:xfrm>
          <a:prstGeom prst="roundRect">
            <a:avLst/>
          </a:prstGeom>
          <a:effectLst>
            <a:outerShdw blurRad="50800" dist="38100" dir="2700000" algn="tl" rotWithShape="0">
              <a:prstClr val="black">
                <a:alpha val="40000"/>
              </a:prstClr>
            </a:outerShdw>
          </a:effectLst>
        </p:spPr>
      </p:pic>
      <p:sp>
        <p:nvSpPr>
          <p:cNvPr id="4" name="箭头: 下 3"/>
          <p:cNvSpPr/>
          <p:nvPr/>
        </p:nvSpPr>
        <p:spPr>
          <a:xfrm>
            <a:off x="9612087" y="4115498"/>
            <a:ext cx="809442" cy="1377705"/>
          </a:xfrm>
          <a:prstGeom prst="downArrow">
            <a:avLst/>
          </a:prstGeom>
          <a:solidFill>
            <a:srgbClr val="D91F0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latin typeface="Aa语文老师的字 (非商业使用)" panose="02010600010101010101" pitchFamily="2" charset="-122"/>
                <a:ea typeface="Aa语文老师的字 (非商业使用)" panose="02010600010101010101" pitchFamily="2" charset="-122"/>
              </a:rPr>
              <a:t>顶峰</a:t>
            </a:r>
            <a:endParaRPr lang="zh-CN" altLang="en-US" sz="2400" dirty="0">
              <a:latin typeface="Aa语文老师的字 (非商业使用)" panose="02010600010101010101" pitchFamily="2" charset="-122"/>
              <a:ea typeface="Aa语文老师的字 (非商业使用)" panose="02010600010101010101" pitchFamily="2" charset="-122"/>
            </a:endParaRPr>
          </a:p>
        </p:txBody>
      </p:sp>
      <p:sp>
        <p:nvSpPr>
          <p:cNvPr id="25" name="矩形 24"/>
          <p:cNvSpPr/>
          <p:nvPr/>
        </p:nvSpPr>
        <p:spPr>
          <a:xfrm>
            <a:off x="9150348" y="5523128"/>
            <a:ext cx="1720852" cy="836473"/>
          </a:xfrm>
          <a:prstGeom prst="rect">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bg1"/>
                </a:solidFill>
                <a:latin typeface="二字元煜臣拙宋简" panose="02010604000000000000" pitchFamily="2" charset="-122"/>
                <a:ea typeface="二字元煜臣拙宋简" panose="02010604000000000000" pitchFamily="2" charset="-122"/>
              </a:rPr>
              <a:t>京汉铁路工人大罢工</a:t>
            </a:r>
            <a:endParaRPr lang="zh-CN" altLang="en-US" sz="2400" dirty="0">
              <a:solidFill>
                <a:schemeClr val="bg1"/>
              </a:solidFill>
              <a:latin typeface="二字元煜臣拙宋简" panose="02010604000000000000" pitchFamily="2" charset="-122"/>
              <a:ea typeface="二字元煜臣拙宋简" panose="02010604000000000000"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par>
                          <p:cTn id="8" fill="hold">
                            <p:stCondLst>
                              <p:cond delay="500"/>
                            </p:stCondLst>
                            <p:childTnLst>
                              <p:par>
                                <p:cTn id="9" presetID="16" presetClass="entr" presetSubtype="21"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barn(inVertical)">
                                      <p:cBhvr>
                                        <p:cTn id="11" dur="500"/>
                                        <p:tgtEl>
                                          <p:spTgt spid="2"/>
                                        </p:tgtEl>
                                      </p:cBhvr>
                                    </p:animEffect>
                                  </p:childTnLst>
                                </p:cTn>
                              </p:par>
                            </p:childTnLst>
                          </p:cTn>
                        </p:par>
                      </p:childTnLst>
                    </p:cTn>
                  </p:par>
                  <p:par>
                    <p:cTn id="12" fill="hold">
                      <p:stCondLst>
                        <p:cond delay="indefinite"/>
                      </p:stCondLst>
                      <p:childTnLst>
                        <p:par>
                          <p:cTn id="13" fill="hold">
                            <p:stCondLst>
                              <p:cond delay="0"/>
                            </p:stCondLst>
                            <p:childTnLst>
                              <p:par>
                                <p:cTn id="14" presetID="42" presetClass="entr" presetSubtype="0" fill="hold" grpId="0" nodeType="click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1000"/>
                                        <p:tgtEl>
                                          <p:spTgt spid="6"/>
                                        </p:tgtEl>
                                      </p:cBhvr>
                                    </p:animEffect>
                                    <p:anim calcmode="lin" valueType="num">
                                      <p:cBhvr>
                                        <p:cTn id="17" dur="1000" fill="hold"/>
                                        <p:tgtEl>
                                          <p:spTgt spid="6"/>
                                        </p:tgtEl>
                                        <p:attrNameLst>
                                          <p:attrName>ppt_x</p:attrName>
                                        </p:attrNameLst>
                                      </p:cBhvr>
                                      <p:tavLst>
                                        <p:tav tm="0">
                                          <p:val>
                                            <p:strVal val="#ppt_x"/>
                                          </p:val>
                                        </p:tav>
                                        <p:tav tm="100000">
                                          <p:val>
                                            <p:strVal val="#ppt_x"/>
                                          </p:val>
                                        </p:tav>
                                      </p:tavLst>
                                    </p:anim>
                                    <p:anim calcmode="lin" valueType="num">
                                      <p:cBhvr>
                                        <p:cTn id="18" dur="1000" fill="hold"/>
                                        <p:tgtEl>
                                          <p:spTgt spid="6"/>
                                        </p:tgtEl>
                                        <p:attrNameLst>
                                          <p:attrName>ppt_y</p:attrName>
                                        </p:attrNameLst>
                                      </p:cBhvr>
                                      <p:tavLst>
                                        <p:tav tm="0">
                                          <p:val>
                                            <p:strVal val="#ppt_y+.1"/>
                                          </p:val>
                                        </p:tav>
                                        <p:tav tm="100000">
                                          <p:val>
                                            <p:strVal val="#ppt_y"/>
                                          </p:val>
                                        </p:tav>
                                      </p:tavLst>
                                    </p:anim>
                                  </p:childTnLst>
                                </p:cTn>
                              </p:par>
                            </p:childTnLst>
                          </p:cTn>
                        </p:par>
                        <p:par>
                          <p:cTn id="19" fill="hold">
                            <p:stCondLst>
                              <p:cond delay="1000"/>
                            </p:stCondLst>
                            <p:childTnLst>
                              <p:par>
                                <p:cTn id="20" presetID="14" presetClass="entr" presetSubtype="10" fill="hold" nodeType="after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randombar(horizontal)">
                                      <p:cBhvr>
                                        <p:cTn id="22" dur="500"/>
                                        <p:tgtEl>
                                          <p:spTgt spid="19"/>
                                        </p:tgtEl>
                                      </p:cBhvr>
                                    </p:animEffect>
                                  </p:childTnLst>
                                </p:cTn>
                              </p:par>
                            </p:childTnLst>
                          </p:cTn>
                        </p:par>
                        <p:par>
                          <p:cTn id="23" fill="hold">
                            <p:stCondLst>
                              <p:cond delay="1500"/>
                            </p:stCondLst>
                            <p:childTnLst>
                              <p:par>
                                <p:cTn id="24" presetID="42" presetClass="entr" presetSubtype="0" fill="hold" grpId="0" nodeType="after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1000"/>
                                        <p:tgtEl>
                                          <p:spTgt spid="7"/>
                                        </p:tgtEl>
                                      </p:cBhvr>
                                    </p:animEffect>
                                    <p:anim calcmode="lin" valueType="num">
                                      <p:cBhvr>
                                        <p:cTn id="27" dur="1000" fill="hold"/>
                                        <p:tgtEl>
                                          <p:spTgt spid="7"/>
                                        </p:tgtEl>
                                        <p:attrNameLst>
                                          <p:attrName>ppt_x</p:attrName>
                                        </p:attrNameLst>
                                      </p:cBhvr>
                                      <p:tavLst>
                                        <p:tav tm="0">
                                          <p:val>
                                            <p:strVal val="#ppt_x"/>
                                          </p:val>
                                        </p:tav>
                                        <p:tav tm="100000">
                                          <p:val>
                                            <p:strVal val="#ppt_x"/>
                                          </p:val>
                                        </p:tav>
                                      </p:tavLst>
                                    </p:anim>
                                    <p:anim calcmode="lin" valueType="num">
                                      <p:cBhvr>
                                        <p:cTn id="28" dur="1000" fill="hold"/>
                                        <p:tgtEl>
                                          <p:spTgt spid="7"/>
                                        </p:tgtEl>
                                        <p:attrNameLst>
                                          <p:attrName>ppt_y</p:attrName>
                                        </p:attrNameLst>
                                      </p:cBhvr>
                                      <p:tavLst>
                                        <p:tav tm="0">
                                          <p:val>
                                            <p:strVal val="#ppt_y+.1"/>
                                          </p:val>
                                        </p:tav>
                                        <p:tav tm="100000">
                                          <p:val>
                                            <p:strVal val="#ppt_y"/>
                                          </p:val>
                                        </p:tav>
                                      </p:tavLst>
                                    </p:anim>
                                  </p:childTnLst>
                                </p:cTn>
                              </p:par>
                            </p:childTnLst>
                          </p:cTn>
                        </p:par>
                        <p:par>
                          <p:cTn id="29" fill="hold">
                            <p:stCondLst>
                              <p:cond delay="2500"/>
                            </p:stCondLst>
                            <p:childTnLst>
                              <p:par>
                                <p:cTn id="30" presetID="42" presetClass="entr" presetSubtype="0" fill="hold" nodeType="after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fade">
                                      <p:cBhvr>
                                        <p:cTn id="32" dur="1000"/>
                                        <p:tgtEl>
                                          <p:spTgt spid="17"/>
                                        </p:tgtEl>
                                      </p:cBhvr>
                                    </p:animEffect>
                                    <p:anim calcmode="lin" valueType="num">
                                      <p:cBhvr>
                                        <p:cTn id="33" dur="1000" fill="hold"/>
                                        <p:tgtEl>
                                          <p:spTgt spid="17"/>
                                        </p:tgtEl>
                                        <p:attrNameLst>
                                          <p:attrName>ppt_x</p:attrName>
                                        </p:attrNameLst>
                                      </p:cBhvr>
                                      <p:tavLst>
                                        <p:tav tm="0">
                                          <p:val>
                                            <p:strVal val="#ppt_x"/>
                                          </p:val>
                                        </p:tav>
                                        <p:tav tm="100000">
                                          <p:val>
                                            <p:strVal val="#ppt_x"/>
                                          </p:val>
                                        </p:tav>
                                      </p:tavLst>
                                    </p:anim>
                                    <p:anim calcmode="lin" valueType="num">
                                      <p:cBhvr>
                                        <p:cTn id="34" dur="1000" fill="hold"/>
                                        <p:tgtEl>
                                          <p:spTgt spid="17"/>
                                        </p:tgtEl>
                                        <p:attrNameLst>
                                          <p:attrName>ppt_y</p:attrName>
                                        </p:attrNameLst>
                                      </p:cBhvr>
                                      <p:tavLst>
                                        <p:tav tm="0">
                                          <p:val>
                                            <p:strVal val="#ppt_y+.1"/>
                                          </p:val>
                                        </p:tav>
                                        <p:tav tm="100000">
                                          <p:val>
                                            <p:strVal val="#ppt_y"/>
                                          </p:val>
                                        </p:tav>
                                      </p:tavLst>
                                    </p:anim>
                                  </p:childTnLst>
                                </p:cTn>
                              </p:par>
                            </p:childTnLst>
                          </p:cTn>
                        </p:par>
                        <p:par>
                          <p:cTn id="35" fill="hold">
                            <p:stCondLst>
                              <p:cond delay="3500"/>
                            </p:stCondLst>
                            <p:childTnLst>
                              <p:par>
                                <p:cTn id="36" presetID="42" presetClass="entr" presetSubtype="0" fill="hold" grpId="0" nodeType="afterEffect">
                                  <p:stCondLst>
                                    <p:cond delay="0"/>
                                  </p:stCondLst>
                                  <p:childTnLst>
                                    <p:set>
                                      <p:cBhvr>
                                        <p:cTn id="37" dur="1" fill="hold">
                                          <p:stCondLst>
                                            <p:cond delay="0"/>
                                          </p:stCondLst>
                                        </p:cTn>
                                        <p:tgtEl>
                                          <p:spTgt spid="8"/>
                                        </p:tgtEl>
                                        <p:attrNameLst>
                                          <p:attrName>style.visibility</p:attrName>
                                        </p:attrNameLst>
                                      </p:cBhvr>
                                      <p:to>
                                        <p:strVal val="visible"/>
                                      </p:to>
                                    </p:set>
                                    <p:animEffect transition="in" filter="fade">
                                      <p:cBhvr>
                                        <p:cTn id="38" dur="1000"/>
                                        <p:tgtEl>
                                          <p:spTgt spid="8"/>
                                        </p:tgtEl>
                                      </p:cBhvr>
                                    </p:animEffect>
                                    <p:anim calcmode="lin" valueType="num">
                                      <p:cBhvr>
                                        <p:cTn id="39" dur="1000" fill="hold"/>
                                        <p:tgtEl>
                                          <p:spTgt spid="8"/>
                                        </p:tgtEl>
                                        <p:attrNameLst>
                                          <p:attrName>ppt_x</p:attrName>
                                        </p:attrNameLst>
                                      </p:cBhvr>
                                      <p:tavLst>
                                        <p:tav tm="0">
                                          <p:val>
                                            <p:strVal val="#ppt_x"/>
                                          </p:val>
                                        </p:tav>
                                        <p:tav tm="100000">
                                          <p:val>
                                            <p:strVal val="#ppt_x"/>
                                          </p:val>
                                        </p:tav>
                                      </p:tavLst>
                                    </p:anim>
                                    <p:anim calcmode="lin" valueType="num">
                                      <p:cBhvr>
                                        <p:cTn id="40"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16" presetClass="entr" presetSubtype="21" fill="hold" grpId="0" nodeType="clickEffect">
                                  <p:stCondLst>
                                    <p:cond delay="0"/>
                                  </p:stCondLst>
                                  <p:childTnLst>
                                    <p:set>
                                      <p:cBhvr>
                                        <p:cTn id="44" dur="1" fill="hold">
                                          <p:stCondLst>
                                            <p:cond delay="0"/>
                                          </p:stCondLst>
                                        </p:cTn>
                                        <p:tgtEl>
                                          <p:spTgt spid="10"/>
                                        </p:tgtEl>
                                        <p:attrNameLst>
                                          <p:attrName>style.visibility</p:attrName>
                                        </p:attrNameLst>
                                      </p:cBhvr>
                                      <p:to>
                                        <p:strVal val="visible"/>
                                      </p:to>
                                    </p:set>
                                    <p:animEffect transition="in" filter="barn(inVertical)">
                                      <p:cBhvr>
                                        <p:cTn id="45" dur="500"/>
                                        <p:tgtEl>
                                          <p:spTgt spid="10"/>
                                        </p:tgtEl>
                                      </p:cBhvr>
                                    </p:animEffect>
                                  </p:childTnLst>
                                </p:cTn>
                              </p:par>
                            </p:childTnLst>
                          </p:cTn>
                        </p:par>
                        <p:par>
                          <p:cTn id="46" fill="hold">
                            <p:stCondLst>
                              <p:cond delay="500"/>
                            </p:stCondLst>
                            <p:childTnLst>
                              <p:par>
                                <p:cTn id="47" presetID="22" presetClass="entr" presetSubtype="8" fill="hold" grpId="0" nodeType="afterEffect">
                                  <p:stCondLst>
                                    <p:cond delay="0"/>
                                  </p:stCondLst>
                                  <p:childTnLst>
                                    <p:set>
                                      <p:cBhvr>
                                        <p:cTn id="48" dur="1" fill="hold">
                                          <p:stCondLst>
                                            <p:cond delay="0"/>
                                          </p:stCondLst>
                                        </p:cTn>
                                        <p:tgtEl>
                                          <p:spTgt spid="9"/>
                                        </p:tgtEl>
                                        <p:attrNameLst>
                                          <p:attrName>style.visibility</p:attrName>
                                        </p:attrNameLst>
                                      </p:cBhvr>
                                      <p:to>
                                        <p:strVal val="visible"/>
                                      </p:to>
                                    </p:set>
                                    <p:animEffect transition="in" filter="wipe(left)">
                                      <p:cBhvr>
                                        <p:cTn id="49" dur="500"/>
                                        <p:tgtEl>
                                          <p:spTgt spid="9"/>
                                        </p:tgtEl>
                                      </p:cBhvr>
                                    </p:animEffect>
                                  </p:childTnLst>
                                </p:cTn>
                              </p:par>
                            </p:childTnLst>
                          </p:cTn>
                        </p:par>
                        <p:par>
                          <p:cTn id="50" fill="hold">
                            <p:stCondLst>
                              <p:cond delay="1000"/>
                            </p:stCondLst>
                            <p:childTnLst>
                              <p:par>
                                <p:cTn id="51" presetID="53" presetClass="entr" presetSubtype="16" fill="hold" nodeType="afterEffect">
                                  <p:stCondLst>
                                    <p:cond delay="0"/>
                                  </p:stCondLst>
                                  <p:childTnLst>
                                    <p:set>
                                      <p:cBhvr>
                                        <p:cTn id="52" dur="1" fill="hold">
                                          <p:stCondLst>
                                            <p:cond delay="0"/>
                                          </p:stCondLst>
                                        </p:cTn>
                                        <p:tgtEl>
                                          <p:spTgt spid="5"/>
                                        </p:tgtEl>
                                        <p:attrNameLst>
                                          <p:attrName>style.visibility</p:attrName>
                                        </p:attrNameLst>
                                      </p:cBhvr>
                                      <p:to>
                                        <p:strVal val="visible"/>
                                      </p:to>
                                    </p:set>
                                    <p:anim calcmode="lin" valueType="num">
                                      <p:cBhvr>
                                        <p:cTn id="53" dur="500" fill="hold"/>
                                        <p:tgtEl>
                                          <p:spTgt spid="5"/>
                                        </p:tgtEl>
                                        <p:attrNameLst>
                                          <p:attrName>ppt_w</p:attrName>
                                        </p:attrNameLst>
                                      </p:cBhvr>
                                      <p:tavLst>
                                        <p:tav tm="0">
                                          <p:val>
                                            <p:fltVal val="0"/>
                                          </p:val>
                                        </p:tav>
                                        <p:tav tm="100000">
                                          <p:val>
                                            <p:strVal val="#ppt_w"/>
                                          </p:val>
                                        </p:tav>
                                      </p:tavLst>
                                    </p:anim>
                                    <p:anim calcmode="lin" valueType="num">
                                      <p:cBhvr>
                                        <p:cTn id="54" dur="500" fill="hold"/>
                                        <p:tgtEl>
                                          <p:spTgt spid="5"/>
                                        </p:tgtEl>
                                        <p:attrNameLst>
                                          <p:attrName>ppt_h</p:attrName>
                                        </p:attrNameLst>
                                      </p:cBhvr>
                                      <p:tavLst>
                                        <p:tav tm="0">
                                          <p:val>
                                            <p:fltVal val="0"/>
                                          </p:val>
                                        </p:tav>
                                        <p:tav tm="100000">
                                          <p:val>
                                            <p:strVal val="#ppt_h"/>
                                          </p:val>
                                        </p:tav>
                                      </p:tavLst>
                                    </p:anim>
                                    <p:animEffect transition="in" filter="fade">
                                      <p:cBhvr>
                                        <p:cTn id="55" dur="500"/>
                                        <p:tgtEl>
                                          <p:spTgt spid="5"/>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4" fill="hold" grpId="0" nodeType="clickEffect">
                                  <p:stCondLst>
                                    <p:cond delay="0"/>
                                  </p:stCondLst>
                                  <p:childTnLst>
                                    <p:set>
                                      <p:cBhvr>
                                        <p:cTn id="59" dur="1" fill="hold">
                                          <p:stCondLst>
                                            <p:cond delay="0"/>
                                          </p:stCondLst>
                                        </p:cTn>
                                        <p:tgtEl>
                                          <p:spTgt spid="21"/>
                                        </p:tgtEl>
                                        <p:attrNameLst>
                                          <p:attrName>style.visibility</p:attrName>
                                        </p:attrNameLst>
                                      </p:cBhvr>
                                      <p:to>
                                        <p:strVal val="visible"/>
                                      </p:to>
                                    </p:set>
                                    <p:animEffect transition="in" filter="wipe(down)">
                                      <p:cBhvr>
                                        <p:cTn id="60" dur="500"/>
                                        <p:tgtEl>
                                          <p:spTgt spid="21"/>
                                        </p:tgtEl>
                                      </p:cBhvr>
                                    </p:animEffect>
                                  </p:childTnLst>
                                </p:cTn>
                              </p:par>
                            </p:childTnLst>
                          </p:cTn>
                        </p:par>
                        <p:par>
                          <p:cTn id="61" fill="hold">
                            <p:stCondLst>
                              <p:cond delay="500"/>
                            </p:stCondLst>
                            <p:childTnLst>
                              <p:par>
                                <p:cTn id="62" presetID="42" presetClass="entr" presetSubtype="0" fill="hold" grpId="0" nodeType="afterEffect">
                                  <p:stCondLst>
                                    <p:cond delay="0"/>
                                  </p:stCondLst>
                                  <p:childTnLst>
                                    <p:set>
                                      <p:cBhvr>
                                        <p:cTn id="63" dur="1" fill="hold">
                                          <p:stCondLst>
                                            <p:cond delay="0"/>
                                          </p:stCondLst>
                                        </p:cTn>
                                        <p:tgtEl>
                                          <p:spTgt spid="22"/>
                                        </p:tgtEl>
                                        <p:attrNameLst>
                                          <p:attrName>style.visibility</p:attrName>
                                        </p:attrNameLst>
                                      </p:cBhvr>
                                      <p:to>
                                        <p:strVal val="visible"/>
                                      </p:to>
                                    </p:set>
                                    <p:animEffect transition="in" filter="fade">
                                      <p:cBhvr>
                                        <p:cTn id="64" dur="1000"/>
                                        <p:tgtEl>
                                          <p:spTgt spid="22"/>
                                        </p:tgtEl>
                                      </p:cBhvr>
                                    </p:animEffect>
                                    <p:anim calcmode="lin" valueType="num">
                                      <p:cBhvr>
                                        <p:cTn id="65" dur="1000" fill="hold"/>
                                        <p:tgtEl>
                                          <p:spTgt spid="22"/>
                                        </p:tgtEl>
                                        <p:attrNameLst>
                                          <p:attrName>ppt_x</p:attrName>
                                        </p:attrNameLst>
                                      </p:cBhvr>
                                      <p:tavLst>
                                        <p:tav tm="0">
                                          <p:val>
                                            <p:strVal val="#ppt_x"/>
                                          </p:val>
                                        </p:tav>
                                        <p:tav tm="100000">
                                          <p:val>
                                            <p:strVal val="#ppt_x"/>
                                          </p:val>
                                        </p:tav>
                                      </p:tavLst>
                                    </p:anim>
                                    <p:anim calcmode="lin" valueType="num">
                                      <p:cBhvr>
                                        <p:cTn id="66"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22" presetClass="entr" presetSubtype="1" fill="hold" grpId="0" nodeType="clickEffect">
                                  <p:stCondLst>
                                    <p:cond delay="0"/>
                                  </p:stCondLst>
                                  <p:childTnLst>
                                    <p:set>
                                      <p:cBhvr>
                                        <p:cTn id="70" dur="1" fill="hold">
                                          <p:stCondLst>
                                            <p:cond delay="0"/>
                                          </p:stCondLst>
                                        </p:cTn>
                                        <p:tgtEl>
                                          <p:spTgt spid="13"/>
                                        </p:tgtEl>
                                        <p:attrNameLst>
                                          <p:attrName>style.visibility</p:attrName>
                                        </p:attrNameLst>
                                      </p:cBhvr>
                                      <p:to>
                                        <p:strVal val="visible"/>
                                      </p:to>
                                    </p:set>
                                    <p:animEffect transition="in" filter="wipe(up)">
                                      <p:cBhvr>
                                        <p:cTn id="71" dur="500"/>
                                        <p:tgtEl>
                                          <p:spTgt spid="13"/>
                                        </p:tgtEl>
                                      </p:cBhvr>
                                    </p:animEffect>
                                  </p:childTnLst>
                                </p:cTn>
                              </p:par>
                            </p:childTnLst>
                          </p:cTn>
                        </p:par>
                        <p:par>
                          <p:cTn id="72" fill="hold">
                            <p:stCondLst>
                              <p:cond delay="500"/>
                            </p:stCondLst>
                            <p:childTnLst>
                              <p:par>
                                <p:cTn id="73" presetID="42" presetClass="entr" presetSubtype="0" fill="hold" grpId="0" nodeType="afterEffect">
                                  <p:stCondLst>
                                    <p:cond delay="0"/>
                                  </p:stCondLst>
                                  <p:childTnLst>
                                    <p:set>
                                      <p:cBhvr>
                                        <p:cTn id="74" dur="1" fill="hold">
                                          <p:stCondLst>
                                            <p:cond delay="0"/>
                                          </p:stCondLst>
                                        </p:cTn>
                                        <p:tgtEl>
                                          <p:spTgt spid="11"/>
                                        </p:tgtEl>
                                        <p:attrNameLst>
                                          <p:attrName>style.visibility</p:attrName>
                                        </p:attrNameLst>
                                      </p:cBhvr>
                                      <p:to>
                                        <p:strVal val="visible"/>
                                      </p:to>
                                    </p:set>
                                    <p:animEffect transition="in" filter="fade">
                                      <p:cBhvr>
                                        <p:cTn id="75" dur="1000"/>
                                        <p:tgtEl>
                                          <p:spTgt spid="11"/>
                                        </p:tgtEl>
                                      </p:cBhvr>
                                    </p:animEffect>
                                    <p:anim calcmode="lin" valueType="num">
                                      <p:cBhvr>
                                        <p:cTn id="76" dur="1000" fill="hold"/>
                                        <p:tgtEl>
                                          <p:spTgt spid="11"/>
                                        </p:tgtEl>
                                        <p:attrNameLst>
                                          <p:attrName>ppt_x</p:attrName>
                                        </p:attrNameLst>
                                      </p:cBhvr>
                                      <p:tavLst>
                                        <p:tav tm="0">
                                          <p:val>
                                            <p:strVal val="#ppt_x"/>
                                          </p:val>
                                        </p:tav>
                                        <p:tav tm="100000">
                                          <p:val>
                                            <p:strVal val="#ppt_x"/>
                                          </p:val>
                                        </p:tav>
                                      </p:tavLst>
                                    </p:anim>
                                    <p:anim calcmode="lin" valueType="num">
                                      <p:cBhvr>
                                        <p:cTn id="77" dur="1000" fill="hold"/>
                                        <p:tgtEl>
                                          <p:spTgt spid="11"/>
                                        </p:tgtEl>
                                        <p:attrNameLst>
                                          <p:attrName>ppt_y</p:attrName>
                                        </p:attrNameLst>
                                      </p:cBhvr>
                                      <p:tavLst>
                                        <p:tav tm="0">
                                          <p:val>
                                            <p:strVal val="#ppt_y+.1"/>
                                          </p:val>
                                        </p:tav>
                                        <p:tav tm="100000">
                                          <p:val>
                                            <p:strVal val="#ppt_y"/>
                                          </p:val>
                                        </p:tav>
                                      </p:tavLst>
                                    </p:anim>
                                  </p:childTnLst>
                                </p:cTn>
                              </p:par>
                            </p:childTnLst>
                          </p:cTn>
                        </p:par>
                        <p:par>
                          <p:cTn id="78" fill="hold">
                            <p:stCondLst>
                              <p:cond delay="1500"/>
                            </p:stCondLst>
                            <p:childTnLst>
                              <p:par>
                                <p:cTn id="79" presetID="42" presetClass="entr" presetSubtype="0" fill="hold" grpId="0" nodeType="afterEffect">
                                  <p:stCondLst>
                                    <p:cond delay="0"/>
                                  </p:stCondLst>
                                  <p:childTnLst>
                                    <p:set>
                                      <p:cBhvr>
                                        <p:cTn id="80" dur="1" fill="hold">
                                          <p:stCondLst>
                                            <p:cond delay="0"/>
                                          </p:stCondLst>
                                        </p:cTn>
                                        <p:tgtEl>
                                          <p:spTgt spid="14"/>
                                        </p:tgtEl>
                                        <p:attrNameLst>
                                          <p:attrName>style.visibility</p:attrName>
                                        </p:attrNameLst>
                                      </p:cBhvr>
                                      <p:to>
                                        <p:strVal val="visible"/>
                                      </p:to>
                                    </p:set>
                                    <p:animEffect transition="in" filter="fade">
                                      <p:cBhvr>
                                        <p:cTn id="81" dur="1000"/>
                                        <p:tgtEl>
                                          <p:spTgt spid="14"/>
                                        </p:tgtEl>
                                      </p:cBhvr>
                                    </p:animEffect>
                                    <p:anim calcmode="lin" valueType="num">
                                      <p:cBhvr>
                                        <p:cTn id="82" dur="1000" fill="hold"/>
                                        <p:tgtEl>
                                          <p:spTgt spid="14"/>
                                        </p:tgtEl>
                                        <p:attrNameLst>
                                          <p:attrName>ppt_x</p:attrName>
                                        </p:attrNameLst>
                                      </p:cBhvr>
                                      <p:tavLst>
                                        <p:tav tm="0">
                                          <p:val>
                                            <p:strVal val="#ppt_x"/>
                                          </p:val>
                                        </p:tav>
                                        <p:tav tm="100000">
                                          <p:val>
                                            <p:strVal val="#ppt_x"/>
                                          </p:val>
                                        </p:tav>
                                      </p:tavLst>
                                    </p:anim>
                                    <p:anim calcmode="lin" valueType="num">
                                      <p:cBhvr>
                                        <p:cTn id="83"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84" fill="hold">
                      <p:stCondLst>
                        <p:cond delay="indefinite"/>
                      </p:stCondLst>
                      <p:childTnLst>
                        <p:par>
                          <p:cTn id="85" fill="hold">
                            <p:stCondLst>
                              <p:cond delay="0"/>
                            </p:stCondLst>
                            <p:childTnLst>
                              <p:par>
                                <p:cTn id="86" presetID="22" presetClass="entr" presetSubtype="8" fill="hold" grpId="0" nodeType="clickEffect">
                                  <p:stCondLst>
                                    <p:cond delay="0"/>
                                  </p:stCondLst>
                                  <p:childTnLst>
                                    <p:set>
                                      <p:cBhvr>
                                        <p:cTn id="87" dur="1" fill="hold">
                                          <p:stCondLst>
                                            <p:cond delay="0"/>
                                          </p:stCondLst>
                                        </p:cTn>
                                        <p:tgtEl>
                                          <p:spTgt spid="20"/>
                                        </p:tgtEl>
                                        <p:attrNameLst>
                                          <p:attrName>style.visibility</p:attrName>
                                        </p:attrNameLst>
                                      </p:cBhvr>
                                      <p:to>
                                        <p:strVal val="visible"/>
                                      </p:to>
                                    </p:set>
                                    <p:animEffect transition="in" filter="wipe(left)">
                                      <p:cBhvr>
                                        <p:cTn id="88" dur="500"/>
                                        <p:tgtEl>
                                          <p:spTgt spid="20"/>
                                        </p:tgtEl>
                                      </p:cBhvr>
                                    </p:animEffect>
                                  </p:childTnLst>
                                </p:cTn>
                              </p:par>
                            </p:childTnLst>
                          </p:cTn>
                        </p:par>
                        <p:par>
                          <p:cTn id="89" fill="hold">
                            <p:stCondLst>
                              <p:cond delay="500"/>
                            </p:stCondLst>
                            <p:childTnLst>
                              <p:par>
                                <p:cTn id="90" presetID="42" presetClass="entr" presetSubtype="0" fill="hold" grpId="0" nodeType="afterEffect">
                                  <p:stCondLst>
                                    <p:cond delay="0"/>
                                  </p:stCondLst>
                                  <p:childTnLst>
                                    <p:set>
                                      <p:cBhvr>
                                        <p:cTn id="91" dur="1" fill="hold">
                                          <p:stCondLst>
                                            <p:cond delay="0"/>
                                          </p:stCondLst>
                                        </p:cTn>
                                        <p:tgtEl>
                                          <p:spTgt spid="12"/>
                                        </p:tgtEl>
                                        <p:attrNameLst>
                                          <p:attrName>style.visibility</p:attrName>
                                        </p:attrNameLst>
                                      </p:cBhvr>
                                      <p:to>
                                        <p:strVal val="visible"/>
                                      </p:to>
                                    </p:set>
                                    <p:animEffect transition="in" filter="fade">
                                      <p:cBhvr>
                                        <p:cTn id="92" dur="1000"/>
                                        <p:tgtEl>
                                          <p:spTgt spid="12"/>
                                        </p:tgtEl>
                                      </p:cBhvr>
                                    </p:animEffect>
                                    <p:anim calcmode="lin" valueType="num">
                                      <p:cBhvr>
                                        <p:cTn id="93" dur="1000" fill="hold"/>
                                        <p:tgtEl>
                                          <p:spTgt spid="12"/>
                                        </p:tgtEl>
                                        <p:attrNameLst>
                                          <p:attrName>ppt_x</p:attrName>
                                        </p:attrNameLst>
                                      </p:cBhvr>
                                      <p:tavLst>
                                        <p:tav tm="0">
                                          <p:val>
                                            <p:strVal val="#ppt_x"/>
                                          </p:val>
                                        </p:tav>
                                        <p:tav tm="100000">
                                          <p:val>
                                            <p:strVal val="#ppt_x"/>
                                          </p:val>
                                        </p:tav>
                                      </p:tavLst>
                                    </p:anim>
                                    <p:anim calcmode="lin" valueType="num">
                                      <p:cBhvr>
                                        <p:cTn id="94" dur="1000" fill="hold"/>
                                        <p:tgtEl>
                                          <p:spTgt spid="12"/>
                                        </p:tgtEl>
                                        <p:attrNameLst>
                                          <p:attrName>ppt_y</p:attrName>
                                        </p:attrNameLst>
                                      </p:cBhvr>
                                      <p:tavLst>
                                        <p:tav tm="0">
                                          <p:val>
                                            <p:strVal val="#ppt_y+.1"/>
                                          </p:val>
                                        </p:tav>
                                        <p:tav tm="100000">
                                          <p:val>
                                            <p:strVal val="#ppt_y"/>
                                          </p:val>
                                        </p:tav>
                                      </p:tavLst>
                                    </p:anim>
                                  </p:childTnLst>
                                </p:cTn>
                              </p:par>
                            </p:childTnLst>
                          </p:cTn>
                        </p:par>
                        <p:par>
                          <p:cTn id="95" fill="hold">
                            <p:stCondLst>
                              <p:cond delay="1500"/>
                            </p:stCondLst>
                            <p:childTnLst>
                              <p:par>
                                <p:cTn id="96" presetID="42" presetClass="entr" presetSubtype="0" fill="hold" nodeType="afterEffect">
                                  <p:stCondLst>
                                    <p:cond delay="0"/>
                                  </p:stCondLst>
                                  <p:childTnLst>
                                    <p:set>
                                      <p:cBhvr>
                                        <p:cTn id="97" dur="1" fill="hold">
                                          <p:stCondLst>
                                            <p:cond delay="0"/>
                                          </p:stCondLst>
                                        </p:cTn>
                                        <p:tgtEl>
                                          <p:spTgt spid="24"/>
                                        </p:tgtEl>
                                        <p:attrNameLst>
                                          <p:attrName>style.visibility</p:attrName>
                                        </p:attrNameLst>
                                      </p:cBhvr>
                                      <p:to>
                                        <p:strVal val="visible"/>
                                      </p:to>
                                    </p:set>
                                    <p:animEffect transition="in" filter="fade">
                                      <p:cBhvr>
                                        <p:cTn id="98" dur="1000"/>
                                        <p:tgtEl>
                                          <p:spTgt spid="24"/>
                                        </p:tgtEl>
                                      </p:cBhvr>
                                    </p:animEffect>
                                    <p:anim calcmode="lin" valueType="num">
                                      <p:cBhvr>
                                        <p:cTn id="99" dur="1000" fill="hold"/>
                                        <p:tgtEl>
                                          <p:spTgt spid="24"/>
                                        </p:tgtEl>
                                        <p:attrNameLst>
                                          <p:attrName>ppt_x</p:attrName>
                                        </p:attrNameLst>
                                      </p:cBhvr>
                                      <p:tavLst>
                                        <p:tav tm="0">
                                          <p:val>
                                            <p:strVal val="#ppt_x"/>
                                          </p:val>
                                        </p:tav>
                                        <p:tav tm="100000">
                                          <p:val>
                                            <p:strVal val="#ppt_x"/>
                                          </p:val>
                                        </p:tav>
                                      </p:tavLst>
                                    </p:anim>
                                    <p:anim calcmode="lin" valueType="num">
                                      <p:cBhvr>
                                        <p:cTn id="100"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101" fill="hold">
                      <p:stCondLst>
                        <p:cond delay="indefinite"/>
                      </p:stCondLst>
                      <p:childTnLst>
                        <p:par>
                          <p:cTn id="102" fill="hold">
                            <p:stCondLst>
                              <p:cond delay="0"/>
                            </p:stCondLst>
                            <p:childTnLst>
                              <p:par>
                                <p:cTn id="103" presetID="22" presetClass="entr" presetSubtype="1" fill="hold" grpId="0" nodeType="clickEffect">
                                  <p:stCondLst>
                                    <p:cond delay="0"/>
                                  </p:stCondLst>
                                  <p:childTnLst>
                                    <p:set>
                                      <p:cBhvr>
                                        <p:cTn id="104" dur="1" fill="hold">
                                          <p:stCondLst>
                                            <p:cond delay="0"/>
                                          </p:stCondLst>
                                        </p:cTn>
                                        <p:tgtEl>
                                          <p:spTgt spid="4"/>
                                        </p:tgtEl>
                                        <p:attrNameLst>
                                          <p:attrName>style.visibility</p:attrName>
                                        </p:attrNameLst>
                                      </p:cBhvr>
                                      <p:to>
                                        <p:strVal val="visible"/>
                                      </p:to>
                                    </p:set>
                                    <p:animEffect transition="in" filter="wipe(up)">
                                      <p:cBhvr>
                                        <p:cTn id="105" dur="500"/>
                                        <p:tgtEl>
                                          <p:spTgt spid="4"/>
                                        </p:tgtEl>
                                      </p:cBhvr>
                                    </p:animEffect>
                                  </p:childTnLst>
                                </p:cTn>
                              </p:par>
                            </p:childTnLst>
                          </p:cTn>
                        </p:par>
                        <p:par>
                          <p:cTn id="106" fill="hold">
                            <p:stCondLst>
                              <p:cond delay="500"/>
                            </p:stCondLst>
                            <p:childTnLst>
                              <p:par>
                                <p:cTn id="107" presetID="42" presetClass="entr" presetSubtype="0" fill="hold" grpId="0" nodeType="afterEffect">
                                  <p:stCondLst>
                                    <p:cond delay="0"/>
                                  </p:stCondLst>
                                  <p:childTnLst>
                                    <p:set>
                                      <p:cBhvr>
                                        <p:cTn id="108" dur="1" fill="hold">
                                          <p:stCondLst>
                                            <p:cond delay="0"/>
                                          </p:stCondLst>
                                        </p:cTn>
                                        <p:tgtEl>
                                          <p:spTgt spid="25"/>
                                        </p:tgtEl>
                                        <p:attrNameLst>
                                          <p:attrName>style.visibility</p:attrName>
                                        </p:attrNameLst>
                                      </p:cBhvr>
                                      <p:to>
                                        <p:strVal val="visible"/>
                                      </p:to>
                                    </p:set>
                                    <p:animEffect transition="in" filter="fade">
                                      <p:cBhvr>
                                        <p:cTn id="109" dur="1000"/>
                                        <p:tgtEl>
                                          <p:spTgt spid="25"/>
                                        </p:tgtEl>
                                      </p:cBhvr>
                                    </p:animEffect>
                                    <p:anim calcmode="lin" valueType="num">
                                      <p:cBhvr>
                                        <p:cTn id="110" dur="1000" fill="hold"/>
                                        <p:tgtEl>
                                          <p:spTgt spid="25"/>
                                        </p:tgtEl>
                                        <p:attrNameLst>
                                          <p:attrName>ppt_x</p:attrName>
                                        </p:attrNameLst>
                                      </p:cBhvr>
                                      <p:tavLst>
                                        <p:tav tm="0">
                                          <p:val>
                                            <p:strVal val="#ppt_x"/>
                                          </p:val>
                                        </p:tav>
                                        <p:tav tm="100000">
                                          <p:val>
                                            <p:strVal val="#ppt_x"/>
                                          </p:val>
                                        </p:tav>
                                      </p:tavLst>
                                    </p:anim>
                                    <p:anim calcmode="lin" valueType="num">
                                      <p:cBhvr>
                                        <p:cTn id="111"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6" grpId="0" animBg="1"/>
      <p:bldP spid="7" grpId="0" animBg="1"/>
      <p:bldP spid="8" grpId="0" animBg="1"/>
      <p:bldP spid="9" grpId="0" animBg="1"/>
      <p:bldP spid="10" grpId="0" animBg="1"/>
      <p:bldP spid="11" grpId="0" animBg="1"/>
      <p:bldP spid="12" grpId="0" animBg="1"/>
      <p:bldP spid="13" grpId="0" animBg="1"/>
      <p:bldP spid="14" grpId="0" animBg="1"/>
      <p:bldP spid="20" grpId="0" animBg="1"/>
      <p:bldP spid="21" grpId="0" animBg="1"/>
      <p:bldP spid="22" grpId="0" animBg="1"/>
      <p:bldP spid="4" grpId="0" animBg="1"/>
      <p:bldP spid="2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528"/>
          <p:cNvSpPr>
            <a:spLocks noEditPoints="1"/>
          </p:cNvSpPr>
          <p:nvPr/>
        </p:nvSpPr>
        <p:spPr bwMode="auto">
          <a:xfrm>
            <a:off x="0" y="12182"/>
            <a:ext cx="12185194" cy="404690"/>
          </a:xfrm>
          <a:custGeom>
            <a:avLst/>
            <a:gdLst>
              <a:gd name="T0" fmla="*/ 7 w 409"/>
              <a:gd name="T1" fmla="*/ 40 h 138"/>
              <a:gd name="T2" fmla="*/ 5 w 409"/>
              <a:gd name="T3" fmla="*/ 47 h 138"/>
              <a:gd name="T4" fmla="*/ 5 w 409"/>
              <a:gd name="T5" fmla="*/ 51 h 138"/>
              <a:gd name="T6" fmla="*/ 6 w 409"/>
              <a:gd name="T7" fmla="*/ 56 h 138"/>
              <a:gd name="T8" fmla="*/ 3 w 409"/>
              <a:gd name="T9" fmla="*/ 60 h 138"/>
              <a:gd name="T10" fmla="*/ 4 w 409"/>
              <a:gd name="T11" fmla="*/ 67 h 138"/>
              <a:gd name="T12" fmla="*/ 5 w 409"/>
              <a:gd name="T13" fmla="*/ 70 h 138"/>
              <a:gd name="T14" fmla="*/ 11 w 409"/>
              <a:gd name="T15" fmla="*/ 76 h 138"/>
              <a:gd name="T16" fmla="*/ 6 w 409"/>
              <a:gd name="T17" fmla="*/ 80 h 138"/>
              <a:gd name="T18" fmla="*/ 9 w 409"/>
              <a:gd name="T19" fmla="*/ 85 h 138"/>
              <a:gd name="T20" fmla="*/ 5 w 409"/>
              <a:gd name="T21" fmla="*/ 92 h 138"/>
              <a:gd name="T22" fmla="*/ 7 w 409"/>
              <a:gd name="T23" fmla="*/ 97 h 138"/>
              <a:gd name="T24" fmla="*/ 4 w 409"/>
              <a:gd name="T25" fmla="*/ 103 h 138"/>
              <a:gd name="T26" fmla="*/ 7 w 409"/>
              <a:gd name="T27" fmla="*/ 108 h 138"/>
              <a:gd name="T28" fmla="*/ 5 w 409"/>
              <a:gd name="T29" fmla="*/ 114 h 138"/>
              <a:gd name="T30" fmla="*/ 6 w 409"/>
              <a:gd name="T31" fmla="*/ 124 h 138"/>
              <a:gd name="T32" fmla="*/ 163 w 409"/>
              <a:gd name="T33" fmla="*/ 135 h 138"/>
              <a:gd name="T34" fmla="*/ 335 w 409"/>
              <a:gd name="T35" fmla="*/ 138 h 138"/>
              <a:gd name="T36" fmla="*/ 131 w 409"/>
              <a:gd name="T37" fmla="*/ 134 h 138"/>
              <a:gd name="T38" fmla="*/ 176 w 409"/>
              <a:gd name="T39" fmla="*/ 132 h 138"/>
              <a:gd name="T40" fmla="*/ 236 w 409"/>
              <a:gd name="T41" fmla="*/ 132 h 138"/>
              <a:gd name="T42" fmla="*/ 399 w 409"/>
              <a:gd name="T43" fmla="*/ 130 h 138"/>
              <a:gd name="T44" fmla="*/ 393 w 409"/>
              <a:gd name="T45" fmla="*/ 123 h 138"/>
              <a:gd name="T46" fmla="*/ 392 w 409"/>
              <a:gd name="T47" fmla="*/ 116 h 138"/>
              <a:gd name="T48" fmla="*/ 387 w 409"/>
              <a:gd name="T49" fmla="*/ 111 h 138"/>
              <a:gd name="T50" fmla="*/ 402 w 409"/>
              <a:gd name="T51" fmla="*/ 107 h 138"/>
              <a:gd name="T52" fmla="*/ 400 w 409"/>
              <a:gd name="T53" fmla="*/ 98 h 138"/>
              <a:gd name="T54" fmla="*/ 400 w 409"/>
              <a:gd name="T55" fmla="*/ 88 h 138"/>
              <a:gd name="T56" fmla="*/ 393 w 409"/>
              <a:gd name="T57" fmla="*/ 80 h 138"/>
              <a:gd name="T58" fmla="*/ 401 w 409"/>
              <a:gd name="T59" fmla="*/ 73 h 138"/>
              <a:gd name="T60" fmla="*/ 400 w 409"/>
              <a:gd name="T61" fmla="*/ 52 h 138"/>
              <a:gd name="T62" fmla="*/ 397 w 409"/>
              <a:gd name="T63" fmla="*/ 47 h 138"/>
              <a:gd name="T64" fmla="*/ 407 w 409"/>
              <a:gd name="T65" fmla="*/ 38 h 138"/>
              <a:gd name="T66" fmla="*/ 406 w 409"/>
              <a:gd name="T67" fmla="*/ 29 h 138"/>
              <a:gd name="T68" fmla="*/ 399 w 409"/>
              <a:gd name="T69" fmla="*/ 14 h 138"/>
              <a:gd name="T70" fmla="*/ 228 w 409"/>
              <a:gd name="T71" fmla="*/ 7 h 138"/>
              <a:gd name="T72" fmla="*/ 192 w 409"/>
              <a:gd name="T73" fmla="*/ 6 h 138"/>
              <a:gd name="T74" fmla="*/ 128 w 409"/>
              <a:gd name="T75" fmla="*/ 6 h 138"/>
              <a:gd name="T76" fmla="*/ 104 w 409"/>
              <a:gd name="T77" fmla="*/ 6 h 138"/>
              <a:gd name="T78" fmla="*/ 98 w 409"/>
              <a:gd name="T79" fmla="*/ 8 h 138"/>
              <a:gd name="T80" fmla="*/ 8 w 409"/>
              <a:gd name="T81" fmla="*/ 23 h 138"/>
              <a:gd name="T82" fmla="*/ 9 w 409"/>
              <a:gd name="T83" fmla="*/ 34 h 138"/>
              <a:gd name="T84" fmla="*/ 372 w 409"/>
              <a:gd name="T85" fmla="*/ 35 h 138"/>
              <a:gd name="T86" fmla="*/ 372 w 409"/>
              <a:gd name="T87" fmla="*/ 36 h 138"/>
              <a:gd name="T88" fmla="*/ 383 w 409"/>
              <a:gd name="T89" fmla="*/ 15 h 138"/>
              <a:gd name="T90" fmla="*/ 336 w 409"/>
              <a:gd name="T91" fmla="*/ 47 h 138"/>
              <a:gd name="T92" fmla="*/ 315 w 409"/>
              <a:gd name="T93" fmla="*/ 47 h 138"/>
              <a:gd name="T94" fmla="*/ 107 w 409"/>
              <a:gd name="T95" fmla="*/ 8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09" h="138">
                <a:moveTo>
                  <a:pt x="1" y="36"/>
                </a:moveTo>
                <a:cubicBezTo>
                  <a:pt x="3" y="36"/>
                  <a:pt x="6" y="37"/>
                  <a:pt x="7" y="39"/>
                </a:cubicBezTo>
                <a:cubicBezTo>
                  <a:pt x="7" y="40"/>
                  <a:pt x="7" y="40"/>
                  <a:pt x="7" y="40"/>
                </a:cubicBezTo>
                <a:cubicBezTo>
                  <a:pt x="7" y="41"/>
                  <a:pt x="8" y="41"/>
                  <a:pt x="8" y="42"/>
                </a:cubicBezTo>
                <a:cubicBezTo>
                  <a:pt x="7" y="44"/>
                  <a:pt x="4" y="43"/>
                  <a:pt x="2" y="44"/>
                </a:cubicBezTo>
                <a:cubicBezTo>
                  <a:pt x="2" y="47"/>
                  <a:pt x="6" y="44"/>
                  <a:pt x="5" y="47"/>
                </a:cubicBezTo>
                <a:cubicBezTo>
                  <a:pt x="3" y="47"/>
                  <a:pt x="3" y="47"/>
                  <a:pt x="3" y="47"/>
                </a:cubicBezTo>
                <a:cubicBezTo>
                  <a:pt x="4" y="49"/>
                  <a:pt x="8" y="48"/>
                  <a:pt x="9" y="51"/>
                </a:cubicBezTo>
                <a:cubicBezTo>
                  <a:pt x="8" y="52"/>
                  <a:pt x="7" y="51"/>
                  <a:pt x="5" y="51"/>
                </a:cubicBezTo>
                <a:cubicBezTo>
                  <a:pt x="7" y="53"/>
                  <a:pt x="7" y="53"/>
                  <a:pt x="7" y="53"/>
                </a:cubicBezTo>
                <a:cubicBezTo>
                  <a:pt x="6" y="54"/>
                  <a:pt x="6" y="55"/>
                  <a:pt x="5" y="54"/>
                </a:cubicBezTo>
                <a:cubicBezTo>
                  <a:pt x="6" y="56"/>
                  <a:pt x="6" y="56"/>
                  <a:pt x="6" y="56"/>
                </a:cubicBezTo>
                <a:cubicBezTo>
                  <a:pt x="3" y="57"/>
                  <a:pt x="3" y="57"/>
                  <a:pt x="3" y="57"/>
                </a:cubicBezTo>
                <a:cubicBezTo>
                  <a:pt x="5" y="59"/>
                  <a:pt x="5" y="59"/>
                  <a:pt x="5" y="59"/>
                </a:cubicBezTo>
                <a:cubicBezTo>
                  <a:pt x="3" y="60"/>
                  <a:pt x="3" y="60"/>
                  <a:pt x="3" y="60"/>
                </a:cubicBezTo>
                <a:cubicBezTo>
                  <a:pt x="6" y="61"/>
                  <a:pt x="9" y="62"/>
                  <a:pt x="11" y="64"/>
                </a:cubicBezTo>
                <a:cubicBezTo>
                  <a:pt x="4" y="65"/>
                  <a:pt x="4" y="65"/>
                  <a:pt x="4" y="65"/>
                </a:cubicBezTo>
                <a:cubicBezTo>
                  <a:pt x="4" y="66"/>
                  <a:pt x="4" y="67"/>
                  <a:pt x="4" y="67"/>
                </a:cubicBezTo>
                <a:cubicBezTo>
                  <a:pt x="3" y="67"/>
                  <a:pt x="3" y="67"/>
                  <a:pt x="3" y="67"/>
                </a:cubicBezTo>
                <a:cubicBezTo>
                  <a:pt x="4" y="68"/>
                  <a:pt x="7" y="68"/>
                  <a:pt x="9" y="69"/>
                </a:cubicBezTo>
                <a:cubicBezTo>
                  <a:pt x="7" y="70"/>
                  <a:pt x="5" y="69"/>
                  <a:pt x="5" y="70"/>
                </a:cubicBezTo>
                <a:cubicBezTo>
                  <a:pt x="6" y="72"/>
                  <a:pt x="8" y="70"/>
                  <a:pt x="8" y="72"/>
                </a:cubicBezTo>
                <a:cubicBezTo>
                  <a:pt x="6" y="73"/>
                  <a:pt x="5" y="71"/>
                  <a:pt x="4" y="73"/>
                </a:cubicBezTo>
                <a:cubicBezTo>
                  <a:pt x="11" y="76"/>
                  <a:pt x="11" y="76"/>
                  <a:pt x="11" y="76"/>
                </a:cubicBezTo>
                <a:cubicBezTo>
                  <a:pt x="10" y="78"/>
                  <a:pt x="9" y="77"/>
                  <a:pt x="7" y="77"/>
                </a:cubicBezTo>
                <a:cubicBezTo>
                  <a:pt x="7" y="77"/>
                  <a:pt x="7" y="77"/>
                  <a:pt x="7" y="77"/>
                </a:cubicBezTo>
                <a:cubicBezTo>
                  <a:pt x="6" y="78"/>
                  <a:pt x="7" y="79"/>
                  <a:pt x="6" y="80"/>
                </a:cubicBezTo>
                <a:cubicBezTo>
                  <a:pt x="7" y="81"/>
                  <a:pt x="7" y="81"/>
                  <a:pt x="7" y="81"/>
                </a:cubicBezTo>
                <a:cubicBezTo>
                  <a:pt x="6" y="82"/>
                  <a:pt x="3" y="80"/>
                  <a:pt x="4" y="83"/>
                </a:cubicBezTo>
                <a:cubicBezTo>
                  <a:pt x="5" y="84"/>
                  <a:pt x="7" y="84"/>
                  <a:pt x="9" y="85"/>
                </a:cubicBezTo>
                <a:cubicBezTo>
                  <a:pt x="7" y="85"/>
                  <a:pt x="7" y="89"/>
                  <a:pt x="4" y="88"/>
                </a:cubicBezTo>
                <a:cubicBezTo>
                  <a:pt x="5" y="90"/>
                  <a:pt x="7" y="89"/>
                  <a:pt x="8" y="91"/>
                </a:cubicBezTo>
                <a:cubicBezTo>
                  <a:pt x="7" y="91"/>
                  <a:pt x="6" y="92"/>
                  <a:pt x="5" y="92"/>
                </a:cubicBezTo>
                <a:cubicBezTo>
                  <a:pt x="6" y="93"/>
                  <a:pt x="6" y="93"/>
                  <a:pt x="6" y="93"/>
                </a:cubicBezTo>
                <a:cubicBezTo>
                  <a:pt x="5" y="93"/>
                  <a:pt x="5" y="94"/>
                  <a:pt x="5" y="94"/>
                </a:cubicBezTo>
                <a:cubicBezTo>
                  <a:pt x="5" y="96"/>
                  <a:pt x="7" y="94"/>
                  <a:pt x="7" y="97"/>
                </a:cubicBezTo>
                <a:cubicBezTo>
                  <a:pt x="6" y="98"/>
                  <a:pt x="6" y="97"/>
                  <a:pt x="5" y="98"/>
                </a:cubicBezTo>
                <a:cubicBezTo>
                  <a:pt x="6" y="100"/>
                  <a:pt x="6" y="100"/>
                  <a:pt x="6" y="100"/>
                </a:cubicBezTo>
                <a:cubicBezTo>
                  <a:pt x="5" y="100"/>
                  <a:pt x="4" y="101"/>
                  <a:pt x="4" y="103"/>
                </a:cubicBezTo>
                <a:cubicBezTo>
                  <a:pt x="5" y="104"/>
                  <a:pt x="6" y="104"/>
                  <a:pt x="7" y="106"/>
                </a:cubicBezTo>
                <a:cubicBezTo>
                  <a:pt x="6" y="107"/>
                  <a:pt x="5" y="106"/>
                  <a:pt x="5" y="106"/>
                </a:cubicBezTo>
                <a:cubicBezTo>
                  <a:pt x="7" y="108"/>
                  <a:pt x="7" y="108"/>
                  <a:pt x="7" y="108"/>
                </a:cubicBezTo>
                <a:cubicBezTo>
                  <a:pt x="6" y="110"/>
                  <a:pt x="4" y="109"/>
                  <a:pt x="3" y="110"/>
                </a:cubicBezTo>
                <a:cubicBezTo>
                  <a:pt x="4" y="112"/>
                  <a:pt x="7" y="110"/>
                  <a:pt x="8" y="113"/>
                </a:cubicBezTo>
                <a:cubicBezTo>
                  <a:pt x="7" y="115"/>
                  <a:pt x="6" y="114"/>
                  <a:pt x="5" y="114"/>
                </a:cubicBezTo>
                <a:cubicBezTo>
                  <a:pt x="7" y="115"/>
                  <a:pt x="6" y="118"/>
                  <a:pt x="5" y="119"/>
                </a:cubicBezTo>
                <a:cubicBezTo>
                  <a:pt x="5" y="119"/>
                  <a:pt x="6" y="119"/>
                  <a:pt x="7" y="120"/>
                </a:cubicBezTo>
                <a:cubicBezTo>
                  <a:pt x="6" y="121"/>
                  <a:pt x="7" y="123"/>
                  <a:pt x="6" y="124"/>
                </a:cubicBezTo>
                <a:cubicBezTo>
                  <a:pt x="10" y="131"/>
                  <a:pt x="17" y="129"/>
                  <a:pt x="22" y="132"/>
                </a:cubicBezTo>
                <a:cubicBezTo>
                  <a:pt x="69" y="134"/>
                  <a:pt x="69" y="134"/>
                  <a:pt x="69" y="134"/>
                </a:cubicBezTo>
                <a:cubicBezTo>
                  <a:pt x="163" y="135"/>
                  <a:pt x="163" y="135"/>
                  <a:pt x="163" y="135"/>
                </a:cubicBezTo>
                <a:cubicBezTo>
                  <a:pt x="245" y="137"/>
                  <a:pt x="245" y="137"/>
                  <a:pt x="245" y="137"/>
                </a:cubicBezTo>
                <a:cubicBezTo>
                  <a:pt x="269" y="138"/>
                  <a:pt x="269" y="138"/>
                  <a:pt x="269" y="138"/>
                </a:cubicBezTo>
                <a:cubicBezTo>
                  <a:pt x="335" y="138"/>
                  <a:pt x="335" y="138"/>
                  <a:pt x="335" y="138"/>
                </a:cubicBezTo>
                <a:cubicBezTo>
                  <a:pt x="345" y="137"/>
                  <a:pt x="355" y="137"/>
                  <a:pt x="365" y="135"/>
                </a:cubicBezTo>
                <a:cubicBezTo>
                  <a:pt x="319" y="137"/>
                  <a:pt x="276" y="137"/>
                  <a:pt x="230" y="136"/>
                </a:cubicBezTo>
                <a:cubicBezTo>
                  <a:pt x="131" y="134"/>
                  <a:pt x="131" y="134"/>
                  <a:pt x="131" y="134"/>
                </a:cubicBezTo>
                <a:cubicBezTo>
                  <a:pt x="122" y="135"/>
                  <a:pt x="112" y="135"/>
                  <a:pt x="103" y="133"/>
                </a:cubicBezTo>
                <a:cubicBezTo>
                  <a:pt x="168" y="133"/>
                  <a:pt x="168" y="133"/>
                  <a:pt x="168" y="133"/>
                </a:cubicBezTo>
                <a:cubicBezTo>
                  <a:pt x="170" y="132"/>
                  <a:pt x="174" y="134"/>
                  <a:pt x="176" y="132"/>
                </a:cubicBezTo>
                <a:cubicBezTo>
                  <a:pt x="209" y="132"/>
                  <a:pt x="209" y="132"/>
                  <a:pt x="209" y="132"/>
                </a:cubicBezTo>
                <a:cubicBezTo>
                  <a:pt x="210" y="133"/>
                  <a:pt x="210" y="133"/>
                  <a:pt x="210" y="133"/>
                </a:cubicBezTo>
                <a:cubicBezTo>
                  <a:pt x="218" y="133"/>
                  <a:pt x="228" y="134"/>
                  <a:pt x="236" y="132"/>
                </a:cubicBezTo>
                <a:cubicBezTo>
                  <a:pt x="301" y="133"/>
                  <a:pt x="301" y="133"/>
                  <a:pt x="301" y="133"/>
                </a:cubicBezTo>
                <a:cubicBezTo>
                  <a:pt x="322" y="130"/>
                  <a:pt x="344" y="136"/>
                  <a:pt x="367" y="133"/>
                </a:cubicBezTo>
                <a:cubicBezTo>
                  <a:pt x="378" y="131"/>
                  <a:pt x="389" y="131"/>
                  <a:pt x="399" y="130"/>
                </a:cubicBezTo>
                <a:cubicBezTo>
                  <a:pt x="400" y="128"/>
                  <a:pt x="402" y="129"/>
                  <a:pt x="403" y="128"/>
                </a:cubicBezTo>
                <a:cubicBezTo>
                  <a:pt x="394" y="127"/>
                  <a:pt x="386" y="124"/>
                  <a:pt x="377" y="124"/>
                </a:cubicBezTo>
                <a:cubicBezTo>
                  <a:pt x="383" y="123"/>
                  <a:pt x="388" y="121"/>
                  <a:pt x="393" y="123"/>
                </a:cubicBezTo>
                <a:cubicBezTo>
                  <a:pt x="396" y="121"/>
                  <a:pt x="400" y="121"/>
                  <a:pt x="403" y="121"/>
                </a:cubicBezTo>
                <a:cubicBezTo>
                  <a:pt x="403" y="121"/>
                  <a:pt x="403" y="120"/>
                  <a:pt x="403" y="120"/>
                </a:cubicBezTo>
                <a:cubicBezTo>
                  <a:pt x="400" y="119"/>
                  <a:pt x="395" y="118"/>
                  <a:pt x="392" y="116"/>
                </a:cubicBezTo>
                <a:cubicBezTo>
                  <a:pt x="395" y="114"/>
                  <a:pt x="398" y="117"/>
                  <a:pt x="402" y="116"/>
                </a:cubicBezTo>
                <a:cubicBezTo>
                  <a:pt x="398" y="114"/>
                  <a:pt x="393" y="114"/>
                  <a:pt x="388" y="113"/>
                </a:cubicBezTo>
                <a:cubicBezTo>
                  <a:pt x="387" y="111"/>
                  <a:pt x="387" y="111"/>
                  <a:pt x="387" y="111"/>
                </a:cubicBezTo>
                <a:cubicBezTo>
                  <a:pt x="388" y="109"/>
                  <a:pt x="390" y="112"/>
                  <a:pt x="392" y="111"/>
                </a:cubicBezTo>
                <a:cubicBezTo>
                  <a:pt x="390" y="109"/>
                  <a:pt x="385" y="111"/>
                  <a:pt x="382" y="109"/>
                </a:cubicBezTo>
                <a:cubicBezTo>
                  <a:pt x="389" y="107"/>
                  <a:pt x="396" y="111"/>
                  <a:pt x="402" y="107"/>
                </a:cubicBezTo>
                <a:cubicBezTo>
                  <a:pt x="401" y="106"/>
                  <a:pt x="401" y="106"/>
                  <a:pt x="401" y="106"/>
                </a:cubicBezTo>
                <a:cubicBezTo>
                  <a:pt x="403" y="106"/>
                  <a:pt x="401" y="104"/>
                  <a:pt x="401" y="102"/>
                </a:cubicBezTo>
                <a:cubicBezTo>
                  <a:pt x="399" y="101"/>
                  <a:pt x="403" y="98"/>
                  <a:pt x="400" y="98"/>
                </a:cubicBezTo>
                <a:cubicBezTo>
                  <a:pt x="401" y="97"/>
                  <a:pt x="402" y="97"/>
                  <a:pt x="401" y="95"/>
                </a:cubicBezTo>
                <a:cubicBezTo>
                  <a:pt x="398" y="94"/>
                  <a:pt x="396" y="91"/>
                  <a:pt x="393" y="89"/>
                </a:cubicBezTo>
                <a:cubicBezTo>
                  <a:pt x="400" y="88"/>
                  <a:pt x="400" y="88"/>
                  <a:pt x="400" y="88"/>
                </a:cubicBezTo>
                <a:cubicBezTo>
                  <a:pt x="399" y="86"/>
                  <a:pt x="395" y="87"/>
                  <a:pt x="393" y="85"/>
                </a:cubicBezTo>
                <a:cubicBezTo>
                  <a:pt x="394" y="82"/>
                  <a:pt x="398" y="84"/>
                  <a:pt x="400" y="84"/>
                </a:cubicBezTo>
                <a:cubicBezTo>
                  <a:pt x="398" y="81"/>
                  <a:pt x="395" y="83"/>
                  <a:pt x="393" y="80"/>
                </a:cubicBezTo>
                <a:cubicBezTo>
                  <a:pt x="396" y="79"/>
                  <a:pt x="401" y="81"/>
                  <a:pt x="403" y="78"/>
                </a:cubicBezTo>
                <a:cubicBezTo>
                  <a:pt x="399" y="75"/>
                  <a:pt x="399" y="75"/>
                  <a:pt x="399" y="75"/>
                </a:cubicBezTo>
                <a:cubicBezTo>
                  <a:pt x="401" y="73"/>
                  <a:pt x="401" y="73"/>
                  <a:pt x="401" y="73"/>
                </a:cubicBezTo>
                <a:cubicBezTo>
                  <a:pt x="399" y="72"/>
                  <a:pt x="397" y="71"/>
                  <a:pt x="397" y="69"/>
                </a:cubicBezTo>
                <a:cubicBezTo>
                  <a:pt x="399" y="68"/>
                  <a:pt x="401" y="68"/>
                  <a:pt x="403" y="67"/>
                </a:cubicBezTo>
                <a:cubicBezTo>
                  <a:pt x="401" y="63"/>
                  <a:pt x="405" y="55"/>
                  <a:pt x="400" y="52"/>
                </a:cubicBezTo>
                <a:cubicBezTo>
                  <a:pt x="400" y="51"/>
                  <a:pt x="399" y="50"/>
                  <a:pt x="400" y="49"/>
                </a:cubicBezTo>
                <a:cubicBezTo>
                  <a:pt x="401" y="49"/>
                  <a:pt x="401" y="49"/>
                  <a:pt x="401" y="49"/>
                </a:cubicBezTo>
                <a:cubicBezTo>
                  <a:pt x="397" y="47"/>
                  <a:pt x="397" y="47"/>
                  <a:pt x="397" y="47"/>
                </a:cubicBezTo>
                <a:cubicBezTo>
                  <a:pt x="397" y="43"/>
                  <a:pt x="400" y="45"/>
                  <a:pt x="402" y="44"/>
                </a:cubicBezTo>
                <a:cubicBezTo>
                  <a:pt x="397" y="39"/>
                  <a:pt x="389" y="41"/>
                  <a:pt x="383" y="37"/>
                </a:cubicBezTo>
                <a:cubicBezTo>
                  <a:pt x="391" y="36"/>
                  <a:pt x="399" y="40"/>
                  <a:pt x="407" y="38"/>
                </a:cubicBezTo>
                <a:cubicBezTo>
                  <a:pt x="408" y="34"/>
                  <a:pt x="404" y="34"/>
                  <a:pt x="403" y="31"/>
                </a:cubicBezTo>
                <a:cubicBezTo>
                  <a:pt x="400" y="30"/>
                  <a:pt x="397" y="30"/>
                  <a:pt x="395" y="28"/>
                </a:cubicBezTo>
                <a:cubicBezTo>
                  <a:pt x="398" y="27"/>
                  <a:pt x="403" y="29"/>
                  <a:pt x="406" y="29"/>
                </a:cubicBezTo>
                <a:cubicBezTo>
                  <a:pt x="406" y="29"/>
                  <a:pt x="407" y="29"/>
                  <a:pt x="407" y="28"/>
                </a:cubicBezTo>
                <a:cubicBezTo>
                  <a:pt x="404" y="27"/>
                  <a:pt x="409" y="21"/>
                  <a:pt x="404" y="22"/>
                </a:cubicBezTo>
                <a:cubicBezTo>
                  <a:pt x="405" y="17"/>
                  <a:pt x="402" y="15"/>
                  <a:pt x="399" y="14"/>
                </a:cubicBezTo>
                <a:cubicBezTo>
                  <a:pt x="381" y="10"/>
                  <a:pt x="381" y="10"/>
                  <a:pt x="381" y="10"/>
                </a:cubicBezTo>
                <a:cubicBezTo>
                  <a:pt x="295" y="9"/>
                  <a:pt x="295" y="9"/>
                  <a:pt x="295" y="9"/>
                </a:cubicBezTo>
                <a:cubicBezTo>
                  <a:pt x="272" y="10"/>
                  <a:pt x="249" y="10"/>
                  <a:pt x="228" y="7"/>
                </a:cubicBezTo>
                <a:cubicBezTo>
                  <a:pt x="227" y="6"/>
                  <a:pt x="227" y="6"/>
                  <a:pt x="227" y="6"/>
                </a:cubicBezTo>
                <a:cubicBezTo>
                  <a:pt x="214" y="8"/>
                  <a:pt x="203" y="0"/>
                  <a:pt x="191" y="6"/>
                </a:cubicBezTo>
                <a:cubicBezTo>
                  <a:pt x="192" y="6"/>
                  <a:pt x="192" y="6"/>
                  <a:pt x="192" y="6"/>
                </a:cubicBezTo>
                <a:cubicBezTo>
                  <a:pt x="191" y="7"/>
                  <a:pt x="191" y="7"/>
                  <a:pt x="191" y="7"/>
                </a:cubicBezTo>
                <a:cubicBezTo>
                  <a:pt x="179" y="6"/>
                  <a:pt x="167" y="4"/>
                  <a:pt x="154" y="5"/>
                </a:cubicBezTo>
                <a:cubicBezTo>
                  <a:pt x="146" y="5"/>
                  <a:pt x="137" y="7"/>
                  <a:pt x="128" y="6"/>
                </a:cubicBezTo>
                <a:cubicBezTo>
                  <a:pt x="125" y="4"/>
                  <a:pt x="120" y="3"/>
                  <a:pt x="116" y="3"/>
                </a:cubicBezTo>
                <a:cubicBezTo>
                  <a:pt x="111" y="2"/>
                  <a:pt x="106" y="2"/>
                  <a:pt x="101" y="4"/>
                </a:cubicBezTo>
                <a:cubicBezTo>
                  <a:pt x="104" y="6"/>
                  <a:pt x="104" y="6"/>
                  <a:pt x="104" y="6"/>
                </a:cubicBezTo>
                <a:cubicBezTo>
                  <a:pt x="97" y="9"/>
                  <a:pt x="93" y="0"/>
                  <a:pt x="86" y="4"/>
                </a:cubicBezTo>
                <a:cubicBezTo>
                  <a:pt x="84" y="5"/>
                  <a:pt x="84" y="5"/>
                  <a:pt x="84" y="5"/>
                </a:cubicBezTo>
                <a:cubicBezTo>
                  <a:pt x="88" y="8"/>
                  <a:pt x="94" y="6"/>
                  <a:pt x="98" y="8"/>
                </a:cubicBezTo>
                <a:cubicBezTo>
                  <a:pt x="74" y="7"/>
                  <a:pt x="49" y="10"/>
                  <a:pt x="25" y="13"/>
                </a:cubicBezTo>
                <a:cubicBezTo>
                  <a:pt x="17" y="13"/>
                  <a:pt x="7" y="14"/>
                  <a:pt x="2" y="22"/>
                </a:cubicBezTo>
                <a:cubicBezTo>
                  <a:pt x="4" y="23"/>
                  <a:pt x="6" y="20"/>
                  <a:pt x="8" y="23"/>
                </a:cubicBezTo>
                <a:cubicBezTo>
                  <a:pt x="7" y="27"/>
                  <a:pt x="2" y="25"/>
                  <a:pt x="3" y="29"/>
                </a:cubicBezTo>
                <a:cubicBezTo>
                  <a:pt x="0" y="30"/>
                  <a:pt x="0" y="30"/>
                  <a:pt x="0" y="30"/>
                </a:cubicBezTo>
                <a:cubicBezTo>
                  <a:pt x="2" y="34"/>
                  <a:pt x="7" y="30"/>
                  <a:pt x="9" y="34"/>
                </a:cubicBezTo>
                <a:cubicBezTo>
                  <a:pt x="7" y="36"/>
                  <a:pt x="4" y="34"/>
                  <a:pt x="1" y="36"/>
                </a:cubicBezTo>
                <a:close/>
                <a:moveTo>
                  <a:pt x="372" y="36"/>
                </a:moveTo>
                <a:cubicBezTo>
                  <a:pt x="372" y="35"/>
                  <a:pt x="372" y="35"/>
                  <a:pt x="372" y="35"/>
                </a:cubicBezTo>
                <a:cubicBezTo>
                  <a:pt x="374" y="36"/>
                  <a:pt x="376" y="36"/>
                  <a:pt x="379" y="36"/>
                </a:cubicBezTo>
                <a:cubicBezTo>
                  <a:pt x="380" y="38"/>
                  <a:pt x="382" y="38"/>
                  <a:pt x="383" y="38"/>
                </a:cubicBezTo>
                <a:cubicBezTo>
                  <a:pt x="379" y="38"/>
                  <a:pt x="375" y="38"/>
                  <a:pt x="372" y="36"/>
                </a:cubicBezTo>
                <a:close/>
                <a:moveTo>
                  <a:pt x="360" y="14"/>
                </a:moveTo>
                <a:cubicBezTo>
                  <a:pt x="373" y="14"/>
                  <a:pt x="373" y="14"/>
                  <a:pt x="373" y="14"/>
                </a:cubicBezTo>
                <a:cubicBezTo>
                  <a:pt x="383" y="15"/>
                  <a:pt x="383" y="15"/>
                  <a:pt x="383" y="15"/>
                </a:cubicBezTo>
                <a:lnTo>
                  <a:pt x="360" y="14"/>
                </a:lnTo>
                <a:close/>
                <a:moveTo>
                  <a:pt x="315" y="47"/>
                </a:moveTo>
                <a:cubicBezTo>
                  <a:pt x="336" y="47"/>
                  <a:pt x="336" y="47"/>
                  <a:pt x="336" y="47"/>
                </a:cubicBezTo>
                <a:cubicBezTo>
                  <a:pt x="343" y="46"/>
                  <a:pt x="350" y="46"/>
                  <a:pt x="358" y="46"/>
                </a:cubicBezTo>
                <a:cubicBezTo>
                  <a:pt x="336" y="47"/>
                  <a:pt x="336" y="47"/>
                  <a:pt x="336" y="47"/>
                </a:cubicBezTo>
                <a:cubicBezTo>
                  <a:pt x="329" y="47"/>
                  <a:pt x="322" y="47"/>
                  <a:pt x="315" y="47"/>
                </a:cubicBezTo>
                <a:close/>
                <a:moveTo>
                  <a:pt x="107" y="7"/>
                </a:moveTo>
                <a:cubicBezTo>
                  <a:pt x="108" y="6"/>
                  <a:pt x="109" y="7"/>
                  <a:pt x="110" y="8"/>
                </a:cubicBezTo>
                <a:cubicBezTo>
                  <a:pt x="107" y="8"/>
                  <a:pt x="107" y="8"/>
                  <a:pt x="107" y="8"/>
                </a:cubicBezTo>
                <a:lnTo>
                  <a:pt x="107" y="7"/>
                </a:lnTo>
                <a:close/>
              </a:path>
            </a:pathLst>
          </a:custGeom>
          <a:solidFill>
            <a:schemeClr val="accent1"/>
          </a:solidFill>
          <a:ln w="9525">
            <a:noFill/>
            <a:round/>
          </a:ln>
        </p:spPr>
        <p:txBody>
          <a:bodyPr vert="horz" wrap="square" lIns="91440" tIns="45720" rIns="91440" bIns="45720" numCol="1" anchor="ctr"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Bef>
                <a:spcPct val="50000"/>
              </a:spcBef>
            </a:pPr>
            <a:r>
              <a:rPr lang="zh-CN" altLang="en-US" sz="2000" b="1" dirty="0">
                <a:solidFill>
                  <a:schemeClr val="bg1"/>
                </a:solidFill>
                <a:latin typeface="腾祥嘉丽准粗圆简" panose="01010104010101010101" pitchFamily="2" charset="-122"/>
                <a:ea typeface="腾祥嘉丽准粗圆简" panose="01010104010101010101" pitchFamily="2" charset="-122"/>
              </a:rPr>
              <a:t>第</a:t>
            </a:r>
            <a:r>
              <a:rPr lang="en-US" altLang="zh-CN" sz="2000" b="1" dirty="0">
                <a:solidFill>
                  <a:schemeClr val="bg1"/>
                </a:solidFill>
                <a:latin typeface="腾祥嘉丽准粗圆简" panose="01010104010101010101" pitchFamily="2" charset="-122"/>
                <a:ea typeface="腾祥嘉丽准粗圆简" panose="01010104010101010101" pitchFamily="2" charset="-122"/>
              </a:rPr>
              <a:t>4</a:t>
            </a:r>
            <a:r>
              <a:rPr lang="zh-CN" altLang="en-US" sz="2000" b="1" dirty="0">
                <a:solidFill>
                  <a:schemeClr val="bg1"/>
                </a:solidFill>
                <a:latin typeface="腾祥嘉丽准粗圆简" panose="01010104010101010101" pitchFamily="2" charset="-122"/>
                <a:ea typeface="腾祥嘉丽准粗圆简" panose="01010104010101010101" pitchFamily="2" charset="-122"/>
              </a:rPr>
              <a:t>单元 新民主主义革命的开始</a:t>
            </a:r>
            <a:r>
              <a:rPr lang="en-US" altLang="zh-CN" sz="2000" b="1" dirty="0">
                <a:solidFill>
                  <a:schemeClr val="bg1"/>
                </a:solidFill>
                <a:latin typeface="腾祥嘉丽准粗圆简" panose="01010104010101010101" pitchFamily="2" charset="-122"/>
                <a:ea typeface="腾祥嘉丽准粗圆简" panose="01010104010101010101" pitchFamily="2" charset="-122"/>
              </a:rPr>
              <a:t>——</a:t>
            </a:r>
            <a:r>
              <a:rPr lang="zh-CN" altLang="en-US" sz="2000" b="1" dirty="0">
                <a:solidFill>
                  <a:schemeClr val="accent4"/>
                </a:solidFill>
                <a:latin typeface="腾祥嘉丽准粗圆简" panose="01010104010101010101" pitchFamily="2" charset="-122"/>
                <a:ea typeface="腾祥嘉丽准粗圆简" panose="01010104010101010101" pitchFamily="2" charset="-122"/>
              </a:rPr>
              <a:t>知识重难点</a:t>
            </a:r>
            <a:endParaRPr lang="zh-CN" altLang="en-US" sz="2000" b="1" dirty="0">
              <a:solidFill>
                <a:schemeClr val="accent4"/>
              </a:solidFill>
              <a:latin typeface="腾祥嘉丽准粗圆简" panose="01010104010101010101" pitchFamily="2" charset="-122"/>
              <a:ea typeface="腾祥嘉丽准粗圆简" panose="01010104010101010101" pitchFamily="2" charset="-122"/>
            </a:endParaRPr>
          </a:p>
        </p:txBody>
      </p:sp>
      <p:sp>
        <p:nvSpPr>
          <p:cNvPr id="3" name="Freeform 528"/>
          <p:cNvSpPr>
            <a:spLocks noEditPoints="1"/>
          </p:cNvSpPr>
          <p:nvPr/>
        </p:nvSpPr>
        <p:spPr bwMode="auto">
          <a:xfrm>
            <a:off x="6806" y="416872"/>
            <a:ext cx="7684314" cy="523316"/>
          </a:xfrm>
          <a:custGeom>
            <a:avLst/>
            <a:gdLst>
              <a:gd name="T0" fmla="*/ 7 w 409"/>
              <a:gd name="T1" fmla="*/ 40 h 138"/>
              <a:gd name="T2" fmla="*/ 5 w 409"/>
              <a:gd name="T3" fmla="*/ 47 h 138"/>
              <a:gd name="T4" fmla="*/ 5 w 409"/>
              <a:gd name="T5" fmla="*/ 51 h 138"/>
              <a:gd name="T6" fmla="*/ 6 w 409"/>
              <a:gd name="T7" fmla="*/ 56 h 138"/>
              <a:gd name="T8" fmla="*/ 3 w 409"/>
              <a:gd name="T9" fmla="*/ 60 h 138"/>
              <a:gd name="T10" fmla="*/ 4 w 409"/>
              <a:gd name="T11" fmla="*/ 67 h 138"/>
              <a:gd name="T12" fmla="*/ 5 w 409"/>
              <a:gd name="T13" fmla="*/ 70 h 138"/>
              <a:gd name="T14" fmla="*/ 11 w 409"/>
              <a:gd name="T15" fmla="*/ 76 h 138"/>
              <a:gd name="T16" fmla="*/ 6 w 409"/>
              <a:gd name="T17" fmla="*/ 80 h 138"/>
              <a:gd name="T18" fmla="*/ 9 w 409"/>
              <a:gd name="T19" fmla="*/ 85 h 138"/>
              <a:gd name="T20" fmla="*/ 5 w 409"/>
              <a:gd name="T21" fmla="*/ 92 h 138"/>
              <a:gd name="T22" fmla="*/ 7 w 409"/>
              <a:gd name="T23" fmla="*/ 97 h 138"/>
              <a:gd name="T24" fmla="*/ 4 w 409"/>
              <a:gd name="T25" fmla="*/ 103 h 138"/>
              <a:gd name="T26" fmla="*/ 7 w 409"/>
              <a:gd name="T27" fmla="*/ 108 h 138"/>
              <a:gd name="T28" fmla="*/ 5 w 409"/>
              <a:gd name="T29" fmla="*/ 114 h 138"/>
              <a:gd name="T30" fmla="*/ 6 w 409"/>
              <a:gd name="T31" fmla="*/ 124 h 138"/>
              <a:gd name="T32" fmla="*/ 163 w 409"/>
              <a:gd name="T33" fmla="*/ 135 h 138"/>
              <a:gd name="T34" fmla="*/ 335 w 409"/>
              <a:gd name="T35" fmla="*/ 138 h 138"/>
              <a:gd name="T36" fmla="*/ 131 w 409"/>
              <a:gd name="T37" fmla="*/ 134 h 138"/>
              <a:gd name="T38" fmla="*/ 176 w 409"/>
              <a:gd name="T39" fmla="*/ 132 h 138"/>
              <a:gd name="T40" fmla="*/ 236 w 409"/>
              <a:gd name="T41" fmla="*/ 132 h 138"/>
              <a:gd name="T42" fmla="*/ 399 w 409"/>
              <a:gd name="T43" fmla="*/ 130 h 138"/>
              <a:gd name="T44" fmla="*/ 393 w 409"/>
              <a:gd name="T45" fmla="*/ 123 h 138"/>
              <a:gd name="T46" fmla="*/ 392 w 409"/>
              <a:gd name="T47" fmla="*/ 116 h 138"/>
              <a:gd name="T48" fmla="*/ 387 w 409"/>
              <a:gd name="T49" fmla="*/ 111 h 138"/>
              <a:gd name="T50" fmla="*/ 402 w 409"/>
              <a:gd name="T51" fmla="*/ 107 h 138"/>
              <a:gd name="T52" fmla="*/ 400 w 409"/>
              <a:gd name="T53" fmla="*/ 98 h 138"/>
              <a:gd name="T54" fmla="*/ 400 w 409"/>
              <a:gd name="T55" fmla="*/ 88 h 138"/>
              <a:gd name="T56" fmla="*/ 393 w 409"/>
              <a:gd name="T57" fmla="*/ 80 h 138"/>
              <a:gd name="T58" fmla="*/ 401 w 409"/>
              <a:gd name="T59" fmla="*/ 73 h 138"/>
              <a:gd name="T60" fmla="*/ 400 w 409"/>
              <a:gd name="T61" fmla="*/ 52 h 138"/>
              <a:gd name="T62" fmla="*/ 397 w 409"/>
              <a:gd name="T63" fmla="*/ 47 h 138"/>
              <a:gd name="T64" fmla="*/ 407 w 409"/>
              <a:gd name="T65" fmla="*/ 38 h 138"/>
              <a:gd name="T66" fmla="*/ 406 w 409"/>
              <a:gd name="T67" fmla="*/ 29 h 138"/>
              <a:gd name="T68" fmla="*/ 399 w 409"/>
              <a:gd name="T69" fmla="*/ 14 h 138"/>
              <a:gd name="T70" fmla="*/ 228 w 409"/>
              <a:gd name="T71" fmla="*/ 7 h 138"/>
              <a:gd name="T72" fmla="*/ 192 w 409"/>
              <a:gd name="T73" fmla="*/ 6 h 138"/>
              <a:gd name="T74" fmla="*/ 128 w 409"/>
              <a:gd name="T75" fmla="*/ 6 h 138"/>
              <a:gd name="T76" fmla="*/ 104 w 409"/>
              <a:gd name="T77" fmla="*/ 6 h 138"/>
              <a:gd name="T78" fmla="*/ 98 w 409"/>
              <a:gd name="T79" fmla="*/ 8 h 138"/>
              <a:gd name="T80" fmla="*/ 8 w 409"/>
              <a:gd name="T81" fmla="*/ 23 h 138"/>
              <a:gd name="T82" fmla="*/ 9 w 409"/>
              <a:gd name="T83" fmla="*/ 34 h 138"/>
              <a:gd name="T84" fmla="*/ 372 w 409"/>
              <a:gd name="T85" fmla="*/ 35 h 138"/>
              <a:gd name="T86" fmla="*/ 372 w 409"/>
              <a:gd name="T87" fmla="*/ 36 h 138"/>
              <a:gd name="T88" fmla="*/ 383 w 409"/>
              <a:gd name="T89" fmla="*/ 15 h 138"/>
              <a:gd name="T90" fmla="*/ 336 w 409"/>
              <a:gd name="T91" fmla="*/ 47 h 138"/>
              <a:gd name="T92" fmla="*/ 315 w 409"/>
              <a:gd name="T93" fmla="*/ 47 h 138"/>
              <a:gd name="T94" fmla="*/ 107 w 409"/>
              <a:gd name="T95" fmla="*/ 8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09" h="138">
                <a:moveTo>
                  <a:pt x="1" y="36"/>
                </a:moveTo>
                <a:cubicBezTo>
                  <a:pt x="3" y="36"/>
                  <a:pt x="6" y="37"/>
                  <a:pt x="7" y="39"/>
                </a:cubicBezTo>
                <a:cubicBezTo>
                  <a:pt x="7" y="40"/>
                  <a:pt x="7" y="40"/>
                  <a:pt x="7" y="40"/>
                </a:cubicBezTo>
                <a:cubicBezTo>
                  <a:pt x="7" y="41"/>
                  <a:pt x="8" y="41"/>
                  <a:pt x="8" y="42"/>
                </a:cubicBezTo>
                <a:cubicBezTo>
                  <a:pt x="7" y="44"/>
                  <a:pt x="4" y="43"/>
                  <a:pt x="2" y="44"/>
                </a:cubicBezTo>
                <a:cubicBezTo>
                  <a:pt x="2" y="47"/>
                  <a:pt x="6" y="44"/>
                  <a:pt x="5" y="47"/>
                </a:cubicBezTo>
                <a:cubicBezTo>
                  <a:pt x="3" y="47"/>
                  <a:pt x="3" y="47"/>
                  <a:pt x="3" y="47"/>
                </a:cubicBezTo>
                <a:cubicBezTo>
                  <a:pt x="4" y="49"/>
                  <a:pt x="8" y="48"/>
                  <a:pt x="9" y="51"/>
                </a:cubicBezTo>
                <a:cubicBezTo>
                  <a:pt x="8" y="52"/>
                  <a:pt x="7" y="51"/>
                  <a:pt x="5" y="51"/>
                </a:cubicBezTo>
                <a:cubicBezTo>
                  <a:pt x="7" y="53"/>
                  <a:pt x="7" y="53"/>
                  <a:pt x="7" y="53"/>
                </a:cubicBezTo>
                <a:cubicBezTo>
                  <a:pt x="6" y="54"/>
                  <a:pt x="6" y="55"/>
                  <a:pt x="5" y="54"/>
                </a:cubicBezTo>
                <a:cubicBezTo>
                  <a:pt x="6" y="56"/>
                  <a:pt x="6" y="56"/>
                  <a:pt x="6" y="56"/>
                </a:cubicBezTo>
                <a:cubicBezTo>
                  <a:pt x="3" y="57"/>
                  <a:pt x="3" y="57"/>
                  <a:pt x="3" y="57"/>
                </a:cubicBezTo>
                <a:cubicBezTo>
                  <a:pt x="5" y="59"/>
                  <a:pt x="5" y="59"/>
                  <a:pt x="5" y="59"/>
                </a:cubicBezTo>
                <a:cubicBezTo>
                  <a:pt x="3" y="60"/>
                  <a:pt x="3" y="60"/>
                  <a:pt x="3" y="60"/>
                </a:cubicBezTo>
                <a:cubicBezTo>
                  <a:pt x="6" y="61"/>
                  <a:pt x="9" y="62"/>
                  <a:pt x="11" y="64"/>
                </a:cubicBezTo>
                <a:cubicBezTo>
                  <a:pt x="4" y="65"/>
                  <a:pt x="4" y="65"/>
                  <a:pt x="4" y="65"/>
                </a:cubicBezTo>
                <a:cubicBezTo>
                  <a:pt x="4" y="66"/>
                  <a:pt x="4" y="67"/>
                  <a:pt x="4" y="67"/>
                </a:cubicBezTo>
                <a:cubicBezTo>
                  <a:pt x="3" y="67"/>
                  <a:pt x="3" y="67"/>
                  <a:pt x="3" y="67"/>
                </a:cubicBezTo>
                <a:cubicBezTo>
                  <a:pt x="4" y="68"/>
                  <a:pt x="7" y="68"/>
                  <a:pt x="9" y="69"/>
                </a:cubicBezTo>
                <a:cubicBezTo>
                  <a:pt x="7" y="70"/>
                  <a:pt x="5" y="69"/>
                  <a:pt x="5" y="70"/>
                </a:cubicBezTo>
                <a:cubicBezTo>
                  <a:pt x="6" y="72"/>
                  <a:pt x="8" y="70"/>
                  <a:pt x="8" y="72"/>
                </a:cubicBezTo>
                <a:cubicBezTo>
                  <a:pt x="6" y="73"/>
                  <a:pt x="5" y="71"/>
                  <a:pt x="4" y="73"/>
                </a:cubicBezTo>
                <a:cubicBezTo>
                  <a:pt x="11" y="76"/>
                  <a:pt x="11" y="76"/>
                  <a:pt x="11" y="76"/>
                </a:cubicBezTo>
                <a:cubicBezTo>
                  <a:pt x="10" y="78"/>
                  <a:pt x="9" y="77"/>
                  <a:pt x="7" y="77"/>
                </a:cubicBezTo>
                <a:cubicBezTo>
                  <a:pt x="7" y="77"/>
                  <a:pt x="7" y="77"/>
                  <a:pt x="7" y="77"/>
                </a:cubicBezTo>
                <a:cubicBezTo>
                  <a:pt x="6" y="78"/>
                  <a:pt x="7" y="79"/>
                  <a:pt x="6" y="80"/>
                </a:cubicBezTo>
                <a:cubicBezTo>
                  <a:pt x="7" y="81"/>
                  <a:pt x="7" y="81"/>
                  <a:pt x="7" y="81"/>
                </a:cubicBezTo>
                <a:cubicBezTo>
                  <a:pt x="6" y="82"/>
                  <a:pt x="3" y="80"/>
                  <a:pt x="4" y="83"/>
                </a:cubicBezTo>
                <a:cubicBezTo>
                  <a:pt x="5" y="84"/>
                  <a:pt x="7" y="84"/>
                  <a:pt x="9" y="85"/>
                </a:cubicBezTo>
                <a:cubicBezTo>
                  <a:pt x="7" y="85"/>
                  <a:pt x="7" y="89"/>
                  <a:pt x="4" y="88"/>
                </a:cubicBezTo>
                <a:cubicBezTo>
                  <a:pt x="5" y="90"/>
                  <a:pt x="7" y="89"/>
                  <a:pt x="8" y="91"/>
                </a:cubicBezTo>
                <a:cubicBezTo>
                  <a:pt x="7" y="91"/>
                  <a:pt x="6" y="92"/>
                  <a:pt x="5" y="92"/>
                </a:cubicBezTo>
                <a:cubicBezTo>
                  <a:pt x="6" y="93"/>
                  <a:pt x="6" y="93"/>
                  <a:pt x="6" y="93"/>
                </a:cubicBezTo>
                <a:cubicBezTo>
                  <a:pt x="5" y="93"/>
                  <a:pt x="5" y="94"/>
                  <a:pt x="5" y="94"/>
                </a:cubicBezTo>
                <a:cubicBezTo>
                  <a:pt x="5" y="96"/>
                  <a:pt x="7" y="94"/>
                  <a:pt x="7" y="97"/>
                </a:cubicBezTo>
                <a:cubicBezTo>
                  <a:pt x="6" y="98"/>
                  <a:pt x="6" y="97"/>
                  <a:pt x="5" y="98"/>
                </a:cubicBezTo>
                <a:cubicBezTo>
                  <a:pt x="6" y="100"/>
                  <a:pt x="6" y="100"/>
                  <a:pt x="6" y="100"/>
                </a:cubicBezTo>
                <a:cubicBezTo>
                  <a:pt x="5" y="100"/>
                  <a:pt x="4" y="101"/>
                  <a:pt x="4" y="103"/>
                </a:cubicBezTo>
                <a:cubicBezTo>
                  <a:pt x="5" y="104"/>
                  <a:pt x="6" y="104"/>
                  <a:pt x="7" y="106"/>
                </a:cubicBezTo>
                <a:cubicBezTo>
                  <a:pt x="6" y="107"/>
                  <a:pt x="5" y="106"/>
                  <a:pt x="5" y="106"/>
                </a:cubicBezTo>
                <a:cubicBezTo>
                  <a:pt x="7" y="108"/>
                  <a:pt x="7" y="108"/>
                  <a:pt x="7" y="108"/>
                </a:cubicBezTo>
                <a:cubicBezTo>
                  <a:pt x="6" y="110"/>
                  <a:pt x="4" y="109"/>
                  <a:pt x="3" y="110"/>
                </a:cubicBezTo>
                <a:cubicBezTo>
                  <a:pt x="4" y="112"/>
                  <a:pt x="7" y="110"/>
                  <a:pt x="8" y="113"/>
                </a:cubicBezTo>
                <a:cubicBezTo>
                  <a:pt x="7" y="115"/>
                  <a:pt x="6" y="114"/>
                  <a:pt x="5" y="114"/>
                </a:cubicBezTo>
                <a:cubicBezTo>
                  <a:pt x="7" y="115"/>
                  <a:pt x="6" y="118"/>
                  <a:pt x="5" y="119"/>
                </a:cubicBezTo>
                <a:cubicBezTo>
                  <a:pt x="5" y="119"/>
                  <a:pt x="6" y="119"/>
                  <a:pt x="7" y="120"/>
                </a:cubicBezTo>
                <a:cubicBezTo>
                  <a:pt x="6" y="121"/>
                  <a:pt x="7" y="123"/>
                  <a:pt x="6" y="124"/>
                </a:cubicBezTo>
                <a:cubicBezTo>
                  <a:pt x="10" y="131"/>
                  <a:pt x="17" y="129"/>
                  <a:pt x="22" y="132"/>
                </a:cubicBezTo>
                <a:cubicBezTo>
                  <a:pt x="69" y="134"/>
                  <a:pt x="69" y="134"/>
                  <a:pt x="69" y="134"/>
                </a:cubicBezTo>
                <a:cubicBezTo>
                  <a:pt x="163" y="135"/>
                  <a:pt x="163" y="135"/>
                  <a:pt x="163" y="135"/>
                </a:cubicBezTo>
                <a:cubicBezTo>
                  <a:pt x="245" y="137"/>
                  <a:pt x="245" y="137"/>
                  <a:pt x="245" y="137"/>
                </a:cubicBezTo>
                <a:cubicBezTo>
                  <a:pt x="269" y="138"/>
                  <a:pt x="269" y="138"/>
                  <a:pt x="269" y="138"/>
                </a:cubicBezTo>
                <a:cubicBezTo>
                  <a:pt x="335" y="138"/>
                  <a:pt x="335" y="138"/>
                  <a:pt x="335" y="138"/>
                </a:cubicBezTo>
                <a:cubicBezTo>
                  <a:pt x="345" y="137"/>
                  <a:pt x="355" y="137"/>
                  <a:pt x="365" y="135"/>
                </a:cubicBezTo>
                <a:cubicBezTo>
                  <a:pt x="319" y="137"/>
                  <a:pt x="276" y="137"/>
                  <a:pt x="230" y="136"/>
                </a:cubicBezTo>
                <a:cubicBezTo>
                  <a:pt x="131" y="134"/>
                  <a:pt x="131" y="134"/>
                  <a:pt x="131" y="134"/>
                </a:cubicBezTo>
                <a:cubicBezTo>
                  <a:pt x="122" y="135"/>
                  <a:pt x="112" y="135"/>
                  <a:pt x="103" y="133"/>
                </a:cubicBezTo>
                <a:cubicBezTo>
                  <a:pt x="168" y="133"/>
                  <a:pt x="168" y="133"/>
                  <a:pt x="168" y="133"/>
                </a:cubicBezTo>
                <a:cubicBezTo>
                  <a:pt x="170" y="132"/>
                  <a:pt x="174" y="134"/>
                  <a:pt x="176" y="132"/>
                </a:cubicBezTo>
                <a:cubicBezTo>
                  <a:pt x="209" y="132"/>
                  <a:pt x="209" y="132"/>
                  <a:pt x="209" y="132"/>
                </a:cubicBezTo>
                <a:cubicBezTo>
                  <a:pt x="210" y="133"/>
                  <a:pt x="210" y="133"/>
                  <a:pt x="210" y="133"/>
                </a:cubicBezTo>
                <a:cubicBezTo>
                  <a:pt x="218" y="133"/>
                  <a:pt x="228" y="134"/>
                  <a:pt x="236" y="132"/>
                </a:cubicBezTo>
                <a:cubicBezTo>
                  <a:pt x="301" y="133"/>
                  <a:pt x="301" y="133"/>
                  <a:pt x="301" y="133"/>
                </a:cubicBezTo>
                <a:cubicBezTo>
                  <a:pt x="322" y="130"/>
                  <a:pt x="344" y="136"/>
                  <a:pt x="367" y="133"/>
                </a:cubicBezTo>
                <a:cubicBezTo>
                  <a:pt x="378" y="131"/>
                  <a:pt x="389" y="131"/>
                  <a:pt x="399" y="130"/>
                </a:cubicBezTo>
                <a:cubicBezTo>
                  <a:pt x="400" y="128"/>
                  <a:pt x="402" y="129"/>
                  <a:pt x="403" y="128"/>
                </a:cubicBezTo>
                <a:cubicBezTo>
                  <a:pt x="394" y="127"/>
                  <a:pt x="386" y="124"/>
                  <a:pt x="377" y="124"/>
                </a:cubicBezTo>
                <a:cubicBezTo>
                  <a:pt x="383" y="123"/>
                  <a:pt x="388" y="121"/>
                  <a:pt x="393" y="123"/>
                </a:cubicBezTo>
                <a:cubicBezTo>
                  <a:pt x="396" y="121"/>
                  <a:pt x="400" y="121"/>
                  <a:pt x="403" y="121"/>
                </a:cubicBezTo>
                <a:cubicBezTo>
                  <a:pt x="403" y="121"/>
                  <a:pt x="403" y="120"/>
                  <a:pt x="403" y="120"/>
                </a:cubicBezTo>
                <a:cubicBezTo>
                  <a:pt x="400" y="119"/>
                  <a:pt x="395" y="118"/>
                  <a:pt x="392" y="116"/>
                </a:cubicBezTo>
                <a:cubicBezTo>
                  <a:pt x="395" y="114"/>
                  <a:pt x="398" y="117"/>
                  <a:pt x="402" y="116"/>
                </a:cubicBezTo>
                <a:cubicBezTo>
                  <a:pt x="398" y="114"/>
                  <a:pt x="393" y="114"/>
                  <a:pt x="388" y="113"/>
                </a:cubicBezTo>
                <a:cubicBezTo>
                  <a:pt x="387" y="111"/>
                  <a:pt x="387" y="111"/>
                  <a:pt x="387" y="111"/>
                </a:cubicBezTo>
                <a:cubicBezTo>
                  <a:pt x="388" y="109"/>
                  <a:pt x="390" y="112"/>
                  <a:pt x="392" y="111"/>
                </a:cubicBezTo>
                <a:cubicBezTo>
                  <a:pt x="390" y="109"/>
                  <a:pt x="385" y="111"/>
                  <a:pt x="382" y="109"/>
                </a:cubicBezTo>
                <a:cubicBezTo>
                  <a:pt x="389" y="107"/>
                  <a:pt x="396" y="111"/>
                  <a:pt x="402" y="107"/>
                </a:cubicBezTo>
                <a:cubicBezTo>
                  <a:pt x="401" y="106"/>
                  <a:pt x="401" y="106"/>
                  <a:pt x="401" y="106"/>
                </a:cubicBezTo>
                <a:cubicBezTo>
                  <a:pt x="403" y="106"/>
                  <a:pt x="401" y="104"/>
                  <a:pt x="401" y="102"/>
                </a:cubicBezTo>
                <a:cubicBezTo>
                  <a:pt x="399" y="101"/>
                  <a:pt x="403" y="98"/>
                  <a:pt x="400" y="98"/>
                </a:cubicBezTo>
                <a:cubicBezTo>
                  <a:pt x="401" y="97"/>
                  <a:pt x="402" y="97"/>
                  <a:pt x="401" y="95"/>
                </a:cubicBezTo>
                <a:cubicBezTo>
                  <a:pt x="398" y="94"/>
                  <a:pt x="396" y="91"/>
                  <a:pt x="393" y="89"/>
                </a:cubicBezTo>
                <a:cubicBezTo>
                  <a:pt x="400" y="88"/>
                  <a:pt x="400" y="88"/>
                  <a:pt x="400" y="88"/>
                </a:cubicBezTo>
                <a:cubicBezTo>
                  <a:pt x="399" y="86"/>
                  <a:pt x="395" y="87"/>
                  <a:pt x="393" y="85"/>
                </a:cubicBezTo>
                <a:cubicBezTo>
                  <a:pt x="394" y="82"/>
                  <a:pt x="398" y="84"/>
                  <a:pt x="400" y="84"/>
                </a:cubicBezTo>
                <a:cubicBezTo>
                  <a:pt x="398" y="81"/>
                  <a:pt x="395" y="83"/>
                  <a:pt x="393" y="80"/>
                </a:cubicBezTo>
                <a:cubicBezTo>
                  <a:pt x="396" y="79"/>
                  <a:pt x="401" y="81"/>
                  <a:pt x="403" y="78"/>
                </a:cubicBezTo>
                <a:cubicBezTo>
                  <a:pt x="399" y="75"/>
                  <a:pt x="399" y="75"/>
                  <a:pt x="399" y="75"/>
                </a:cubicBezTo>
                <a:cubicBezTo>
                  <a:pt x="401" y="73"/>
                  <a:pt x="401" y="73"/>
                  <a:pt x="401" y="73"/>
                </a:cubicBezTo>
                <a:cubicBezTo>
                  <a:pt x="399" y="72"/>
                  <a:pt x="397" y="71"/>
                  <a:pt x="397" y="69"/>
                </a:cubicBezTo>
                <a:cubicBezTo>
                  <a:pt x="399" y="68"/>
                  <a:pt x="401" y="68"/>
                  <a:pt x="403" y="67"/>
                </a:cubicBezTo>
                <a:cubicBezTo>
                  <a:pt x="401" y="63"/>
                  <a:pt x="405" y="55"/>
                  <a:pt x="400" y="52"/>
                </a:cubicBezTo>
                <a:cubicBezTo>
                  <a:pt x="400" y="51"/>
                  <a:pt x="399" y="50"/>
                  <a:pt x="400" y="49"/>
                </a:cubicBezTo>
                <a:cubicBezTo>
                  <a:pt x="401" y="49"/>
                  <a:pt x="401" y="49"/>
                  <a:pt x="401" y="49"/>
                </a:cubicBezTo>
                <a:cubicBezTo>
                  <a:pt x="397" y="47"/>
                  <a:pt x="397" y="47"/>
                  <a:pt x="397" y="47"/>
                </a:cubicBezTo>
                <a:cubicBezTo>
                  <a:pt x="397" y="43"/>
                  <a:pt x="400" y="45"/>
                  <a:pt x="402" y="44"/>
                </a:cubicBezTo>
                <a:cubicBezTo>
                  <a:pt x="397" y="39"/>
                  <a:pt x="389" y="41"/>
                  <a:pt x="383" y="37"/>
                </a:cubicBezTo>
                <a:cubicBezTo>
                  <a:pt x="391" y="36"/>
                  <a:pt x="399" y="40"/>
                  <a:pt x="407" y="38"/>
                </a:cubicBezTo>
                <a:cubicBezTo>
                  <a:pt x="408" y="34"/>
                  <a:pt x="404" y="34"/>
                  <a:pt x="403" y="31"/>
                </a:cubicBezTo>
                <a:cubicBezTo>
                  <a:pt x="400" y="30"/>
                  <a:pt x="397" y="30"/>
                  <a:pt x="395" y="28"/>
                </a:cubicBezTo>
                <a:cubicBezTo>
                  <a:pt x="398" y="27"/>
                  <a:pt x="403" y="29"/>
                  <a:pt x="406" y="29"/>
                </a:cubicBezTo>
                <a:cubicBezTo>
                  <a:pt x="406" y="29"/>
                  <a:pt x="407" y="29"/>
                  <a:pt x="407" y="28"/>
                </a:cubicBezTo>
                <a:cubicBezTo>
                  <a:pt x="404" y="27"/>
                  <a:pt x="409" y="21"/>
                  <a:pt x="404" y="22"/>
                </a:cubicBezTo>
                <a:cubicBezTo>
                  <a:pt x="405" y="17"/>
                  <a:pt x="402" y="15"/>
                  <a:pt x="399" y="14"/>
                </a:cubicBezTo>
                <a:cubicBezTo>
                  <a:pt x="381" y="10"/>
                  <a:pt x="381" y="10"/>
                  <a:pt x="381" y="10"/>
                </a:cubicBezTo>
                <a:cubicBezTo>
                  <a:pt x="295" y="9"/>
                  <a:pt x="295" y="9"/>
                  <a:pt x="295" y="9"/>
                </a:cubicBezTo>
                <a:cubicBezTo>
                  <a:pt x="272" y="10"/>
                  <a:pt x="249" y="10"/>
                  <a:pt x="228" y="7"/>
                </a:cubicBezTo>
                <a:cubicBezTo>
                  <a:pt x="227" y="6"/>
                  <a:pt x="227" y="6"/>
                  <a:pt x="227" y="6"/>
                </a:cubicBezTo>
                <a:cubicBezTo>
                  <a:pt x="214" y="8"/>
                  <a:pt x="203" y="0"/>
                  <a:pt x="191" y="6"/>
                </a:cubicBezTo>
                <a:cubicBezTo>
                  <a:pt x="192" y="6"/>
                  <a:pt x="192" y="6"/>
                  <a:pt x="192" y="6"/>
                </a:cubicBezTo>
                <a:cubicBezTo>
                  <a:pt x="191" y="7"/>
                  <a:pt x="191" y="7"/>
                  <a:pt x="191" y="7"/>
                </a:cubicBezTo>
                <a:cubicBezTo>
                  <a:pt x="179" y="6"/>
                  <a:pt x="167" y="4"/>
                  <a:pt x="154" y="5"/>
                </a:cubicBezTo>
                <a:cubicBezTo>
                  <a:pt x="146" y="5"/>
                  <a:pt x="137" y="7"/>
                  <a:pt x="128" y="6"/>
                </a:cubicBezTo>
                <a:cubicBezTo>
                  <a:pt x="125" y="4"/>
                  <a:pt x="120" y="3"/>
                  <a:pt x="116" y="3"/>
                </a:cubicBezTo>
                <a:cubicBezTo>
                  <a:pt x="111" y="2"/>
                  <a:pt x="106" y="2"/>
                  <a:pt x="101" y="4"/>
                </a:cubicBezTo>
                <a:cubicBezTo>
                  <a:pt x="104" y="6"/>
                  <a:pt x="104" y="6"/>
                  <a:pt x="104" y="6"/>
                </a:cubicBezTo>
                <a:cubicBezTo>
                  <a:pt x="97" y="9"/>
                  <a:pt x="93" y="0"/>
                  <a:pt x="86" y="4"/>
                </a:cubicBezTo>
                <a:cubicBezTo>
                  <a:pt x="84" y="5"/>
                  <a:pt x="84" y="5"/>
                  <a:pt x="84" y="5"/>
                </a:cubicBezTo>
                <a:cubicBezTo>
                  <a:pt x="88" y="8"/>
                  <a:pt x="94" y="6"/>
                  <a:pt x="98" y="8"/>
                </a:cubicBezTo>
                <a:cubicBezTo>
                  <a:pt x="74" y="7"/>
                  <a:pt x="49" y="10"/>
                  <a:pt x="25" y="13"/>
                </a:cubicBezTo>
                <a:cubicBezTo>
                  <a:pt x="17" y="13"/>
                  <a:pt x="7" y="14"/>
                  <a:pt x="2" y="22"/>
                </a:cubicBezTo>
                <a:cubicBezTo>
                  <a:pt x="4" y="23"/>
                  <a:pt x="6" y="20"/>
                  <a:pt x="8" y="23"/>
                </a:cubicBezTo>
                <a:cubicBezTo>
                  <a:pt x="7" y="27"/>
                  <a:pt x="2" y="25"/>
                  <a:pt x="3" y="29"/>
                </a:cubicBezTo>
                <a:cubicBezTo>
                  <a:pt x="0" y="30"/>
                  <a:pt x="0" y="30"/>
                  <a:pt x="0" y="30"/>
                </a:cubicBezTo>
                <a:cubicBezTo>
                  <a:pt x="2" y="34"/>
                  <a:pt x="7" y="30"/>
                  <a:pt x="9" y="34"/>
                </a:cubicBezTo>
                <a:cubicBezTo>
                  <a:pt x="7" y="36"/>
                  <a:pt x="4" y="34"/>
                  <a:pt x="1" y="36"/>
                </a:cubicBezTo>
                <a:close/>
                <a:moveTo>
                  <a:pt x="372" y="36"/>
                </a:moveTo>
                <a:cubicBezTo>
                  <a:pt x="372" y="35"/>
                  <a:pt x="372" y="35"/>
                  <a:pt x="372" y="35"/>
                </a:cubicBezTo>
                <a:cubicBezTo>
                  <a:pt x="374" y="36"/>
                  <a:pt x="376" y="36"/>
                  <a:pt x="379" y="36"/>
                </a:cubicBezTo>
                <a:cubicBezTo>
                  <a:pt x="380" y="38"/>
                  <a:pt x="382" y="38"/>
                  <a:pt x="383" y="38"/>
                </a:cubicBezTo>
                <a:cubicBezTo>
                  <a:pt x="379" y="38"/>
                  <a:pt x="375" y="38"/>
                  <a:pt x="372" y="36"/>
                </a:cubicBezTo>
                <a:close/>
                <a:moveTo>
                  <a:pt x="360" y="14"/>
                </a:moveTo>
                <a:cubicBezTo>
                  <a:pt x="373" y="14"/>
                  <a:pt x="373" y="14"/>
                  <a:pt x="373" y="14"/>
                </a:cubicBezTo>
                <a:cubicBezTo>
                  <a:pt x="383" y="15"/>
                  <a:pt x="383" y="15"/>
                  <a:pt x="383" y="15"/>
                </a:cubicBezTo>
                <a:lnTo>
                  <a:pt x="360" y="14"/>
                </a:lnTo>
                <a:close/>
                <a:moveTo>
                  <a:pt x="315" y="47"/>
                </a:moveTo>
                <a:cubicBezTo>
                  <a:pt x="336" y="47"/>
                  <a:pt x="336" y="47"/>
                  <a:pt x="336" y="47"/>
                </a:cubicBezTo>
                <a:cubicBezTo>
                  <a:pt x="343" y="46"/>
                  <a:pt x="350" y="46"/>
                  <a:pt x="358" y="46"/>
                </a:cubicBezTo>
                <a:cubicBezTo>
                  <a:pt x="336" y="47"/>
                  <a:pt x="336" y="47"/>
                  <a:pt x="336" y="47"/>
                </a:cubicBezTo>
                <a:cubicBezTo>
                  <a:pt x="329" y="47"/>
                  <a:pt x="322" y="47"/>
                  <a:pt x="315" y="47"/>
                </a:cubicBezTo>
                <a:close/>
                <a:moveTo>
                  <a:pt x="107" y="7"/>
                </a:moveTo>
                <a:cubicBezTo>
                  <a:pt x="108" y="6"/>
                  <a:pt x="109" y="7"/>
                  <a:pt x="110" y="8"/>
                </a:cubicBezTo>
                <a:cubicBezTo>
                  <a:pt x="107" y="8"/>
                  <a:pt x="107" y="8"/>
                  <a:pt x="107" y="8"/>
                </a:cubicBezTo>
                <a:lnTo>
                  <a:pt x="107" y="7"/>
                </a:lnTo>
                <a:close/>
              </a:path>
            </a:pathLst>
          </a:custGeom>
          <a:solidFill>
            <a:srgbClr val="C00000"/>
          </a:solidFill>
          <a:ln w="9525">
            <a:noFill/>
            <a:round/>
          </a:ln>
        </p:spPr>
        <p:txBody>
          <a:bodyPr vert="horz" wrap="square" lIns="91440" tIns="45720" rIns="91440" bIns="45720" numCol="1" anchor="ctr"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Bef>
                <a:spcPct val="50000"/>
              </a:spcBef>
            </a:pPr>
            <a:r>
              <a:rPr lang="zh-CN" altLang="en-US" sz="2400" b="1" dirty="0">
                <a:solidFill>
                  <a:schemeClr val="bg1"/>
                </a:solidFill>
                <a:latin typeface="腾祥嘉丽准粗圆简" panose="01010104010101010101" pitchFamily="2" charset="-122"/>
                <a:ea typeface="腾祥嘉丽准粗圆简" panose="01010104010101010101" pitchFamily="2" charset="-122"/>
              </a:rPr>
              <a:t>考点三：中国共产党诞生（</a:t>
            </a:r>
            <a:r>
              <a:rPr lang="en-US" altLang="zh-CN" sz="2400" b="1" dirty="0">
                <a:solidFill>
                  <a:schemeClr val="accent4"/>
                </a:solidFill>
                <a:latin typeface="腾祥嘉丽准粗圆简" panose="01010104010101010101" pitchFamily="2" charset="-122"/>
                <a:ea typeface="腾祥嘉丽准粗圆简" panose="01010104010101010101" pitchFamily="2" charset="-122"/>
              </a:rPr>
              <a:t>1921</a:t>
            </a:r>
            <a:r>
              <a:rPr lang="zh-CN" altLang="en-US" sz="2400" b="1" dirty="0">
                <a:solidFill>
                  <a:schemeClr val="accent4"/>
                </a:solidFill>
                <a:latin typeface="腾祥嘉丽准粗圆简" panose="01010104010101010101" pitchFamily="2" charset="-122"/>
                <a:ea typeface="腾祥嘉丽准粗圆简" panose="01010104010101010101" pitchFamily="2" charset="-122"/>
              </a:rPr>
              <a:t>年；开天辟地的大事</a:t>
            </a:r>
            <a:r>
              <a:rPr lang="zh-CN" altLang="en-US" sz="2400" b="1" dirty="0">
                <a:solidFill>
                  <a:schemeClr val="bg1"/>
                </a:solidFill>
                <a:latin typeface="腾祥嘉丽准粗圆简" panose="01010104010101010101" pitchFamily="2" charset="-122"/>
                <a:ea typeface="腾祥嘉丽准粗圆简" panose="01010104010101010101" pitchFamily="2" charset="-122"/>
              </a:rPr>
              <a:t>）</a:t>
            </a:r>
            <a:endParaRPr lang="zh-CN" altLang="en-US" sz="2400" b="1" dirty="0">
              <a:solidFill>
                <a:schemeClr val="accent4"/>
              </a:solidFill>
              <a:latin typeface="腾祥嘉丽准粗圆简" panose="01010104010101010101" pitchFamily="2" charset="-122"/>
              <a:ea typeface="腾祥嘉丽准粗圆简" panose="01010104010101010101" pitchFamily="2" charset="-122"/>
            </a:endParaRPr>
          </a:p>
        </p:txBody>
      </p:sp>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7774532" y="416872"/>
            <a:ext cx="620518" cy="620518"/>
          </a:xfrm>
          <a:prstGeom prst="rect">
            <a:avLst/>
          </a:prstGeom>
        </p:spPr>
      </p:pic>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8415096" y="429363"/>
            <a:ext cx="620518" cy="620518"/>
          </a:xfrm>
          <a:prstGeom prst="rect">
            <a:avLst/>
          </a:prstGeom>
        </p:spPr>
      </p:pic>
      <p:pic>
        <p:nvPicPr>
          <p:cNvPr id="6" name="图片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9055660" y="416872"/>
            <a:ext cx="620518" cy="620518"/>
          </a:xfrm>
          <a:prstGeom prst="rect">
            <a:avLst/>
          </a:prstGeom>
        </p:spPr>
      </p:pic>
      <p:sp>
        <p:nvSpPr>
          <p:cNvPr id="7" name="文本框 6"/>
          <p:cNvSpPr txBox="1"/>
          <p:nvPr/>
        </p:nvSpPr>
        <p:spPr>
          <a:xfrm>
            <a:off x="110602" y="1222520"/>
            <a:ext cx="7013480" cy="5218608"/>
          </a:xfrm>
          <a:prstGeom prst="rect">
            <a:avLst/>
          </a:prstGeom>
          <a:noFill/>
        </p:spPr>
        <p:txBody>
          <a:bodyPr wrap="square">
            <a:spAutoFit/>
          </a:bodyPr>
          <a:lstStyle/>
          <a:p>
            <a:pPr>
              <a:lnSpc>
                <a:spcPct val="150000"/>
              </a:lnSpc>
            </a:pPr>
            <a:r>
              <a:rPr lang="zh-CN" altLang="en-US" sz="2400" dirty="0">
                <a:solidFill>
                  <a:schemeClr val="tx1"/>
                </a:solidFill>
                <a:latin typeface="二字元煜臣拙宋简" panose="02010604000000000000" pitchFamily="2" charset="-122"/>
                <a:ea typeface="二字元煜臣拙宋简" panose="02010604000000000000" pitchFamily="2" charset="-122"/>
              </a:rPr>
              <a:t>（</a:t>
            </a:r>
            <a:r>
              <a:rPr lang="zh-CN" altLang="en-US" sz="2400" dirty="0">
                <a:latin typeface="二字元煜臣拙宋简" panose="02010604000000000000" pitchFamily="2" charset="-122"/>
                <a:ea typeface="二字元煜臣拙宋简" panose="02010604000000000000" pitchFamily="2" charset="-122"/>
              </a:rPr>
              <a:t>一）中国共产党诞生</a:t>
            </a:r>
            <a:endParaRPr lang="en-US" altLang="zh-CN" sz="2400" dirty="0">
              <a:latin typeface="二字元煜臣拙宋简" panose="02010604000000000000" pitchFamily="2" charset="-122"/>
              <a:ea typeface="二字元煜臣拙宋简" panose="02010604000000000000" pitchFamily="2" charset="-122"/>
            </a:endParaRPr>
          </a:p>
          <a:p>
            <a:pPr>
              <a:lnSpc>
                <a:spcPct val="150000"/>
              </a:lnSpc>
            </a:pPr>
            <a:r>
              <a:rPr lang="en-US" altLang="zh-CN" sz="2000" dirty="0">
                <a:solidFill>
                  <a:schemeClr val="tx1"/>
                </a:solidFill>
                <a:latin typeface="二字元煜臣拙宋简" panose="02010604000000000000" pitchFamily="2" charset="-122"/>
                <a:ea typeface="二字元煜臣拙宋简" panose="02010604000000000000" pitchFamily="2" charset="-122"/>
              </a:rPr>
              <a:t>1. </a:t>
            </a:r>
            <a:r>
              <a:rPr lang="zh-CN" altLang="en-US" sz="2000" dirty="0">
                <a:solidFill>
                  <a:schemeClr val="tx1"/>
                </a:solidFill>
                <a:latin typeface="二字元煜臣拙宋简" panose="02010604000000000000" pitchFamily="2" charset="-122"/>
                <a:ea typeface="二字元煜臣拙宋简" panose="02010604000000000000" pitchFamily="2" charset="-122"/>
              </a:rPr>
              <a:t>条件</a:t>
            </a:r>
            <a:endParaRPr lang="en-US" altLang="zh-CN" sz="2000" dirty="0">
              <a:solidFill>
                <a:schemeClr val="tx1"/>
              </a:solidFill>
              <a:latin typeface="二字元煜臣拙宋简" panose="02010604000000000000" pitchFamily="2" charset="-122"/>
              <a:ea typeface="二字元煜臣拙宋简" panose="02010604000000000000" pitchFamily="2" charset="-122"/>
            </a:endParaRPr>
          </a:p>
          <a:p>
            <a:pPr>
              <a:lnSpc>
                <a:spcPct val="150000"/>
              </a:lnSpc>
            </a:pPr>
            <a:r>
              <a:rPr lang="zh-CN" altLang="en-US" sz="2000" dirty="0">
                <a:latin typeface="二字元煜臣拙宋简" panose="02010604000000000000" pitchFamily="2" charset="-122"/>
                <a:ea typeface="二字元煜臣拙宋简" panose="02010604000000000000" pitchFamily="2" charset="-122"/>
              </a:rPr>
              <a:t>（</a:t>
            </a:r>
            <a:r>
              <a:rPr lang="en-US" altLang="zh-CN" sz="2000" dirty="0">
                <a:latin typeface="二字元煜臣拙宋简" panose="02010604000000000000" pitchFamily="2" charset="-122"/>
                <a:ea typeface="二字元煜臣拙宋简" panose="02010604000000000000" pitchFamily="2" charset="-122"/>
              </a:rPr>
              <a:t>1</a:t>
            </a:r>
            <a:r>
              <a:rPr lang="zh-CN" altLang="en-US" sz="2000" dirty="0">
                <a:latin typeface="二字元煜臣拙宋简" panose="02010604000000000000" pitchFamily="2" charset="-122"/>
                <a:ea typeface="二字元煜臣拙宋简" panose="02010604000000000000" pitchFamily="2" charset="-122"/>
              </a:rPr>
              <a:t>）思想基础：</a:t>
            </a:r>
            <a:endParaRPr lang="en-US" altLang="zh-CN" sz="2000" dirty="0">
              <a:latin typeface="二字元煜臣拙宋简" panose="02010604000000000000" pitchFamily="2" charset="-122"/>
              <a:ea typeface="二字元煜臣拙宋简" panose="02010604000000000000" pitchFamily="2" charset="-122"/>
            </a:endParaRPr>
          </a:p>
          <a:p>
            <a:pPr>
              <a:lnSpc>
                <a:spcPct val="150000"/>
              </a:lnSpc>
            </a:pPr>
            <a:r>
              <a:rPr lang="zh-CN" altLang="en-US" sz="2000" dirty="0">
                <a:solidFill>
                  <a:schemeClr val="tx1"/>
                </a:solidFill>
                <a:latin typeface="二字元煜臣拙宋简" panose="02010604000000000000" pitchFamily="2" charset="-122"/>
                <a:ea typeface="二字元煜臣拙宋简" panose="02010604000000000000" pitchFamily="2" charset="-122"/>
              </a:rPr>
              <a:t>（</a:t>
            </a:r>
            <a:r>
              <a:rPr lang="en-US" altLang="zh-CN" sz="2000" dirty="0">
                <a:solidFill>
                  <a:schemeClr val="tx1"/>
                </a:solidFill>
                <a:latin typeface="二字元煜臣拙宋简" panose="02010604000000000000" pitchFamily="2" charset="-122"/>
                <a:ea typeface="二字元煜臣拙宋简" panose="02010604000000000000" pitchFamily="2" charset="-122"/>
              </a:rPr>
              <a:t>2</a:t>
            </a:r>
            <a:r>
              <a:rPr lang="zh-CN" altLang="en-US" sz="2000" dirty="0">
                <a:solidFill>
                  <a:schemeClr val="tx1"/>
                </a:solidFill>
                <a:latin typeface="二字元煜臣拙宋简" panose="02010604000000000000" pitchFamily="2" charset="-122"/>
                <a:ea typeface="二字元煜臣拙宋简" panose="02010604000000000000" pitchFamily="2" charset="-122"/>
              </a:rPr>
              <a:t>）阶级基础：</a:t>
            </a:r>
            <a:endParaRPr lang="en-US" altLang="zh-CN" sz="2000" dirty="0">
              <a:solidFill>
                <a:schemeClr val="tx1"/>
              </a:solidFill>
              <a:latin typeface="二字元煜臣拙宋简" panose="02010604000000000000" pitchFamily="2" charset="-122"/>
              <a:ea typeface="二字元煜臣拙宋简" panose="02010604000000000000" pitchFamily="2" charset="-122"/>
            </a:endParaRPr>
          </a:p>
          <a:p>
            <a:pPr>
              <a:lnSpc>
                <a:spcPct val="150000"/>
              </a:lnSpc>
            </a:pPr>
            <a:r>
              <a:rPr lang="zh-CN" altLang="en-US" sz="2000" dirty="0">
                <a:latin typeface="二字元煜臣拙宋简" panose="02010604000000000000" pitchFamily="2" charset="-122"/>
                <a:ea typeface="二字元煜臣拙宋简" panose="02010604000000000000" pitchFamily="2" charset="-122"/>
              </a:rPr>
              <a:t>（</a:t>
            </a:r>
            <a:r>
              <a:rPr lang="en-US" altLang="zh-CN" sz="2000" dirty="0">
                <a:latin typeface="二字元煜臣拙宋简" panose="02010604000000000000" pitchFamily="2" charset="-122"/>
                <a:ea typeface="二字元煜臣拙宋简" panose="02010604000000000000" pitchFamily="2" charset="-122"/>
              </a:rPr>
              <a:t>3</a:t>
            </a:r>
            <a:r>
              <a:rPr lang="zh-CN" altLang="en-US" sz="2000" dirty="0">
                <a:latin typeface="二字元煜臣拙宋简" panose="02010604000000000000" pitchFamily="2" charset="-122"/>
                <a:ea typeface="二字元煜臣拙宋简" panose="02010604000000000000" pitchFamily="2" charset="-122"/>
              </a:rPr>
              <a:t>）组织基础：</a:t>
            </a:r>
            <a:endParaRPr lang="en-US" altLang="zh-CN" sz="2000" dirty="0">
              <a:latin typeface="二字元煜臣拙宋简" panose="02010604000000000000" pitchFamily="2" charset="-122"/>
              <a:ea typeface="二字元煜臣拙宋简" panose="02010604000000000000" pitchFamily="2" charset="-122"/>
            </a:endParaRPr>
          </a:p>
          <a:p>
            <a:pPr>
              <a:lnSpc>
                <a:spcPct val="150000"/>
              </a:lnSpc>
            </a:pPr>
            <a:r>
              <a:rPr lang="en-US" altLang="zh-CN" sz="2000" dirty="0">
                <a:solidFill>
                  <a:schemeClr val="tx1"/>
                </a:solidFill>
                <a:latin typeface="二字元煜臣拙宋简" panose="02010604000000000000" pitchFamily="2" charset="-122"/>
                <a:ea typeface="二字元煜臣拙宋简" panose="02010604000000000000" pitchFamily="2" charset="-122"/>
              </a:rPr>
              <a:t>2. </a:t>
            </a:r>
            <a:r>
              <a:rPr lang="zh-CN" altLang="en-US" sz="2000" dirty="0">
                <a:solidFill>
                  <a:schemeClr val="tx1"/>
                </a:solidFill>
                <a:latin typeface="二字元煜臣拙宋简" panose="02010604000000000000" pitchFamily="2" charset="-122"/>
                <a:ea typeface="二字元煜臣拙宋简" panose="02010604000000000000" pitchFamily="2" charset="-122"/>
              </a:rPr>
              <a:t>标志</a:t>
            </a:r>
            <a:endParaRPr lang="en-US" altLang="zh-CN" sz="2000" dirty="0">
              <a:solidFill>
                <a:schemeClr val="tx1"/>
              </a:solidFill>
              <a:latin typeface="二字元煜臣拙宋简" panose="02010604000000000000" pitchFamily="2" charset="-122"/>
              <a:ea typeface="二字元煜臣拙宋简" panose="02010604000000000000" pitchFamily="2" charset="-122"/>
            </a:endParaRPr>
          </a:p>
          <a:p>
            <a:pPr>
              <a:lnSpc>
                <a:spcPct val="150000"/>
              </a:lnSpc>
            </a:pPr>
            <a:endParaRPr lang="en-US" altLang="zh-CN" sz="2000" dirty="0">
              <a:latin typeface="二字元煜臣拙宋简" panose="02010604000000000000" pitchFamily="2" charset="-122"/>
              <a:ea typeface="二字元煜臣拙宋简" panose="02010604000000000000" pitchFamily="2" charset="-122"/>
            </a:endParaRPr>
          </a:p>
          <a:p>
            <a:pPr>
              <a:lnSpc>
                <a:spcPct val="150000"/>
              </a:lnSpc>
            </a:pPr>
            <a:r>
              <a:rPr lang="en-US" altLang="zh-CN" sz="2000" dirty="0">
                <a:solidFill>
                  <a:schemeClr val="tx1"/>
                </a:solidFill>
                <a:latin typeface="二字元煜臣拙宋简" panose="02010604000000000000" pitchFamily="2" charset="-122"/>
                <a:ea typeface="二字元煜臣拙宋简" panose="02010604000000000000" pitchFamily="2" charset="-122"/>
              </a:rPr>
              <a:t>3</a:t>
            </a:r>
            <a:r>
              <a:rPr lang="en-US" altLang="zh-CN" sz="2000" dirty="0">
                <a:latin typeface="二字元煜臣拙宋简" panose="02010604000000000000" pitchFamily="2" charset="-122"/>
                <a:ea typeface="二字元煜臣拙宋简" panose="02010604000000000000" pitchFamily="2" charset="-122"/>
              </a:rPr>
              <a:t>. </a:t>
            </a:r>
            <a:r>
              <a:rPr lang="zh-CN" altLang="en-US" sz="2000" dirty="0">
                <a:latin typeface="二字元煜臣拙宋简" panose="02010604000000000000" pitchFamily="2" charset="-122"/>
                <a:ea typeface="二字元煜臣拙宋简" panose="02010604000000000000" pitchFamily="2" charset="-122"/>
              </a:rPr>
              <a:t>中国共产党诞生的意义</a:t>
            </a:r>
            <a:endParaRPr lang="en-US" altLang="zh-CN" sz="2000" dirty="0">
              <a:latin typeface="二字元煜臣拙宋简" panose="02010604000000000000" pitchFamily="2" charset="-122"/>
              <a:ea typeface="二字元煜臣拙宋简" panose="02010604000000000000" pitchFamily="2" charset="-122"/>
            </a:endParaRPr>
          </a:p>
          <a:p>
            <a:pPr>
              <a:lnSpc>
                <a:spcPct val="150000"/>
              </a:lnSpc>
            </a:pPr>
            <a:r>
              <a:rPr lang="zh-CN" altLang="en-US" sz="2000" dirty="0">
                <a:latin typeface="二字元煜臣拙宋简" panose="02010604000000000000" pitchFamily="2" charset="-122"/>
                <a:ea typeface="二字元煜臣拙宋简" panose="02010604000000000000" pitchFamily="2" charset="-122"/>
              </a:rPr>
              <a:t>（</a:t>
            </a:r>
            <a:r>
              <a:rPr lang="en-US" altLang="zh-CN" sz="2000" dirty="0">
                <a:latin typeface="二字元煜臣拙宋简" panose="02010604000000000000" pitchFamily="2" charset="-122"/>
                <a:ea typeface="二字元煜臣拙宋简" panose="02010604000000000000" pitchFamily="2" charset="-122"/>
              </a:rPr>
              <a:t>1</a:t>
            </a:r>
            <a:r>
              <a:rPr lang="zh-CN" altLang="en-US" sz="2000" dirty="0">
                <a:latin typeface="二字元煜臣拙宋简" panose="02010604000000000000" pitchFamily="2" charset="-122"/>
                <a:ea typeface="二字元煜臣拙宋简" panose="02010604000000000000" pitchFamily="2" charset="-122"/>
              </a:rPr>
              <a:t>）中国共产党的成立，是中国历史上              。</a:t>
            </a:r>
            <a:endParaRPr lang="en-US" altLang="zh-CN" sz="2000" dirty="0">
              <a:latin typeface="二字元煜臣拙宋简" panose="02010604000000000000" pitchFamily="2" charset="-122"/>
              <a:ea typeface="二字元煜臣拙宋简" panose="02010604000000000000" pitchFamily="2" charset="-122"/>
            </a:endParaRPr>
          </a:p>
          <a:p>
            <a:pPr>
              <a:lnSpc>
                <a:spcPct val="150000"/>
              </a:lnSpc>
            </a:pPr>
            <a:r>
              <a:rPr lang="zh-CN" altLang="en-US" sz="2000" dirty="0">
                <a:latin typeface="二字元煜臣拙宋简" panose="02010604000000000000" pitchFamily="2" charset="-122"/>
                <a:ea typeface="二字元煜臣拙宋简" panose="02010604000000000000" pitchFamily="2" charset="-122"/>
              </a:rPr>
              <a:t>（</a:t>
            </a:r>
            <a:r>
              <a:rPr lang="en-US" altLang="zh-CN" sz="2000" dirty="0">
                <a:latin typeface="二字元煜臣拙宋简" panose="02010604000000000000" pitchFamily="2" charset="-122"/>
                <a:ea typeface="二字元煜臣拙宋简" panose="02010604000000000000" pitchFamily="2" charset="-122"/>
              </a:rPr>
              <a:t>2</a:t>
            </a:r>
            <a:r>
              <a:rPr lang="zh-CN" altLang="en-US" sz="2000" dirty="0">
                <a:latin typeface="二字元煜臣拙宋简" panose="02010604000000000000" pitchFamily="2" charset="-122"/>
                <a:ea typeface="二字元煜臣拙宋简" panose="02010604000000000000" pitchFamily="2" charset="-122"/>
              </a:rPr>
              <a:t>）自从有了中国共产党，中国革命的面貌就         了！</a:t>
            </a:r>
            <a:endParaRPr lang="en-US" altLang="zh-CN" sz="2000" dirty="0">
              <a:latin typeface="二字元煜臣拙宋简" panose="02010604000000000000" pitchFamily="2" charset="-122"/>
              <a:ea typeface="二字元煜臣拙宋简" panose="02010604000000000000" pitchFamily="2" charset="-122"/>
            </a:endParaRPr>
          </a:p>
          <a:p>
            <a:pPr>
              <a:lnSpc>
                <a:spcPct val="150000"/>
              </a:lnSpc>
            </a:pPr>
            <a:r>
              <a:rPr lang="en-US" altLang="zh-CN" sz="2000" dirty="0">
                <a:latin typeface="二字元煜臣拙宋简" panose="02010604000000000000" pitchFamily="2" charset="-122"/>
                <a:ea typeface="二字元煜臣拙宋简" panose="02010604000000000000" pitchFamily="2" charset="-122"/>
              </a:rPr>
              <a:t>4. </a:t>
            </a:r>
            <a:r>
              <a:rPr lang="zh-CN" altLang="en-US" sz="2000" dirty="0">
                <a:latin typeface="二字元煜臣拙宋简" panose="02010604000000000000" pitchFamily="2" charset="-122"/>
                <a:ea typeface="二字元煜臣拙宋简" panose="02010604000000000000" pitchFamily="2" charset="-122"/>
              </a:rPr>
              <a:t>中共二大的召开</a:t>
            </a:r>
            <a:endParaRPr lang="en-US" altLang="zh-CN" sz="2000" dirty="0">
              <a:latin typeface="二字元煜臣拙宋简" panose="02010604000000000000" pitchFamily="2" charset="-122"/>
              <a:ea typeface="二字元煜臣拙宋简" panose="02010604000000000000" pitchFamily="2" charset="-122"/>
            </a:endParaRPr>
          </a:p>
        </p:txBody>
      </p:sp>
      <p:sp>
        <p:nvSpPr>
          <p:cNvPr id="14" name="任意多边形: 形状 13"/>
          <p:cNvSpPr/>
          <p:nvPr/>
        </p:nvSpPr>
        <p:spPr>
          <a:xfrm flipV="1">
            <a:off x="1951779" y="2590800"/>
            <a:ext cx="2935182" cy="68077"/>
          </a:xfrm>
          <a:custGeom>
            <a:avLst/>
            <a:gdLst>
              <a:gd name="connsiteX0" fmla="*/ 0 w 1638300"/>
              <a:gd name="connsiteY0" fmla="*/ 9558 h 66708"/>
              <a:gd name="connsiteX1" fmla="*/ 95250 w 1638300"/>
              <a:gd name="connsiteY1" fmla="*/ 47658 h 66708"/>
              <a:gd name="connsiteX2" fmla="*/ 180975 w 1638300"/>
              <a:gd name="connsiteY2" fmla="*/ 38133 h 66708"/>
              <a:gd name="connsiteX3" fmla="*/ 285750 w 1638300"/>
              <a:gd name="connsiteY3" fmla="*/ 9558 h 66708"/>
              <a:gd name="connsiteX4" fmla="*/ 314325 w 1638300"/>
              <a:gd name="connsiteY4" fmla="*/ 28608 h 66708"/>
              <a:gd name="connsiteX5" fmla="*/ 333375 w 1638300"/>
              <a:gd name="connsiteY5" fmla="*/ 57183 h 66708"/>
              <a:gd name="connsiteX6" fmla="*/ 361950 w 1638300"/>
              <a:gd name="connsiteY6" fmla="*/ 66708 h 66708"/>
              <a:gd name="connsiteX7" fmla="*/ 428625 w 1638300"/>
              <a:gd name="connsiteY7" fmla="*/ 47658 h 66708"/>
              <a:gd name="connsiteX8" fmla="*/ 504825 w 1638300"/>
              <a:gd name="connsiteY8" fmla="*/ 19083 h 66708"/>
              <a:gd name="connsiteX9" fmla="*/ 561975 w 1638300"/>
              <a:gd name="connsiteY9" fmla="*/ 28608 h 66708"/>
              <a:gd name="connsiteX10" fmla="*/ 695325 w 1638300"/>
              <a:gd name="connsiteY10" fmla="*/ 9558 h 66708"/>
              <a:gd name="connsiteX11" fmla="*/ 733425 w 1638300"/>
              <a:gd name="connsiteY11" fmla="*/ 19083 h 66708"/>
              <a:gd name="connsiteX12" fmla="*/ 790575 w 1638300"/>
              <a:gd name="connsiteY12" fmla="*/ 38133 h 66708"/>
              <a:gd name="connsiteX13" fmla="*/ 1019175 w 1638300"/>
              <a:gd name="connsiteY13" fmla="*/ 9558 h 66708"/>
              <a:gd name="connsiteX14" fmla="*/ 1095375 w 1638300"/>
              <a:gd name="connsiteY14" fmla="*/ 19083 h 66708"/>
              <a:gd name="connsiteX15" fmla="*/ 1152525 w 1638300"/>
              <a:gd name="connsiteY15" fmla="*/ 38133 h 66708"/>
              <a:gd name="connsiteX16" fmla="*/ 1552575 w 1638300"/>
              <a:gd name="connsiteY16" fmla="*/ 38133 h 66708"/>
              <a:gd name="connsiteX17" fmla="*/ 1581150 w 1638300"/>
              <a:gd name="connsiteY17" fmla="*/ 47658 h 66708"/>
              <a:gd name="connsiteX18" fmla="*/ 1638300 w 1638300"/>
              <a:gd name="connsiteY18" fmla="*/ 28608 h 66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38300" h="66708">
                <a:moveTo>
                  <a:pt x="0" y="9558"/>
                </a:moveTo>
                <a:cubicBezTo>
                  <a:pt x="21056" y="20086"/>
                  <a:pt x="65869" y="47658"/>
                  <a:pt x="95250" y="47658"/>
                </a:cubicBezTo>
                <a:cubicBezTo>
                  <a:pt x="124001" y="47658"/>
                  <a:pt x="152400" y="41308"/>
                  <a:pt x="180975" y="38133"/>
                </a:cubicBezTo>
                <a:cubicBezTo>
                  <a:pt x="251595" y="-8947"/>
                  <a:pt x="215674" y="-4457"/>
                  <a:pt x="285750" y="9558"/>
                </a:cubicBezTo>
                <a:cubicBezTo>
                  <a:pt x="295275" y="15908"/>
                  <a:pt x="306230" y="20513"/>
                  <a:pt x="314325" y="28608"/>
                </a:cubicBezTo>
                <a:cubicBezTo>
                  <a:pt x="322420" y="36703"/>
                  <a:pt x="324436" y="50032"/>
                  <a:pt x="333375" y="57183"/>
                </a:cubicBezTo>
                <a:cubicBezTo>
                  <a:pt x="341215" y="63455"/>
                  <a:pt x="352425" y="63533"/>
                  <a:pt x="361950" y="66708"/>
                </a:cubicBezTo>
                <a:cubicBezTo>
                  <a:pt x="381284" y="61875"/>
                  <a:pt x="409494" y="55857"/>
                  <a:pt x="428625" y="47658"/>
                </a:cubicBezTo>
                <a:cubicBezTo>
                  <a:pt x="498357" y="17773"/>
                  <a:pt x="434581" y="36644"/>
                  <a:pt x="504825" y="19083"/>
                </a:cubicBezTo>
                <a:cubicBezTo>
                  <a:pt x="523875" y="22258"/>
                  <a:pt x="542662" y="28608"/>
                  <a:pt x="561975" y="28608"/>
                </a:cubicBezTo>
                <a:cubicBezTo>
                  <a:pt x="645447" y="28608"/>
                  <a:pt x="642442" y="27186"/>
                  <a:pt x="695325" y="9558"/>
                </a:cubicBezTo>
                <a:cubicBezTo>
                  <a:pt x="708025" y="12733"/>
                  <a:pt x="720886" y="15321"/>
                  <a:pt x="733425" y="19083"/>
                </a:cubicBezTo>
                <a:cubicBezTo>
                  <a:pt x="752659" y="24853"/>
                  <a:pt x="790575" y="38133"/>
                  <a:pt x="790575" y="38133"/>
                </a:cubicBezTo>
                <a:cubicBezTo>
                  <a:pt x="902026" y="983"/>
                  <a:pt x="827675" y="20197"/>
                  <a:pt x="1019175" y="9558"/>
                </a:cubicBezTo>
                <a:cubicBezTo>
                  <a:pt x="1044575" y="12733"/>
                  <a:pt x="1070346" y="13720"/>
                  <a:pt x="1095375" y="19083"/>
                </a:cubicBezTo>
                <a:cubicBezTo>
                  <a:pt x="1115010" y="23290"/>
                  <a:pt x="1152525" y="38133"/>
                  <a:pt x="1152525" y="38133"/>
                </a:cubicBezTo>
                <a:cubicBezTo>
                  <a:pt x="1315866" y="10910"/>
                  <a:pt x="1229431" y="21562"/>
                  <a:pt x="1552575" y="38133"/>
                </a:cubicBezTo>
                <a:cubicBezTo>
                  <a:pt x="1562602" y="38647"/>
                  <a:pt x="1571625" y="44483"/>
                  <a:pt x="1581150" y="47658"/>
                </a:cubicBezTo>
                <a:lnTo>
                  <a:pt x="1638300" y="28608"/>
                </a:lnTo>
              </a:path>
            </a:pathLst>
          </a:custGeom>
          <a:ln w="38100">
            <a:solidFill>
              <a:srgbClr val="C00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15" name="任意多边形: 形状 14"/>
          <p:cNvSpPr/>
          <p:nvPr/>
        </p:nvSpPr>
        <p:spPr>
          <a:xfrm flipV="1">
            <a:off x="1951779" y="3080518"/>
            <a:ext cx="2935182" cy="45719"/>
          </a:xfrm>
          <a:custGeom>
            <a:avLst/>
            <a:gdLst>
              <a:gd name="connsiteX0" fmla="*/ 0 w 1638300"/>
              <a:gd name="connsiteY0" fmla="*/ 9558 h 66708"/>
              <a:gd name="connsiteX1" fmla="*/ 95250 w 1638300"/>
              <a:gd name="connsiteY1" fmla="*/ 47658 h 66708"/>
              <a:gd name="connsiteX2" fmla="*/ 180975 w 1638300"/>
              <a:gd name="connsiteY2" fmla="*/ 38133 h 66708"/>
              <a:gd name="connsiteX3" fmla="*/ 285750 w 1638300"/>
              <a:gd name="connsiteY3" fmla="*/ 9558 h 66708"/>
              <a:gd name="connsiteX4" fmla="*/ 314325 w 1638300"/>
              <a:gd name="connsiteY4" fmla="*/ 28608 h 66708"/>
              <a:gd name="connsiteX5" fmla="*/ 333375 w 1638300"/>
              <a:gd name="connsiteY5" fmla="*/ 57183 h 66708"/>
              <a:gd name="connsiteX6" fmla="*/ 361950 w 1638300"/>
              <a:gd name="connsiteY6" fmla="*/ 66708 h 66708"/>
              <a:gd name="connsiteX7" fmla="*/ 428625 w 1638300"/>
              <a:gd name="connsiteY7" fmla="*/ 47658 h 66708"/>
              <a:gd name="connsiteX8" fmla="*/ 504825 w 1638300"/>
              <a:gd name="connsiteY8" fmla="*/ 19083 h 66708"/>
              <a:gd name="connsiteX9" fmla="*/ 561975 w 1638300"/>
              <a:gd name="connsiteY9" fmla="*/ 28608 h 66708"/>
              <a:gd name="connsiteX10" fmla="*/ 695325 w 1638300"/>
              <a:gd name="connsiteY10" fmla="*/ 9558 h 66708"/>
              <a:gd name="connsiteX11" fmla="*/ 733425 w 1638300"/>
              <a:gd name="connsiteY11" fmla="*/ 19083 h 66708"/>
              <a:gd name="connsiteX12" fmla="*/ 790575 w 1638300"/>
              <a:gd name="connsiteY12" fmla="*/ 38133 h 66708"/>
              <a:gd name="connsiteX13" fmla="*/ 1019175 w 1638300"/>
              <a:gd name="connsiteY13" fmla="*/ 9558 h 66708"/>
              <a:gd name="connsiteX14" fmla="*/ 1095375 w 1638300"/>
              <a:gd name="connsiteY14" fmla="*/ 19083 h 66708"/>
              <a:gd name="connsiteX15" fmla="*/ 1152525 w 1638300"/>
              <a:gd name="connsiteY15" fmla="*/ 38133 h 66708"/>
              <a:gd name="connsiteX16" fmla="*/ 1552575 w 1638300"/>
              <a:gd name="connsiteY16" fmla="*/ 38133 h 66708"/>
              <a:gd name="connsiteX17" fmla="*/ 1581150 w 1638300"/>
              <a:gd name="connsiteY17" fmla="*/ 47658 h 66708"/>
              <a:gd name="connsiteX18" fmla="*/ 1638300 w 1638300"/>
              <a:gd name="connsiteY18" fmla="*/ 28608 h 66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38300" h="66708">
                <a:moveTo>
                  <a:pt x="0" y="9558"/>
                </a:moveTo>
                <a:cubicBezTo>
                  <a:pt x="21056" y="20086"/>
                  <a:pt x="65869" y="47658"/>
                  <a:pt x="95250" y="47658"/>
                </a:cubicBezTo>
                <a:cubicBezTo>
                  <a:pt x="124001" y="47658"/>
                  <a:pt x="152400" y="41308"/>
                  <a:pt x="180975" y="38133"/>
                </a:cubicBezTo>
                <a:cubicBezTo>
                  <a:pt x="251595" y="-8947"/>
                  <a:pt x="215674" y="-4457"/>
                  <a:pt x="285750" y="9558"/>
                </a:cubicBezTo>
                <a:cubicBezTo>
                  <a:pt x="295275" y="15908"/>
                  <a:pt x="306230" y="20513"/>
                  <a:pt x="314325" y="28608"/>
                </a:cubicBezTo>
                <a:cubicBezTo>
                  <a:pt x="322420" y="36703"/>
                  <a:pt x="324436" y="50032"/>
                  <a:pt x="333375" y="57183"/>
                </a:cubicBezTo>
                <a:cubicBezTo>
                  <a:pt x="341215" y="63455"/>
                  <a:pt x="352425" y="63533"/>
                  <a:pt x="361950" y="66708"/>
                </a:cubicBezTo>
                <a:cubicBezTo>
                  <a:pt x="381284" y="61875"/>
                  <a:pt x="409494" y="55857"/>
                  <a:pt x="428625" y="47658"/>
                </a:cubicBezTo>
                <a:cubicBezTo>
                  <a:pt x="498357" y="17773"/>
                  <a:pt x="434581" y="36644"/>
                  <a:pt x="504825" y="19083"/>
                </a:cubicBezTo>
                <a:cubicBezTo>
                  <a:pt x="523875" y="22258"/>
                  <a:pt x="542662" y="28608"/>
                  <a:pt x="561975" y="28608"/>
                </a:cubicBezTo>
                <a:cubicBezTo>
                  <a:pt x="645447" y="28608"/>
                  <a:pt x="642442" y="27186"/>
                  <a:pt x="695325" y="9558"/>
                </a:cubicBezTo>
                <a:cubicBezTo>
                  <a:pt x="708025" y="12733"/>
                  <a:pt x="720886" y="15321"/>
                  <a:pt x="733425" y="19083"/>
                </a:cubicBezTo>
                <a:cubicBezTo>
                  <a:pt x="752659" y="24853"/>
                  <a:pt x="790575" y="38133"/>
                  <a:pt x="790575" y="38133"/>
                </a:cubicBezTo>
                <a:cubicBezTo>
                  <a:pt x="902026" y="983"/>
                  <a:pt x="827675" y="20197"/>
                  <a:pt x="1019175" y="9558"/>
                </a:cubicBezTo>
                <a:cubicBezTo>
                  <a:pt x="1044575" y="12733"/>
                  <a:pt x="1070346" y="13720"/>
                  <a:pt x="1095375" y="19083"/>
                </a:cubicBezTo>
                <a:cubicBezTo>
                  <a:pt x="1115010" y="23290"/>
                  <a:pt x="1152525" y="38133"/>
                  <a:pt x="1152525" y="38133"/>
                </a:cubicBezTo>
                <a:cubicBezTo>
                  <a:pt x="1315866" y="10910"/>
                  <a:pt x="1229431" y="21562"/>
                  <a:pt x="1552575" y="38133"/>
                </a:cubicBezTo>
                <a:cubicBezTo>
                  <a:pt x="1562602" y="38647"/>
                  <a:pt x="1571625" y="44483"/>
                  <a:pt x="1581150" y="47658"/>
                </a:cubicBezTo>
                <a:lnTo>
                  <a:pt x="1638300" y="28608"/>
                </a:lnTo>
              </a:path>
            </a:pathLst>
          </a:custGeom>
          <a:ln w="38100">
            <a:solidFill>
              <a:srgbClr val="C00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16" name="任意多边形: 形状 15"/>
          <p:cNvSpPr/>
          <p:nvPr/>
        </p:nvSpPr>
        <p:spPr>
          <a:xfrm>
            <a:off x="1951779" y="3570234"/>
            <a:ext cx="2935182" cy="45719"/>
          </a:xfrm>
          <a:custGeom>
            <a:avLst/>
            <a:gdLst>
              <a:gd name="connsiteX0" fmla="*/ 0 w 1638300"/>
              <a:gd name="connsiteY0" fmla="*/ 9558 h 66708"/>
              <a:gd name="connsiteX1" fmla="*/ 95250 w 1638300"/>
              <a:gd name="connsiteY1" fmla="*/ 47658 h 66708"/>
              <a:gd name="connsiteX2" fmla="*/ 180975 w 1638300"/>
              <a:gd name="connsiteY2" fmla="*/ 38133 h 66708"/>
              <a:gd name="connsiteX3" fmla="*/ 285750 w 1638300"/>
              <a:gd name="connsiteY3" fmla="*/ 9558 h 66708"/>
              <a:gd name="connsiteX4" fmla="*/ 314325 w 1638300"/>
              <a:gd name="connsiteY4" fmla="*/ 28608 h 66708"/>
              <a:gd name="connsiteX5" fmla="*/ 333375 w 1638300"/>
              <a:gd name="connsiteY5" fmla="*/ 57183 h 66708"/>
              <a:gd name="connsiteX6" fmla="*/ 361950 w 1638300"/>
              <a:gd name="connsiteY6" fmla="*/ 66708 h 66708"/>
              <a:gd name="connsiteX7" fmla="*/ 428625 w 1638300"/>
              <a:gd name="connsiteY7" fmla="*/ 47658 h 66708"/>
              <a:gd name="connsiteX8" fmla="*/ 504825 w 1638300"/>
              <a:gd name="connsiteY8" fmla="*/ 19083 h 66708"/>
              <a:gd name="connsiteX9" fmla="*/ 561975 w 1638300"/>
              <a:gd name="connsiteY9" fmla="*/ 28608 h 66708"/>
              <a:gd name="connsiteX10" fmla="*/ 695325 w 1638300"/>
              <a:gd name="connsiteY10" fmla="*/ 9558 h 66708"/>
              <a:gd name="connsiteX11" fmla="*/ 733425 w 1638300"/>
              <a:gd name="connsiteY11" fmla="*/ 19083 h 66708"/>
              <a:gd name="connsiteX12" fmla="*/ 790575 w 1638300"/>
              <a:gd name="connsiteY12" fmla="*/ 38133 h 66708"/>
              <a:gd name="connsiteX13" fmla="*/ 1019175 w 1638300"/>
              <a:gd name="connsiteY13" fmla="*/ 9558 h 66708"/>
              <a:gd name="connsiteX14" fmla="*/ 1095375 w 1638300"/>
              <a:gd name="connsiteY14" fmla="*/ 19083 h 66708"/>
              <a:gd name="connsiteX15" fmla="*/ 1152525 w 1638300"/>
              <a:gd name="connsiteY15" fmla="*/ 38133 h 66708"/>
              <a:gd name="connsiteX16" fmla="*/ 1552575 w 1638300"/>
              <a:gd name="connsiteY16" fmla="*/ 38133 h 66708"/>
              <a:gd name="connsiteX17" fmla="*/ 1581150 w 1638300"/>
              <a:gd name="connsiteY17" fmla="*/ 47658 h 66708"/>
              <a:gd name="connsiteX18" fmla="*/ 1638300 w 1638300"/>
              <a:gd name="connsiteY18" fmla="*/ 28608 h 66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38300" h="66708">
                <a:moveTo>
                  <a:pt x="0" y="9558"/>
                </a:moveTo>
                <a:cubicBezTo>
                  <a:pt x="21056" y="20086"/>
                  <a:pt x="65869" y="47658"/>
                  <a:pt x="95250" y="47658"/>
                </a:cubicBezTo>
                <a:cubicBezTo>
                  <a:pt x="124001" y="47658"/>
                  <a:pt x="152400" y="41308"/>
                  <a:pt x="180975" y="38133"/>
                </a:cubicBezTo>
                <a:cubicBezTo>
                  <a:pt x="251595" y="-8947"/>
                  <a:pt x="215674" y="-4457"/>
                  <a:pt x="285750" y="9558"/>
                </a:cubicBezTo>
                <a:cubicBezTo>
                  <a:pt x="295275" y="15908"/>
                  <a:pt x="306230" y="20513"/>
                  <a:pt x="314325" y="28608"/>
                </a:cubicBezTo>
                <a:cubicBezTo>
                  <a:pt x="322420" y="36703"/>
                  <a:pt x="324436" y="50032"/>
                  <a:pt x="333375" y="57183"/>
                </a:cubicBezTo>
                <a:cubicBezTo>
                  <a:pt x="341215" y="63455"/>
                  <a:pt x="352425" y="63533"/>
                  <a:pt x="361950" y="66708"/>
                </a:cubicBezTo>
                <a:cubicBezTo>
                  <a:pt x="381284" y="61875"/>
                  <a:pt x="409494" y="55857"/>
                  <a:pt x="428625" y="47658"/>
                </a:cubicBezTo>
                <a:cubicBezTo>
                  <a:pt x="498357" y="17773"/>
                  <a:pt x="434581" y="36644"/>
                  <a:pt x="504825" y="19083"/>
                </a:cubicBezTo>
                <a:cubicBezTo>
                  <a:pt x="523875" y="22258"/>
                  <a:pt x="542662" y="28608"/>
                  <a:pt x="561975" y="28608"/>
                </a:cubicBezTo>
                <a:cubicBezTo>
                  <a:pt x="645447" y="28608"/>
                  <a:pt x="642442" y="27186"/>
                  <a:pt x="695325" y="9558"/>
                </a:cubicBezTo>
                <a:cubicBezTo>
                  <a:pt x="708025" y="12733"/>
                  <a:pt x="720886" y="15321"/>
                  <a:pt x="733425" y="19083"/>
                </a:cubicBezTo>
                <a:cubicBezTo>
                  <a:pt x="752659" y="24853"/>
                  <a:pt x="790575" y="38133"/>
                  <a:pt x="790575" y="38133"/>
                </a:cubicBezTo>
                <a:cubicBezTo>
                  <a:pt x="902026" y="983"/>
                  <a:pt x="827675" y="20197"/>
                  <a:pt x="1019175" y="9558"/>
                </a:cubicBezTo>
                <a:cubicBezTo>
                  <a:pt x="1044575" y="12733"/>
                  <a:pt x="1070346" y="13720"/>
                  <a:pt x="1095375" y="19083"/>
                </a:cubicBezTo>
                <a:cubicBezTo>
                  <a:pt x="1115010" y="23290"/>
                  <a:pt x="1152525" y="38133"/>
                  <a:pt x="1152525" y="38133"/>
                </a:cubicBezTo>
                <a:cubicBezTo>
                  <a:pt x="1315866" y="10910"/>
                  <a:pt x="1229431" y="21562"/>
                  <a:pt x="1552575" y="38133"/>
                </a:cubicBezTo>
                <a:cubicBezTo>
                  <a:pt x="1562602" y="38647"/>
                  <a:pt x="1571625" y="44483"/>
                  <a:pt x="1581150" y="47658"/>
                </a:cubicBezTo>
                <a:lnTo>
                  <a:pt x="1638300" y="28608"/>
                </a:lnTo>
              </a:path>
            </a:pathLst>
          </a:custGeom>
          <a:ln w="38100">
            <a:solidFill>
              <a:srgbClr val="C00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17" name="任意多边形: 形状 16"/>
          <p:cNvSpPr/>
          <p:nvPr/>
        </p:nvSpPr>
        <p:spPr>
          <a:xfrm>
            <a:off x="377567" y="4470246"/>
            <a:ext cx="3606243" cy="45719"/>
          </a:xfrm>
          <a:custGeom>
            <a:avLst/>
            <a:gdLst>
              <a:gd name="connsiteX0" fmla="*/ 0 w 1638300"/>
              <a:gd name="connsiteY0" fmla="*/ 9558 h 66708"/>
              <a:gd name="connsiteX1" fmla="*/ 95250 w 1638300"/>
              <a:gd name="connsiteY1" fmla="*/ 47658 h 66708"/>
              <a:gd name="connsiteX2" fmla="*/ 180975 w 1638300"/>
              <a:gd name="connsiteY2" fmla="*/ 38133 h 66708"/>
              <a:gd name="connsiteX3" fmla="*/ 285750 w 1638300"/>
              <a:gd name="connsiteY3" fmla="*/ 9558 h 66708"/>
              <a:gd name="connsiteX4" fmla="*/ 314325 w 1638300"/>
              <a:gd name="connsiteY4" fmla="*/ 28608 h 66708"/>
              <a:gd name="connsiteX5" fmla="*/ 333375 w 1638300"/>
              <a:gd name="connsiteY5" fmla="*/ 57183 h 66708"/>
              <a:gd name="connsiteX6" fmla="*/ 361950 w 1638300"/>
              <a:gd name="connsiteY6" fmla="*/ 66708 h 66708"/>
              <a:gd name="connsiteX7" fmla="*/ 428625 w 1638300"/>
              <a:gd name="connsiteY7" fmla="*/ 47658 h 66708"/>
              <a:gd name="connsiteX8" fmla="*/ 504825 w 1638300"/>
              <a:gd name="connsiteY8" fmla="*/ 19083 h 66708"/>
              <a:gd name="connsiteX9" fmla="*/ 561975 w 1638300"/>
              <a:gd name="connsiteY9" fmla="*/ 28608 h 66708"/>
              <a:gd name="connsiteX10" fmla="*/ 695325 w 1638300"/>
              <a:gd name="connsiteY10" fmla="*/ 9558 h 66708"/>
              <a:gd name="connsiteX11" fmla="*/ 733425 w 1638300"/>
              <a:gd name="connsiteY11" fmla="*/ 19083 h 66708"/>
              <a:gd name="connsiteX12" fmla="*/ 790575 w 1638300"/>
              <a:gd name="connsiteY12" fmla="*/ 38133 h 66708"/>
              <a:gd name="connsiteX13" fmla="*/ 1019175 w 1638300"/>
              <a:gd name="connsiteY13" fmla="*/ 9558 h 66708"/>
              <a:gd name="connsiteX14" fmla="*/ 1095375 w 1638300"/>
              <a:gd name="connsiteY14" fmla="*/ 19083 h 66708"/>
              <a:gd name="connsiteX15" fmla="*/ 1152525 w 1638300"/>
              <a:gd name="connsiteY15" fmla="*/ 38133 h 66708"/>
              <a:gd name="connsiteX16" fmla="*/ 1552575 w 1638300"/>
              <a:gd name="connsiteY16" fmla="*/ 38133 h 66708"/>
              <a:gd name="connsiteX17" fmla="*/ 1581150 w 1638300"/>
              <a:gd name="connsiteY17" fmla="*/ 47658 h 66708"/>
              <a:gd name="connsiteX18" fmla="*/ 1638300 w 1638300"/>
              <a:gd name="connsiteY18" fmla="*/ 28608 h 66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38300" h="66708">
                <a:moveTo>
                  <a:pt x="0" y="9558"/>
                </a:moveTo>
                <a:cubicBezTo>
                  <a:pt x="21056" y="20086"/>
                  <a:pt x="65869" y="47658"/>
                  <a:pt x="95250" y="47658"/>
                </a:cubicBezTo>
                <a:cubicBezTo>
                  <a:pt x="124001" y="47658"/>
                  <a:pt x="152400" y="41308"/>
                  <a:pt x="180975" y="38133"/>
                </a:cubicBezTo>
                <a:cubicBezTo>
                  <a:pt x="251595" y="-8947"/>
                  <a:pt x="215674" y="-4457"/>
                  <a:pt x="285750" y="9558"/>
                </a:cubicBezTo>
                <a:cubicBezTo>
                  <a:pt x="295275" y="15908"/>
                  <a:pt x="306230" y="20513"/>
                  <a:pt x="314325" y="28608"/>
                </a:cubicBezTo>
                <a:cubicBezTo>
                  <a:pt x="322420" y="36703"/>
                  <a:pt x="324436" y="50032"/>
                  <a:pt x="333375" y="57183"/>
                </a:cubicBezTo>
                <a:cubicBezTo>
                  <a:pt x="341215" y="63455"/>
                  <a:pt x="352425" y="63533"/>
                  <a:pt x="361950" y="66708"/>
                </a:cubicBezTo>
                <a:cubicBezTo>
                  <a:pt x="381284" y="61875"/>
                  <a:pt x="409494" y="55857"/>
                  <a:pt x="428625" y="47658"/>
                </a:cubicBezTo>
                <a:cubicBezTo>
                  <a:pt x="498357" y="17773"/>
                  <a:pt x="434581" y="36644"/>
                  <a:pt x="504825" y="19083"/>
                </a:cubicBezTo>
                <a:cubicBezTo>
                  <a:pt x="523875" y="22258"/>
                  <a:pt x="542662" y="28608"/>
                  <a:pt x="561975" y="28608"/>
                </a:cubicBezTo>
                <a:cubicBezTo>
                  <a:pt x="645447" y="28608"/>
                  <a:pt x="642442" y="27186"/>
                  <a:pt x="695325" y="9558"/>
                </a:cubicBezTo>
                <a:cubicBezTo>
                  <a:pt x="708025" y="12733"/>
                  <a:pt x="720886" y="15321"/>
                  <a:pt x="733425" y="19083"/>
                </a:cubicBezTo>
                <a:cubicBezTo>
                  <a:pt x="752659" y="24853"/>
                  <a:pt x="790575" y="38133"/>
                  <a:pt x="790575" y="38133"/>
                </a:cubicBezTo>
                <a:cubicBezTo>
                  <a:pt x="902026" y="983"/>
                  <a:pt x="827675" y="20197"/>
                  <a:pt x="1019175" y="9558"/>
                </a:cubicBezTo>
                <a:cubicBezTo>
                  <a:pt x="1044575" y="12733"/>
                  <a:pt x="1070346" y="13720"/>
                  <a:pt x="1095375" y="19083"/>
                </a:cubicBezTo>
                <a:cubicBezTo>
                  <a:pt x="1115010" y="23290"/>
                  <a:pt x="1152525" y="38133"/>
                  <a:pt x="1152525" y="38133"/>
                </a:cubicBezTo>
                <a:cubicBezTo>
                  <a:pt x="1315866" y="10910"/>
                  <a:pt x="1229431" y="21562"/>
                  <a:pt x="1552575" y="38133"/>
                </a:cubicBezTo>
                <a:cubicBezTo>
                  <a:pt x="1562602" y="38647"/>
                  <a:pt x="1571625" y="44483"/>
                  <a:pt x="1581150" y="47658"/>
                </a:cubicBezTo>
                <a:lnTo>
                  <a:pt x="1638300" y="28608"/>
                </a:lnTo>
              </a:path>
            </a:pathLst>
          </a:custGeom>
          <a:ln w="38100">
            <a:solidFill>
              <a:srgbClr val="C00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18" name="任意多边形: 形状 17"/>
          <p:cNvSpPr/>
          <p:nvPr/>
        </p:nvSpPr>
        <p:spPr>
          <a:xfrm flipV="1">
            <a:off x="4622800" y="5456187"/>
            <a:ext cx="1767840" cy="68078"/>
          </a:xfrm>
          <a:custGeom>
            <a:avLst/>
            <a:gdLst>
              <a:gd name="connsiteX0" fmla="*/ 0 w 1638300"/>
              <a:gd name="connsiteY0" fmla="*/ 9558 h 66708"/>
              <a:gd name="connsiteX1" fmla="*/ 95250 w 1638300"/>
              <a:gd name="connsiteY1" fmla="*/ 47658 h 66708"/>
              <a:gd name="connsiteX2" fmla="*/ 180975 w 1638300"/>
              <a:gd name="connsiteY2" fmla="*/ 38133 h 66708"/>
              <a:gd name="connsiteX3" fmla="*/ 285750 w 1638300"/>
              <a:gd name="connsiteY3" fmla="*/ 9558 h 66708"/>
              <a:gd name="connsiteX4" fmla="*/ 314325 w 1638300"/>
              <a:gd name="connsiteY4" fmla="*/ 28608 h 66708"/>
              <a:gd name="connsiteX5" fmla="*/ 333375 w 1638300"/>
              <a:gd name="connsiteY5" fmla="*/ 57183 h 66708"/>
              <a:gd name="connsiteX6" fmla="*/ 361950 w 1638300"/>
              <a:gd name="connsiteY6" fmla="*/ 66708 h 66708"/>
              <a:gd name="connsiteX7" fmla="*/ 428625 w 1638300"/>
              <a:gd name="connsiteY7" fmla="*/ 47658 h 66708"/>
              <a:gd name="connsiteX8" fmla="*/ 504825 w 1638300"/>
              <a:gd name="connsiteY8" fmla="*/ 19083 h 66708"/>
              <a:gd name="connsiteX9" fmla="*/ 561975 w 1638300"/>
              <a:gd name="connsiteY9" fmla="*/ 28608 h 66708"/>
              <a:gd name="connsiteX10" fmla="*/ 695325 w 1638300"/>
              <a:gd name="connsiteY10" fmla="*/ 9558 h 66708"/>
              <a:gd name="connsiteX11" fmla="*/ 733425 w 1638300"/>
              <a:gd name="connsiteY11" fmla="*/ 19083 h 66708"/>
              <a:gd name="connsiteX12" fmla="*/ 790575 w 1638300"/>
              <a:gd name="connsiteY12" fmla="*/ 38133 h 66708"/>
              <a:gd name="connsiteX13" fmla="*/ 1019175 w 1638300"/>
              <a:gd name="connsiteY13" fmla="*/ 9558 h 66708"/>
              <a:gd name="connsiteX14" fmla="*/ 1095375 w 1638300"/>
              <a:gd name="connsiteY14" fmla="*/ 19083 h 66708"/>
              <a:gd name="connsiteX15" fmla="*/ 1152525 w 1638300"/>
              <a:gd name="connsiteY15" fmla="*/ 38133 h 66708"/>
              <a:gd name="connsiteX16" fmla="*/ 1552575 w 1638300"/>
              <a:gd name="connsiteY16" fmla="*/ 38133 h 66708"/>
              <a:gd name="connsiteX17" fmla="*/ 1581150 w 1638300"/>
              <a:gd name="connsiteY17" fmla="*/ 47658 h 66708"/>
              <a:gd name="connsiteX18" fmla="*/ 1638300 w 1638300"/>
              <a:gd name="connsiteY18" fmla="*/ 28608 h 66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38300" h="66708">
                <a:moveTo>
                  <a:pt x="0" y="9558"/>
                </a:moveTo>
                <a:cubicBezTo>
                  <a:pt x="21056" y="20086"/>
                  <a:pt x="65869" y="47658"/>
                  <a:pt x="95250" y="47658"/>
                </a:cubicBezTo>
                <a:cubicBezTo>
                  <a:pt x="124001" y="47658"/>
                  <a:pt x="152400" y="41308"/>
                  <a:pt x="180975" y="38133"/>
                </a:cubicBezTo>
                <a:cubicBezTo>
                  <a:pt x="251595" y="-8947"/>
                  <a:pt x="215674" y="-4457"/>
                  <a:pt x="285750" y="9558"/>
                </a:cubicBezTo>
                <a:cubicBezTo>
                  <a:pt x="295275" y="15908"/>
                  <a:pt x="306230" y="20513"/>
                  <a:pt x="314325" y="28608"/>
                </a:cubicBezTo>
                <a:cubicBezTo>
                  <a:pt x="322420" y="36703"/>
                  <a:pt x="324436" y="50032"/>
                  <a:pt x="333375" y="57183"/>
                </a:cubicBezTo>
                <a:cubicBezTo>
                  <a:pt x="341215" y="63455"/>
                  <a:pt x="352425" y="63533"/>
                  <a:pt x="361950" y="66708"/>
                </a:cubicBezTo>
                <a:cubicBezTo>
                  <a:pt x="381284" y="61875"/>
                  <a:pt x="409494" y="55857"/>
                  <a:pt x="428625" y="47658"/>
                </a:cubicBezTo>
                <a:cubicBezTo>
                  <a:pt x="498357" y="17773"/>
                  <a:pt x="434581" y="36644"/>
                  <a:pt x="504825" y="19083"/>
                </a:cubicBezTo>
                <a:cubicBezTo>
                  <a:pt x="523875" y="22258"/>
                  <a:pt x="542662" y="28608"/>
                  <a:pt x="561975" y="28608"/>
                </a:cubicBezTo>
                <a:cubicBezTo>
                  <a:pt x="645447" y="28608"/>
                  <a:pt x="642442" y="27186"/>
                  <a:pt x="695325" y="9558"/>
                </a:cubicBezTo>
                <a:cubicBezTo>
                  <a:pt x="708025" y="12733"/>
                  <a:pt x="720886" y="15321"/>
                  <a:pt x="733425" y="19083"/>
                </a:cubicBezTo>
                <a:cubicBezTo>
                  <a:pt x="752659" y="24853"/>
                  <a:pt x="790575" y="38133"/>
                  <a:pt x="790575" y="38133"/>
                </a:cubicBezTo>
                <a:cubicBezTo>
                  <a:pt x="902026" y="983"/>
                  <a:pt x="827675" y="20197"/>
                  <a:pt x="1019175" y="9558"/>
                </a:cubicBezTo>
                <a:cubicBezTo>
                  <a:pt x="1044575" y="12733"/>
                  <a:pt x="1070346" y="13720"/>
                  <a:pt x="1095375" y="19083"/>
                </a:cubicBezTo>
                <a:cubicBezTo>
                  <a:pt x="1115010" y="23290"/>
                  <a:pt x="1152525" y="38133"/>
                  <a:pt x="1152525" y="38133"/>
                </a:cubicBezTo>
                <a:cubicBezTo>
                  <a:pt x="1315866" y="10910"/>
                  <a:pt x="1229431" y="21562"/>
                  <a:pt x="1552575" y="38133"/>
                </a:cubicBezTo>
                <a:cubicBezTo>
                  <a:pt x="1562602" y="38647"/>
                  <a:pt x="1571625" y="44483"/>
                  <a:pt x="1581150" y="47658"/>
                </a:cubicBezTo>
                <a:lnTo>
                  <a:pt x="1638300" y="28608"/>
                </a:lnTo>
              </a:path>
            </a:pathLst>
          </a:custGeom>
          <a:ln w="38100">
            <a:solidFill>
              <a:srgbClr val="C00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19" name="任意多边形: 形状 18"/>
          <p:cNvSpPr/>
          <p:nvPr/>
        </p:nvSpPr>
        <p:spPr>
          <a:xfrm>
            <a:off x="5384800" y="5877826"/>
            <a:ext cx="1179650" cy="68078"/>
          </a:xfrm>
          <a:custGeom>
            <a:avLst/>
            <a:gdLst>
              <a:gd name="connsiteX0" fmla="*/ 0 w 1638300"/>
              <a:gd name="connsiteY0" fmla="*/ 9558 h 66708"/>
              <a:gd name="connsiteX1" fmla="*/ 95250 w 1638300"/>
              <a:gd name="connsiteY1" fmla="*/ 47658 h 66708"/>
              <a:gd name="connsiteX2" fmla="*/ 180975 w 1638300"/>
              <a:gd name="connsiteY2" fmla="*/ 38133 h 66708"/>
              <a:gd name="connsiteX3" fmla="*/ 285750 w 1638300"/>
              <a:gd name="connsiteY3" fmla="*/ 9558 h 66708"/>
              <a:gd name="connsiteX4" fmla="*/ 314325 w 1638300"/>
              <a:gd name="connsiteY4" fmla="*/ 28608 h 66708"/>
              <a:gd name="connsiteX5" fmla="*/ 333375 w 1638300"/>
              <a:gd name="connsiteY5" fmla="*/ 57183 h 66708"/>
              <a:gd name="connsiteX6" fmla="*/ 361950 w 1638300"/>
              <a:gd name="connsiteY6" fmla="*/ 66708 h 66708"/>
              <a:gd name="connsiteX7" fmla="*/ 428625 w 1638300"/>
              <a:gd name="connsiteY7" fmla="*/ 47658 h 66708"/>
              <a:gd name="connsiteX8" fmla="*/ 504825 w 1638300"/>
              <a:gd name="connsiteY8" fmla="*/ 19083 h 66708"/>
              <a:gd name="connsiteX9" fmla="*/ 561975 w 1638300"/>
              <a:gd name="connsiteY9" fmla="*/ 28608 h 66708"/>
              <a:gd name="connsiteX10" fmla="*/ 695325 w 1638300"/>
              <a:gd name="connsiteY10" fmla="*/ 9558 h 66708"/>
              <a:gd name="connsiteX11" fmla="*/ 733425 w 1638300"/>
              <a:gd name="connsiteY11" fmla="*/ 19083 h 66708"/>
              <a:gd name="connsiteX12" fmla="*/ 790575 w 1638300"/>
              <a:gd name="connsiteY12" fmla="*/ 38133 h 66708"/>
              <a:gd name="connsiteX13" fmla="*/ 1019175 w 1638300"/>
              <a:gd name="connsiteY13" fmla="*/ 9558 h 66708"/>
              <a:gd name="connsiteX14" fmla="*/ 1095375 w 1638300"/>
              <a:gd name="connsiteY14" fmla="*/ 19083 h 66708"/>
              <a:gd name="connsiteX15" fmla="*/ 1152525 w 1638300"/>
              <a:gd name="connsiteY15" fmla="*/ 38133 h 66708"/>
              <a:gd name="connsiteX16" fmla="*/ 1552575 w 1638300"/>
              <a:gd name="connsiteY16" fmla="*/ 38133 h 66708"/>
              <a:gd name="connsiteX17" fmla="*/ 1581150 w 1638300"/>
              <a:gd name="connsiteY17" fmla="*/ 47658 h 66708"/>
              <a:gd name="connsiteX18" fmla="*/ 1638300 w 1638300"/>
              <a:gd name="connsiteY18" fmla="*/ 28608 h 66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38300" h="66708">
                <a:moveTo>
                  <a:pt x="0" y="9558"/>
                </a:moveTo>
                <a:cubicBezTo>
                  <a:pt x="21056" y="20086"/>
                  <a:pt x="65869" y="47658"/>
                  <a:pt x="95250" y="47658"/>
                </a:cubicBezTo>
                <a:cubicBezTo>
                  <a:pt x="124001" y="47658"/>
                  <a:pt x="152400" y="41308"/>
                  <a:pt x="180975" y="38133"/>
                </a:cubicBezTo>
                <a:cubicBezTo>
                  <a:pt x="251595" y="-8947"/>
                  <a:pt x="215674" y="-4457"/>
                  <a:pt x="285750" y="9558"/>
                </a:cubicBezTo>
                <a:cubicBezTo>
                  <a:pt x="295275" y="15908"/>
                  <a:pt x="306230" y="20513"/>
                  <a:pt x="314325" y="28608"/>
                </a:cubicBezTo>
                <a:cubicBezTo>
                  <a:pt x="322420" y="36703"/>
                  <a:pt x="324436" y="50032"/>
                  <a:pt x="333375" y="57183"/>
                </a:cubicBezTo>
                <a:cubicBezTo>
                  <a:pt x="341215" y="63455"/>
                  <a:pt x="352425" y="63533"/>
                  <a:pt x="361950" y="66708"/>
                </a:cubicBezTo>
                <a:cubicBezTo>
                  <a:pt x="381284" y="61875"/>
                  <a:pt x="409494" y="55857"/>
                  <a:pt x="428625" y="47658"/>
                </a:cubicBezTo>
                <a:cubicBezTo>
                  <a:pt x="498357" y="17773"/>
                  <a:pt x="434581" y="36644"/>
                  <a:pt x="504825" y="19083"/>
                </a:cubicBezTo>
                <a:cubicBezTo>
                  <a:pt x="523875" y="22258"/>
                  <a:pt x="542662" y="28608"/>
                  <a:pt x="561975" y="28608"/>
                </a:cubicBezTo>
                <a:cubicBezTo>
                  <a:pt x="645447" y="28608"/>
                  <a:pt x="642442" y="27186"/>
                  <a:pt x="695325" y="9558"/>
                </a:cubicBezTo>
                <a:cubicBezTo>
                  <a:pt x="708025" y="12733"/>
                  <a:pt x="720886" y="15321"/>
                  <a:pt x="733425" y="19083"/>
                </a:cubicBezTo>
                <a:cubicBezTo>
                  <a:pt x="752659" y="24853"/>
                  <a:pt x="790575" y="38133"/>
                  <a:pt x="790575" y="38133"/>
                </a:cubicBezTo>
                <a:cubicBezTo>
                  <a:pt x="902026" y="983"/>
                  <a:pt x="827675" y="20197"/>
                  <a:pt x="1019175" y="9558"/>
                </a:cubicBezTo>
                <a:cubicBezTo>
                  <a:pt x="1044575" y="12733"/>
                  <a:pt x="1070346" y="13720"/>
                  <a:pt x="1095375" y="19083"/>
                </a:cubicBezTo>
                <a:cubicBezTo>
                  <a:pt x="1115010" y="23290"/>
                  <a:pt x="1152525" y="38133"/>
                  <a:pt x="1152525" y="38133"/>
                </a:cubicBezTo>
                <a:cubicBezTo>
                  <a:pt x="1315866" y="10910"/>
                  <a:pt x="1229431" y="21562"/>
                  <a:pt x="1552575" y="38133"/>
                </a:cubicBezTo>
                <a:cubicBezTo>
                  <a:pt x="1562602" y="38647"/>
                  <a:pt x="1571625" y="44483"/>
                  <a:pt x="1581150" y="47658"/>
                </a:cubicBezTo>
                <a:lnTo>
                  <a:pt x="1638300" y="28608"/>
                </a:lnTo>
              </a:path>
            </a:pathLst>
          </a:custGeom>
          <a:ln w="38100">
            <a:solidFill>
              <a:srgbClr val="C00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25" name="文本框 24"/>
          <p:cNvSpPr txBox="1"/>
          <p:nvPr/>
        </p:nvSpPr>
        <p:spPr>
          <a:xfrm>
            <a:off x="1714318" y="2235493"/>
            <a:ext cx="3026783" cy="400110"/>
          </a:xfrm>
          <a:prstGeom prst="rect">
            <a:avLst/>
          </a:prstGeom>
          <a:noFill/>
        </p:spPr>
        <p:txBody>
          <a:bodyPr wrap="square">
            <a:spAutoFit/>
          </a:bodyPr>
          <a:lstStyle/>
          <a:p>
            <a:pPr algn="ctr"/>
            <a:r>
              <a:rPr lang="zh-CN" altLang="en-US" sz="2000" dirty="0">
                <a:solidFill>
                  <a:srgbClr val="C00000"/>
                </a:solidFill>
                <a:latin typeface="二字元煜臣拙宋简" panose="02010604000000000000" pitchFamily="2" charset="-122"/>
                <a:ea typeface="二字元煜臣拙宋简" panose="02010604000000000000" pitchFamily="2" charset="-122"/>
              </a:rPr>
              <a:t>马克思主义</a:t>
            </a:r>
            <a:r>
              <a:rPr lang="zh-CN" altLang="en-US" sz="2000" dirty="0">
                <a:solidFill>
                  <a:schemeClr val="accent1"/>
                </a:solidFill>
                <a:latin typeface="二字元煜臣拙宋简" panose="02010604000000000000" pitchFamily="2" charset="-122"/>
                <a:ea typeface="二字元煜臣拙宋简" panose="02010604000000000000" pitchFamily="2" charset="-122"/>
              </a:rPr>
              <a:t>的传播</a:t>
            </a:r>
            <a:endParaRPr lang="zh-CN" altLang="en-US" sz="2000" dirty="0">
              <a:solidFill>
                <a:schemeClr val="accent1"/>
              </a:solidFill>
              <a:latin typeface="二字元煜臣拙宋简" panose="02010604000000000000" pitchFamily="2" charset="-122"/>
              <a:ea typeface="二字元煜臣拙宋简" panose="02010604000000000000" pitchFamily="2" charset="-122"/>
            </a:endParaRPr>
          </a:p>
        </p:txBody>
      </p:sp>
      <p:pic>
        <p:nvPicPr>
          <p:cNvPr id="26" name="图片 25" descr="千库网_李大钊革命英雄插画_元素编号11279161 (1)"/>
          <p:cNvPicPr>
            <a:picLocks noChangeAspect="1"/>
          </p:cNvPicPr>
          <p:nvPr/>
        </p:nvPicPr>
        <p:blipFill>
          <a:blip r:embed="rId2"/>
          <a:srcRect l="19735" t="2115" r="29893" b="8189"/>
          <a:stretch>
            <a:fillRect/>
          </a:stretch>
        </p:blipFill>
        <p:spPr>
          <a:xfrm>
            <a:off x="9164678" y="1930406"/>
            <a:ext cx="1758443" cy="2978775"/>
          </a:xfrm>
          <a:prstGeom prst="rect">
            <a:avLst/>
          </a:prstGeom>
        </p:spPr>
      </p:pic>
      <p:sp>
        <p:nvSpPr>
          <p:cNvPr id="27" name="文本框 30"/>
          <p:cNvSpPr txBox="1"/>
          <p:nvPr/>
        </p:nvSpPr>
        <p:spPr>
          <a:xfrm>
            <a:off x="8148320" y="1159704"/>
            <a:ext cx="4036874" cy="783193"/>
          </a:xfrm>
          <a:prstGeom prst="flowChartAlternateProcess">
            <a:avLst/>
          </a:prstGeom>
          <a:solidFill>
            <a:srgbClr val="C00000"/>
          </a:solid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000" dirty="0">
                <a:solidFill>
                  <a:schemeClr val="bg1"/>
                </a:solidFill>
                <a:latin typeface="二字元煜臣拙宋简" panose="02010604000000000000" pitchFamily="2" charset="-122"/>
                <a:ea typeface="二字元煜臣拙宋简" panose="02010604000000000000" pitchFamily="2" charset="-122"/>
              </a:rPr>
              <a:t>李大钊</a:t>
            </a:r>
            <a:endParaRPr lang="en-US" altLang="zh-CN" sz="2000" dirty="0">
              <a:solidFill>
                <a:schemeClr val="bg1"/>
              </a:solidFill>
              <a:latin typeface="二字元煜臣拙宋简" panose="02010604000000000000" pitchFamily="2" charset="-122"/>
              <a:ea typeface="二字元煜臣拙宋简" panose="02010604000000000000" pitchFamily="2" charset="-122"/>
            </a:endParaRPr>
          </a:p>
          <a:p>
            <a:pPr algn="ctr"/>
            <a:r>
              <a:rPr lang="zh-CN" altLang="en-US" sz="2000" dirty="0">
                <a:solidFill>
                  <a:schemeClr val="bg1"/>
                </a:solidFill>
                <a:latin typeface="二字元煜臣拙宋简" panose="02010604000000000000" pitchFamily="2" charset="-122"/>
                <a:ea typeface="二字元煜臣拙宋简" panose="02010604000000000000" pitchFamily="2" charset="-122"/>
              </a:rPr>
              <a:t>中国马克思主义思想传播的</a:t>
            </a:r>
            <a:r>
              <a:rPr lang="zh-CN" altLang="en-US" sz="2000" dirty="0">
                <a:solidFill>
                  <a:schemeClr val="accent4"/>
                </a:solidFill>
                <a:latin typeface="二字元煜臣拙宋简" panose="02010604000000000000" pitchFamily="2" charset="-122"/>
                <a:ea typeface="二字元煜臣拙宋简" panose="02010604000000000000" pitchFamily="2" charset="-122"/>
              </a:rPr>
              <a:t>先驱</a:t>
            </a:r>
            <a:r>
              <a:rPr lang="zh-CN" altLang="en-US" sz="2000" dirty="0">
                <a:solidFill>
                  <a:schemeClr val="bg1"/>
                </a:solidFill>
                <a:latin typeface="二字元煜臣拙宋简" panose="02010604000000000000" pitchFamily="2" charset="-122"/>
                <a:ea typeface="二字元煜臣拙宋简" panose="02010604000000000000" pitchFamily="2" charset="-122"/>
              </a:rPr>
              <a:t>。</a:t>
            </a:r>
            <a:endParaRPr lang="zh-CN" altLang="en-US" sz="2000" dirty="0">
              <a:solidFill>
                <a:schemeClr val="bg1"/>
              </a:solidFill>
              <a:latin typeface="二字元煜臣拙宋简" panose="02010604000000000000" pitchFamily="2" charset="-122"/>
              <a:ea typeface="二字元煜臣拙宋简" panose="02010604000000000000" pitchFamily="2" charset="-122"/>
            </a:endParaRPr>
          </a:p>
        </p:txBody>
      </p:sp>
      <p:sp>
        <p:nvSpPr>
          <p:cNvPr id="28" name="文本框 4"/>
          <p:cNvSpPr txBox="1">
            <a:spLocks noChangeArrowheads="1"/>
          </p:cNvSpPr>
          <p:nvPr/>
        </p:nvSpPr>
        <p:spPr bwMode="auto">
          <a:xfrm>
            <a:off x="6781697" y="2589035"/>
            <a:ext cx="2658523" cy="707885"/>
          </a:xfrm>
          <a:prstGeom prst="wedgeRoundRectCallout">
            <a:avLst>
              <a:gd name="adj1" fmla="val 57032"/>
              <a:gd name="adj2" fmla="val -36649"/>
              <a:gd name="adj3" fmla="val 16667"/>
            </a:avLst>
          </a:prstGeom>
          <a:solidFill>
            <a:schemeClr val="accent1"/>
          </a:solidFill>
          <a:ln>
            <a:noFill/>
          </a:ln>
        </p:spPr>
        <p:txBody>
          <a:bodyPr wrap="square">
            <a:no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9pPr>
          </a:lstStyle>
          <a:p>
            <a:pPr algn="ctr" eaLnBrk="1" hangingPunct="1">
              <a:lnSpc>
                <a:spcPct val="100000"/>
              </a:lnSpc>
              <a:spcBef>
                <a:spcPct val="0"/>
              </a:spcBef>
              <a:buFontTx/>
              <a:buNone/>
            </a:pPr>
            <a:r>
              <a:rPr lang="en-US" altLang="zh-CN" sz="2000" dirty="0">
                <a:solidFill>
                  <a:schemeClr val="bg1"/>
                </a:solidFill>
                <a:latin typeface="Aa语文老师的字 (非商业使用)" panose="02010600010101010101" pitchFamily="2" charset="-122"/>
                <a:ea typeface="Aa语文老师的字 (非商业使用)" panose="02010600010101010101" pitchFamily="2" charset="-122"/>
                <a:cs typeface="+mj-cs"/>
              </a:rPr>
              <a:t>1919</a:t>
            </a:r>
            <a:r>
              <a:rPr lang="zh-CN" altLang="en-US" sz="2000" dirty="0">
                <a:solidFill>
                  <a:schemeClr val="bg1"/>
                </a:solidFill>
                <a:latin typeface="Aa语文老师的字 (非商业使用)" panose="02010600010101010101" pitchFamily="2" charset="-122"/>
                <a:ea typeface="Aa语文老师的字 (非商业使用)" panose="02010600010101010101" pitchFamily="2" charset="-122"/>
                <a:cs typeface="+mj-cs"/>
              </a:rPr>
              <a:t>年</a:t>
            </a:r>
            <a:endParaRPr lang="en-US" altLang="zh-CN" sz="2000" dirty="0">
              <a:solidFill>
                <a:schemeClr val="bg1"/>
              </a:solidFill>
              <a:latin typeface="Aa语文老师的字 (非商业使用)" panose="02010600010101010101" pitchFamily="2" charset="-122"/>
              <a:ea typeface="Aa语文老师的字 (非商业使用)" panose="02010600010101010101" pitchFamily="2" charset="-122"/>
              <a:cs typeface="+mj-cs"/>
            </a:endParaRPr>
          </a:p>
          <a:p>
            <a:pPr algn="ctr" eaLnBrk="1" hangingPunct="1">
              <a:lnSpc>
                <a:spcPct val="100000"/>
              </a:lnSpc>
              <a:spcBef>
                <a:spcPct val="0"/>
              </a:spcBef>
              <a:buFontTx/>
              <a:buNone/>
            </a:pPr>
            <a:r>
              <a:rPr lang="en-US" altLang="zh-CN" sz="2000" dirty="0">
                <a:solidFill>
                  <a:schemeClr val="bg1"/>
                </a:solidFill>
                <a:latin typeface="Aa语文老师的字 (非商业使用)" panose="02010600010101010101" pitchFamily="2" charset="-122"/>
                <a:ea typeface="Aa语文老师的字 (非商业使用)" panose="02010600010101010101" pitchFamily="2" charset="-122"/>
                <a:cs typeface="+mj-cs"/>
              </a:rPr>
              <a:t>《</a:t>
            </a:r>
            <a:r>
              <a:rPr lang="zh-CN" altLang="en-US" sz="2000" dirty="0">
                <a:solidFill>
                  <a:schemeClr val="bg1"/>
                </a:solidFill>
                <a:latin typeface="Aa语文老师的字 (非商业使用)" panose="02010600010101010101" pitchFamily="2" charset="-122"/>
                <a:ea typeface="Aa语文老师的字 (非商业使用)" panose="02010600010101010101" pitchFamily="2" charset="-122"/>
                <a:cs typeface="+mj-cs"/>
              </a:rPr>
              <a:t>我的马克思主义观</a:t>
            </a:r>
            <a:r>
              <a:rPr lang="en-US" altLang="zh-CN" sz="2000" dirty="0">
                <a:solidFill>
                  <a:schemeClr val="bg1"/>
                </a:solidFill>
                <a:latin typeface="Aa语文老师的字 (非商业使用)" panose="02010600010101010101" pitchFamily="2" charset="-122"/>
                <a:ea typeface="Aa语文老师的字 (非商业使用)" panose="02010600010101010101" pitchFamily="2" charset="-122"/>
                <a:cs typeface="+mj-cs"/>
              </a:rPr>
              <a:t>》</a:t>
            </a:r>
            <a:endParaRPr lang="zh-CN" altLang="en-US" sz="2000" dirty="0">
              <a:solidFill>
                <a:schemeClr val="bg1"/>
              </a:solidFill>
              <a:latin typeface="Aa语文老师的字 (非商业使用)" panose="02010600010101010101" pitchFamily="2" charset="-122"/>
              <a:ea typeface="Aa语文老师的字 (非商业使用)" panose="02010600010101010101" pitchFamily="2" charset="-122"/>
              <a:cs typeface="+mj-cs"/>
            </a:endParaRPr>
          </a:p>
        </p:txBody>
      </p:sp>
      <p:sp>
        <p:nvSpPr>
          <p:cNvPr id="29" name="矩形 28"/>
          <p:cNvSpPr/>
          <p:nvPr/>
        </p:nvSpPr>
        <p:spPr>
          <a:xfrm>
            <a:off x="4551680" y="1206286"/>
            <a:ext cx="3533111" cy="683615"/>
          </a:xfrm>
          <a:prstGeom prst="rect">
            <a:avLst/>
          </a:prstGeom>
          <a:noFill/>
          <a:ln>
            <a:solidFill>
              <a:schemeClr val="tx1"/>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latin typeface="潮字社国风冉宋简-闪" panose="02010604000000000000" pitchFamily="2" charset="-122"/>
                <a:ea typeface="潮字社国风冉宋简-闪" panose="02010604000000000000" pitchFamily="2" charset="-122"/>
              </a:rPr>
              <a:t>第一次对马克思主义作了较为系统的介绍是什么作品？</a:t>
            </a:r>
            <a:endParaRPr lang="zh-CN" altLang="en-US" sz="2000" dirty="0">
              <a:solidFill>
                <a:schemeClr val="tx1"/>
              </a:solidFill>
              <a:latin typeface="潮字社国风冉宋简-闪" panose="02010604000000000000" pitchFamily="2" charset="-122"/>
              <a:ea typeface="潮字社国风冉宋简-闪" panose="02010604000000000000" pitchFamily="2" charset="-122"/>
            </a:endParaRPr>
          </a:p>
        </p:txBody>
      </p:sp>
      <p:sp>
        <p:nvSpPr>
          <p:cNvPr id="30" name="文本框 29"/>
          <p:cNvSpPr txBox="1"/>
          <p:nvPr/>
        </p:nvSpPr>
        <p:spPr>
          <a:xfrm>
            <a:off x="1905978" y="2717198"/>
            <a:ext cx="3026783" cy="400110"/>
          </a:xfrm>
          <a:prstGeom prst="rect">
            <a:avLst/>
          </a:prstGeom>
          <a:noFill/>
        </p:spPr>
        <p:txBody>
          <a:bodyPr wrap="square">
            <a:spAutoFit/>
          </a:bodyPr>
          <a:lstStyle/>
          <a:p>
            <a:pPr algn="ctr"/>
            <a:r>
              <a:rPr lang="zh-CN" altLang="en-US" sz="2000" dirty="0">
                <a:solidFill>
                  <a:schemeClr val="accent1"/>
                </a:solidFill>
                <a:latin typeface="二字元煜臣拙宋简" panose="02010604000000000000" pitchFamily="2" charset="-122"/>
                <a:ea typeface="二字元煜臣拙宋简" panose="02010604000000000000" pitchFamily="2" charset="-122"/>
              </a:rPr>
              <a:t>中国</a:t>
            </a:r>
            <a:r>
              <a:rPr lang="zh-CN" altLang="en-US" sz="2000" dirty="0">
                <a:solidFill>
                  <a:srgbClr val="C00000"/>
                </a:solidFill>
                <a:latin typeface="二字元煜臣拙宋简" panose="02010604000000000000" pitchFamily="2" charset="-122"/>
                <a:ea typeface="二字元煜臣拙宋简" panose="02010604000000000000" pitchFamily="2" charset="-122"/>
              </a:rPr>
              <a:t>工人阶级</a:t>
            </a:r>
            <a:r>
              <a:rPr lang="zh-CN" altLang="en-US" sz="2000" dirty="0">
                <a:solidFill>
                  <a:schemeClr val="accent1"/>
                </a:solidFill>
                <a:latin typeface="二字元煜臣拙宋简" panose="02010604000000000000" pitchFamily="2" charset="-122"/>
                <a:ea typeface="二字元煜臣拙宋简" panose="02010604000000000000" pitchFamily="2" charset="-122"/>
              </a:rPr>
              <a:t>队伍的壮大</a:t>
            </a:r>
            <a:endParaRPr lang="zh-CN" altLang="en-US" sz="2000" dirty="0">
              <a:solidFill>
                <a:schemeClr val="accent1"/>
              </a:solidFill>
              <a:latin typeface="二字元煜臣拙宋简" panose="02010604000000000000" pitchFamily="2" charset="-122"/>
              <a:ea typeface="二字元煜臣拙宋简" panose="02010604000000000000" pitchFamily="2" charset="-122"/>
            </a:endParaRPr>
          </a:p>
        </p:txBody>
      </p:sp>
      <p:sp>
        <p:nvSpPr>
          <p:cNvPr id="31" name="文本框 30"/>
          <p:cNvSpPr txBox="1"/>
          <p:nvPr/>
        </p:nvSpPr>
        <p:spPr>
          <a:xfrm>
            <a:off x="1824697" y="3235917"/>
            <a:ext cx="3392819" cy="400110"/>
          </a:xfrm>
          <a:prstGeom prst="rect">
            <a:avLst/>
          </a:prstGeom>
          <a:noFill/>
        </p:spPr>
        <p:txBody>
          <a:bodyPr wrap="square">
            <a:spAutoFit/>
          </a:bodyPr>
          <a:lstStyle/>
          <a:p>
            <a:pPr algn="ctr"/>
            <a:r>
              <a:rPr lang="zh-CN" altLang="en-US" sz="2000" dirty="0">
                <a:solidFill>
                  <a:schemeClr val="accent1"/>
                </a:solidFill>
                <a:latin typeface="二字元煜臣拙宋简" panose="02010604000000000000" pitchFamily="2" charset="-122"/>
                <a:ea typeface="二字元煜臣拙宋简" panose="02010604000000000000" pitchFamily="2" charset="-122"/>
              </a:rPr>
              <a:t>各地共产党早期组织的建立</a:t>
            </a:r>
            <a:endParaRPr lang="zh-CN" altLang="en-US" sz="2000" dirty="0">
              <a:solidFill>
                <a:schemeClr val="accent1"/>
              </a:solidFill>
              <a:latin typeface="二字元煜臣拙宋简" panose="02010604000000000000" pitchFamily="2" charset="-122"/>
              <a:ea typeface="二字元煜臣拙宋简" panose="02010604000000000000" pitchFamily="2" charset="-122"/>
            </a:endParaRPr>
          </a:p>
        </p:txBody>
      </p:sp>
      <p:sp>
        <p:nvSpPr>
          <p:cNvPr id="32" name="文本框 31"/>
          <p:cNvSpPr txBox="1"/>
          <p:nvPr/>
        </p:nvSpPr>
        <p:spPr>
          <a:xfrm>
            <a:off x="255369" y="4070136"/>
            <a:ext cx="3606243" cy="461665"/>
          </a:xfrm>
          <a:prstGeom prst="rect">
            <a:avLst/>
          </a:prstGeom>
          <a:noFill/>
        </p:spPr>
        <p:txBody>
          <a:bodyPr wrap="square">
            <a:spAutoFit/>
          </a:bodyPr>
          <a:lstStyle/>
          <a:p>
            <a:pPr algn="ctr"/>
            <a:r>
              <a:rPr lang="en-US" altLang="zh-CN" sz="2400" dirty="0">
                <a:solidFill>
                  <a:srgbClr val="C00000"/>
                </a:solidFill>
                <a:latin typeface="二字元煜臣拙宋简" panose="02010604000000000000" pitchFamily="2" charset="-122"/>
                <a:ea typeface="二字元煜臣拙宋简" panose="02010604000000000000" pitchFamily="2" charset="-122"/>
              </a:rPr>
              <a:t>1921.7</a:t>
            </a:r>
            <a:r>
              <a:rPr lang="zh-CN" altLang="en-US" sz="2400" dirty="0">
                <a:solidFill>
                  <a:srgbClr val="C00000"/>
                </a:solidFill>
                <a:latin typeface="二字元煜臣拙宋简" panose="02010604000000000000" pitchFamily="2" charset="-122"/>
                <a:ea typeface="二字元煜臣拙宋简" panose="02010604000000000000" pitchFamily="2" charset="-122"/>
              </a:rPr>
              <a:t>，中共一大的召开。</a:t>
            </a:r>
            <a:endParaRPr lang="zh-CN" altLang="en-US" sz="2400" dirty="0">
              <a:solidFill>
                <a:srgbClr val="C00000"/>
              </a:solidFill>
              <a:latin typeface="二字元煜臣拙宋简" panose="02010604000000000000" pitchFamily="2" charset="-122"/>
              <a:ea typeface="二字元煜臣拙宋简" panose="02010604000000000000" pitchFamily="2" charset="-122"/>
            </a:endParaRPr>
          </a:p>
        </p:txBody>
      </p:sp>
      <p:sp>
        <p:nvSpPr>
          <p:cNvPr id="33" name="文本框 32"/>
          <p:cNvSpPr txBox="1"/>
          <p:nvPr/>
        </p:nvSpPr>
        <p:spPr>
          <a:xfrm>
            <a:off x="4325302" y="5102626"/>
            <a:ext cx="2362835" cy="400110"/>
          </a:xfrm>
          <a:prstGeom prst="rect">
            <a:avLst/>
          </a:prstGeom>
          <a:noFill/>
        </p:spPr>
        <p:txBody>
          <a:bodyPr wrap="square">
            <a:spAutoFit/>
          </a:bodyPr>
          <a:lstStyle/>
          <a:p>
            <a:pPr algn="ctr"/>
            <a:r>
              <a:rPr lang="zh-CN" altLang="en-US" sz="2000" dirty="0">
                <a:solidFill>
                  <a:srgbClr val="C00000"/>
                </a:solidFill>
                <a:latin typeface="二字元煜臣拙宋简" panose="02010604000000000000" pitchFamily="2" charset="-122"/>
                <a:ea typeface="二字元煜臣拙宋简" panose="02010604000000000000" pitchFamily="2" charset="-122"/>
              </a:rPr>
              <a:t>开天辟地</a:t>
            </a:r>
            <a:r>
              <a:rPr lang="zh-CN" altLang="en-US" sz="2000" dirty="0">
                <a:solidFill>
                  <a:schemeClr val="accent1"/>
                </a:solidFill>
                <a:latin typeface="二字元煜臣拙宋简" panose="02010604000000000000" pitchFamily="2" charset="-122"/>
                <a:ea typeface="二字元煜臣拙宋简" panose="02010604000000000000" pitchFamily="2" charset="-122"/>
              </a:rPr>
              <a:t>的大事</a:t>
            </a:r>
            <a:endParaRPr lang="zh-CN" altLang="en-US" sz="2000" dirty="0">
              <a:solidFill>
                <a:schemeClr val="accent1"/>
              </a:solidFill>
              <a:latin typeface="二字元煜臣拙宋简" panose="02010604000000000000" pitchFamily="2" charset="-122"/>
              <a:ea typeface="二字元煜臣拙宋简" panose="02010604000000000000" pitchFamily="2" charset="-122"/>
            </a:endParaRPr>
          </a:p>
        </p:txBody>
      </p:sp>
      <p:sp>
        <p:nvSpPr>
          <p:cNvPr id="34" name="文本框 33"/>
          <p:cNvSpPr txBox="1"/>
          <p:nvPr/>
        </p:nvSpPr>
        <p:spPr>
          <a:xfrm>
            <a:off x="4821002" y="5536605"/>
            <a:ext cx="2362835" cy="400110"/>
          </a:xfrm>
          <a:prstGeom prst="rect">
            <a:avLst/>
          </a:prstGeom>
          <a:noFill/>
        </p:spPr>
        <p:txBody>
          <a:bodyPr wrap="square">
            <a:spAutoFit/>
          </a:bodyPr>
          <a:lstStyle/>
          <a:p>
            <a:pPr algn="ctr"/>
            <a:r>
              <a:rPr lang="zh-CN" altLang="en-US" sz="2000" dirty="0">
                <a:solidFill>
                  <a:srgbClr val="C00000"/>
                </a:solidFill>
                <a:latin typeface="二字元煜臣拙宋简" panose="02010604000000000000" pitchFamily="2" charset="-122"/>
                <a:ea typeface="二字元煜臣拙宋简" panose="02010604000000000000" pitchFamily="2" charset="-122"/>
              </a:rPr>
              <a:t>焕然一新</a:t>
            </a:r>
            <a:endParaRPr lang="zh-CN" altLang="en-US" sz="2000" dirty="0">
              <a:solidFill>
                <a:srgbClr val="C00000"/>
              </a:solidFill>
              <a:latin typeface="二字元煜臣拙宋简" panose="02010604000000000000" pitchFamily="2" charset="-122"/>
              <a:ea typeface="二字元煜臣拙宋简" panose="02010604000000000000" pitchFamily="2" charset="-122"/>
            </a:endParaRPr>
          </a:p>
        </p:txBody>
      </p:sp>
      <p:sp>
        <p:nvSpPr>
          <p:cNvPr id="35" name="矩形 34"/>
          <p:cNvSpPr/>
          <p:nvPr/>
        </p:nvSpPr>
        <p:spPr>
          <a:xfrm>
            <a:off x="4788636" y="6144339"/>
            <a:ext cx="1965431" cy="460123"/>
          </a:xfrm>
          <a:prstGeom prst="rect">
            <a:avLst/>
          </a:prstGeom>
          <a:noFill/>
          <a:ln>
            <a:solidFill>
              <a:schemeClr val="tx1"/>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潮字社国风冉宋简-闪" panose="02010604000000000000" pitchFamily="2" charset="-122"/>
                <a:ea typeface="潮字社国风冉宋简-闪" panose="02010604000000000000" pitchFamily="2" charset="-122"/>
              </a:rPr>
              <a:t>“</a:t>
            </a:r>
            <a:r>
              <a:rPr lang="zh-CN" altLang="en-US" sz="3200" dirty="0">
                <a:solidFill>
                  <a:srgbClr val="C00000"/>
                </a:solidFill>
                <a:latin typeface="潮字社国风冉宋简-闪" panose="02010604000000000000" pitchFamily="2" charset="-122"/>
                <a:ea typeface="潮字社国风冉宋简-闪" panose="02010604000000000000" pitchFamily="2" charset="-122"/>
              </a:rPr>
              <a:t>新</a:t>
            </a:r>
            <a:r>
              <a:rPr lang="en-US" altLang="zh-CN" sz="2000" dirty="0">
                <a:solidFill>
                  <a:schemeClr val="tx1"/>
                </a:solidFill>
                <a:latin typeface="潮字社国风冉宋简-闪" panose="02010604000000000000" pitchFamily="2" charset="-122"/>
                <a:ea typeface="潮字社国风冉宋简-闪" panose="02010604000000000000" pitchFamily="2" charset="-122"/>
              </a:rPr>
              <a:t>”</a:t>
            </a:r>
            <a:r>
              <a:rPr lang="zh-CN" altLang="en-US" sz="2000" dirty="0">
                <a:solidFill>
                  <a:schemeClr val="tx1"/>
                </a:solidFill>
                <a:latin typeface="潮字社国风冉宋简-闪" panose="02010604000000000000" pitchFamily="2" charset="-122"/>
                <a:ea typeface="潮字社国风冉宋简-闪" panose="02010604000000000000" pitchFamily="2" charset="-122"/>
              </a:rPr>
              <a:t>在何处？</a:t>
            </a:r>
            <a:endParaRPr lang="zh-CN" altLang="en-US" sz="2000" dirty="0">
              <a:solidFill>
                <a:schemeClr val="tx1"/>
              </a:solidFill>
              <a:latin typeface="潮字社国风冉宋简-闪" panose="02010604000000000000" pitchFamily="2" charset="-122"/>
              <a:ea typeface="潮字社国风冉宋简-闪" panose="02010604000000000000" pitchFamily="2" charset="-122"/>
            </a:endParaRPr>
          </a:p>
        </p:txBody>
      </p:sp>
      <p:sp>
        <p:nvSpPr>
          <p:cNvPr id="36" name="矩形: 圆角 35"/>
          <p:cNvSpPr/>
          <p:nvPr/>
        </p:nvSpPr>
        <p:spPr>
          <a:xfrm>
            <a:off x="7183837" y="4909181"/>
            <a:ext cx="3211826" cy="400110"/>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zh-CN" altLang="en-US" dirty="0">
                <a:solidFill>
                  <a:schemeClr val="tx1"/>
                </a:solidFill>
                <a:latin typeface="Aa语文老师的字 (非商业使用)" panose="02010600010101010101" pitchFamily="2" charset="-122"/>
                <a:ea typeface="Aa语文老师的字 (非商业使用)" panose="02010600010101010101" pitchFamily="2" charset="-122"/>
              </a:rPr>
              <a:t>新的</a:t>
            </a:r>
            <a:r>
              <a:rPr lang="zh-CN" altLang="en-US" dirty="0">
                <a:solidFill>
                  <a:srgbClr val="C00000"/>
                </a:solidFill>
                <a:latin typeface="Aa语文老师的字 (非商业使用)" panose="02010600010101010101" pitchFamily="2" charset="-122"/>
                <a:ea typeface="Aa语文老师的字 (非商业使用)" panose="02010600010101010101" pitchFamily="2" charset="-122"/>
              </a:rPr>
              <a:t>领导阶级</a:t>
            </a:r>
            <a:r>
              <a:rPr lang="zh-CN" altLang="en-US" dirty="0">
                <a:solidFill>
                  <a:schemeClr val="tx1"/>
                </a:solidFill>
                <a:latin typeface="Aa语文老师的字 (非商业使用)" panose="02010600010101010101" pitchFamily="2" charset="-122"/>
                <a:ea typeface="Aa语文老师的字 (非商业使用)" panose="02010600010101010101" pitchFamily="2" charset="-122"/>
              </a:rPr>
              <a:t>：中国共产党</a:t>
            </a:r>
            <a:endParaRPr lang="zh-CN" altLang="en-US" dirty="0">
              <a:solidFill>
                <a:schemeClr val="tx1"/>
              </a:solidFill>
              <a:latin typeface="Aa语文老师的字 (非商业使用)" panose="02010600010101010101" pitchFamily="2" charset="-122"/>
              <a:ea typeface="Aa语文老师的字 (非商业使用)" panose="02010600010101010101" pitchFamily="2" charset="-122"/>
            </a:endParaRPr>
          </a:p>
        </p:txBody>
      </p:sp>
      <p:sp>
        <p:nvSpPr>
          <p:cNvPr id="37" name="矩形: 圆角 36"/>
          <p:cNvSpPr/>
          <p:nvPr/>
        </p:nvSpPr>
        <p:spPr>
          <a:xfrm>
            <a:off x="7183837" y="5435425"/>
            <a:ext cx="3211826" cy="400110"/>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zh-CN" altLang="en-US" dirty="0">
                <a:solidFill>
                  <a:schemeClr val="tx1"/>
                </a:solidFill>
                <a:latin typeface="Aa语文老师的字 (非商业使用)" panose="02010600010101010101" pitchFamily="2" charset="-122"/>
                <a:ea typeface="Aa语文老师的字 (非商业使用)" panose="02010600010101010101" pitchFamily="2" charset="-122"/>
              </a:rPr>
              <a:t>新的</a:t>
            </a:r>
            <a:r>
              <a:rPr lang="zh-CN" altLang="en-US" dirty="0">
                <a:solidFill>
                  <a:srgbClr val="C00000"/>
                </a:solidFill>
                <a:latin typeface="Aa语文老师的字 (非商业使用)" panose="02010600010101010101" pitchFamily="2" charset="-122"/>
                <a:ea typeface="Aa语文老师的字 (非商业使用)" panose="02010600010101010101" pitchFamily="2" charset="-122"/>
              </a:rPr>
              <a:t>指导思想</a:t>
            </a:r>
            <a:r>
              <a:rPr lang="zh-CN" altLang="en-US" dirty="0">
                <a:solidFill>
                  <a:schemeClr val="tx1"/>
                </a:solidFill>
                <a:latin typeface="Aa语文老师的字 (非商业使用)" panose="02010600010101010101" pitchFamily="2" charset="-122"/>
                <a:ea typeface="Aa语文老师的字 (非商业使用)" panose="02010600010101010101" pitchFamily="2" charset="-122"/>
              </a:rPr>
              <a:t>：马克思主义</a:t>
            </a:r>
            <a:endParaRPr lang="zh-CN" altLang="en-US" dirty="0">
              <a:solidFill>
                <a:schemeClr val="tx1"/>
              </a:solidFill>
              <a:latin typeface="Aa语文老师的字 (非商业使用)" panose="02010600010101010101" pitchFamily="2" charset="-122"/>
              <a:ea typeface="Aa语文老师的字 (非商业使用)" panose="02010600010101010101" pitchFamily="2" charset="-122"/>
            </a:endParaRPr>
          </a:p>
        </p:txBody>
      </p:sp>
      <p:sp>
        <p:nvSpPr>
          <p:cNvPr id="38" name="矩形: 圆角 37"/>
          <p:cNvSpPr/>
          <p:nvPr/>
        </p:nvSpPr>
        <p:spPr>
          <a:xfrm>
            <a:off x="7187557" y="6457890"/>
            <a:ext cx="4505325" cy="400110"/>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zh-CN" altLang="en-US" dirty="0">
                <a:solidFill>
                  <a:schemeClr val="tx1"/>
                </a:solidFill>
                <a:latin typeface="Aa语文老师的字 (非商业使用)" panose="02010600010101010101" pitchFamily="2" charset="-122"/>
                <a:ea typeface="Aa语文老师的字 (非商业使用)" panose="02010600010101010101" pitchFamily="2" charset="-122"/>
              </a:rPr>
              <a:t>新的</a:t>
            </a:r>
            <a:r>
              <a:rPr lang="zh-CN" altLang="en-US" dirty="0">
                <a:solidFill>
                  <a:srgbClr val="C00000"/>
                </a:solidFill>
                <a:latin typeface="Aa语文老师的字 (非商业使用)" panose="02010600010101010101" pitchFamily="2" charset="-122"/>
                <a:ea typeface="Aa语文老师的字 (非商业使用)" panose="02010600010101010101" pitchFamily="2" charset="-122"/>
              </a:rPr>
              <a:t>奋斗目标</a:t>
            </a:r>
            <a:r>
              <a:rPr lang="zh-CN" altLang="en-US" dirty="0">
                <a:solidFill>
                  <a:schemeClr val="tx1"/>
                </a:solidFill>
                <a:latin typeface="Aa语文老师的字 (非商业使用)" panose="02010600010101010101" pitchFamily="2" charset="-122"/>
                <a:ea typeface="Aa语文老师的字 (非商业使用)" panose="02010600010101010101" pitchFamily="2" charset="-122"/>
              </a:rPr>
              <a:t>：实现社会主义、共产主义！</a:t>
            </a:r>
            <a:endParaRPr lang="zh-CN" altLang="en-US" dirty="0">
              <a:solidFill>
                <a:schemeClr val="tx1"/>
              </a:solidFill>
              <a:latin typeface="Aa语文老师的字 (非商业使用)" panose="02010600010101010101" pitchFamily="2" charset="-122"/>
              <a:ea typeface="Aa语文老师的字 (非商业使用)" panose="02010600010101010101" pitchFamily="2" charset="-122"/>
            </a:endParaRPr>
          </a:p>
        </p:txBody>
      </p:sp>
      <p:sp>
        <p:nvSpPr>
          <p:cNvPr id="39" name="矩形: 圆角 38"/>
          <p:cNvSpPr/>
          <p:nvPr/>
        </p:nvSpPr>
        <p:spPr>
          <a:xfrm>
            <a:off x="7183837" y="5944284"/>
            <a:ext cx="3211826" cy="400110"/>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zh-CN" altLang="en-US" dirty="0">
                <a:solidFill>
                  <a:schemeClr val="tx1"/>
                </a:solidFill>
                <a:latin typeface="Aa语文老师的字 (非商业使用)" panose="02010600010101010101" pitchFamily="2" charset="-122"/>
                <a:ea typeface="Aa语文老师的字 (非商业使用)" panose="02010600010101010101" pitchFamily="2" charset="-122"/>
              </a:rPr>
              <a:t>新的</a:t>
            </a:r>
            <a:r>
              <a:rPr lang="zh-CN" altLang="en-US" dirty="0">
                <a:solidFill>
                  <a:srgbClr val="C00000"/>
                </a:solidFill>
                <a:latin typeface="Aa语文老师的字 (非商业使用)" panose="02010600010101010101" pitchFamily="2" charset="-122"/>
                <a:ea typeface="Aa语文老师的字 (非商业使用)" panose="02010600010101010101" pitchFamily="2" charset="-122"/>
              </a:rPr>
              <a:t>阶级力量</a:t>
            </a:r>
            <a:r>
              <a:rPr lang="zh-CN" altLang="en-US" dirty="0">
                <a:solidFill>
                  <a:schemeClr val="tx1"/>
                </a:solidFill>
                <a:latin typeface="Aa语文老师的字 (非商业使用)" panose="02010600010101010101" pitchFamily="2" charset="-122"/>
                <a:ea typeface="Aa语文老师的字 (非商业使用)" panose="02010600010101010101" pitchFamily="2" charset="-122"/>
              </a:rPr>
              <a:t>：工人阶级</a:t>
            </a:r>
            <a:endParaRPr lang="zh-CN" altLang="en-US" dirty="0">
              <a:solidFill>
                <a:schemeClr val="tx1"/>
              </a:solidFill>
              <a:latin typeface="Aa语文老师的字 (非商业使用)" panose="02010600010101010101" pitchFamily="2" charset="-122"/>
              <a:ea typeface="Aa语文老师的字 (非商业使用)" panose="02010600010101010101" pitchFamily="2" charset="-122"/>
            </a:endParaRPr>
          </a:p>
        </p:txBody>
      </p:sp>
      <p:pic>
        <p:nvPicPr>
          <p:cNvPr id="40" name="图片 3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10195" y="5969720"/>
            <a:ext cx="437845" cy="43784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par>
                          <p:cTn id="8" fill="hold">
                            <p:stCondLst>
                              <p:cond delay="500"/>
                            </p:stCondLst>
                            <p:childTnLst>
                              <p:par>
                                <p:cTn id="9" presetID="16" presetClass="entr" presetSubtype="21"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barn(inVertical)">
                                      <p:cBhvr>
                                        <p:cTn id="11" dur="500"/>
                                        <p:tgtEl>
                                          <p:spTgt spid="3"/>
                                        </p:tgtEl>
                                      </p:cBhvr>
                                    </p:animEffect>
                                  </p:childTnLst>
                                </p:cTn>
                              </p:par>
                            </p:childTnLst>
                          </p:cTn>
                        </p:par>
                        <p:par>
                          <p:cTn id="12" fill="hold">
                            <p:stCondLst>
                              <p:cond delay="1000"/>
                            </p:stCondLst>
                            <p:childTnLst>
                              <p:par>
                                <p:cTn id="13" presetID="53" presetClass="entr" presetSubtype="16"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p:cTn id="15" dur="500" fill="hold"/>
                                        <p:tgtEl>
                                          <p:spTgt spid="4"/>
                                        </p:tgtEl>
                                        <p:attrNameLst>
                                          <p:attrName>ppt_w</p:attrName>
                                        </p:attrNameLst>
                                      </p:cBhvr>
                                      <p:tavLst>
                                        <p:tav tm="0">
                                          <p:val>
                                            <p:fltVal val="0"/>
                                          </p:val>
                                        </p:tav>
                                        <p:tav tm="100000">
                                          <p:val>
                                            <p:strVal val="#ppt_w"/>
                                          </p:val>
                                        </p:tav>
                                      </p:tavLst>
                                    </p:anim>
                                    <p:anim calcmode="lin" valueType="num">
                                      <p:cBhvr>
                                        <p:cTn id="16" dur="500" fill="hold"/>
                                        <p:tgtEl>
                                          <p:spTgt spid="4"/>
                                        </p:tgtEl>
                                        <p:attrNameLst>
                                          <p:attrName>ppt_h</p:attrName>
                                        </p:attrNameLst>
                                      </p:cBhvr>
                                      <p:tavLst>
                                        <p:tav tm="0">
                                          <p:val>
                                            <p:fltVal val="0"/>
                                          </p:val>
                                        </p:tav>
                                        <p:tav tm="100000">
                                          <p:val>
                                            <p:strVal val="#ppt_h"/>
                                          </p:val>
                                        </p:tav>
                                      </p:tavLst>
                                    </p:anim>
                                    <p:animEffect transition="in" filter="fade">
                                      <p:cBhvr>
                                        <p:cTn id="17" dur="500"/>
                                        <p:tgtEl>
                                          <p:spTgt spid="4"/>
                                        </p:tgtEl>
                                      </p:cBhvr>
                                    </p:animEffect>
                                  </p:childTnLst>
                                </p:cTn>
                              </p:par>
                            </p:childTnLst>
                          </p:cTn>
                        </p:par>
                        <p:par>
                          <p:cTn id="18" fill="hold">
                            <p:stCondLst>
                              <p:cond delay="1500"/>
                            </p:stCondLst>
                            <p:childTnLst>
                              <p:par>
                                <p:cTn id="19" presetID="53" presetClass="entr" presetSubtype="16" fill="hold" nodeType="afterEffect">
                                  <p:stCondLst>
                                    <p:cond delay="0"/>
                                  </p:stCondLst>
                                  <p:childTnLst>
                                    <p:set>
                                      <p:cBhvr>
                                        <p:cTn id="20" dur="1" fill="hold">
                                          <p:stCondLst>
                                            <p:cond delay="0"/>
                                          </p:stCondLst>
                                        </p:cTn>
                                        <p:tgtEl>
                                          <p:spTgt spid="5"/>
                                        </p:tgtEl>
                                        <p:attrNameLst>
                                          <p:attrName>style.visibility</p:attrName>
                                        </p:attrNameLst>
                                      </p:cBhvr>
                                      <p:to>
                                        <p:strVal val="visible"/>
                                      </p:to>
                                    </p:set>
                                    <p:anim calcmode="lin" valueType="num">
                                      <p:cBhvr>
                                        <p:cTn id="21" dur="500" fill="hold"/>
                                        <p:tgtEl>
                                          <p:spTgt spid="5"/>
                                        </p:tgtEl>
                                        <p:attrNameLst>
                                          <p:attrName>ppt_w</p:attrName>
                                        </p:attrNameLst>
                                      </p:cBhvr>
                                      <p:tavLst>
                                        <p:tav tm="0">
                                          <p:val>
                                            <p:fltVal val="0"/>
                                          </p:val>
                                        </p:tav>
                                        <p:tav tm="100000">
                                          <p:val>
                                            <p:strVal val="#ppt_w"/>
                                          </p:val>
                                        </p:tav>
                                      </p:tavLst>
                                    </p:anim>
                                    <p:anim calcmode="lin" valueType="num">
                                      <p:cBhvr>
                                        <p:cTn id="22" dur="500" fill="hold"/>
                                        <p:tgtEl>
                                          <p:spTgt spid="5"/>
                                        </p:tgtEl>
                                        <p:attrNameLst>
                                          <p:attrName>ppt_h</p:attrName>
                                        </p:attrNameLst>
                                      </p:cBhvr>
                                      <p:tavLst>
                                        <p:tav tm="0">
                                          <p:val>
                                            <p:fltVal val="0"/>
                                          </p:val>
                                        </p:tav>
                                        <p:tav tm="100000">
                                          <p:val>
                                            <p:strVal val="#ppt_h"/>
                                          </p:val>
                                        </p:tav>
                                      </p:tavLst>
                                    </p:anim>
                                    <p:animEffect transition="in" filter="fade">
                                      <p:cBhvr>
                                        <p:cTn id="23" dur="500"/>
                                        <p:tgtEl>
                                          <p:spTgt spid="5"/>
                                        </p:tgtEl>
                                      </p:cBhvr>
                                    </p:animEffect>
                                  </p:childTnLst>
                                </p:cTn>
                              </p:par>
                            </p:childTnLst>
                          </p:cTn>
                        </p:par>
                        <p:par>
                          <p:cTn id="24" fill="hold">
                            <p:stCondLst>
                              <p:cond delay="2000"/>
                            </p:stCondLst>
                            <p:childTnLst>
                              <p:par>
                                <p:cTn id="25" presetID="53" presetClass="entr" presetSubtype="16" fill="hold" nodeType="afterEffect">
                                  <p:stCondLst>
                                    <p:cond delay="0"/>
                                  </p:stCondLst>
                                  <p:childTnLst>
                                    <p:set>
                                      <p:cBhvr>
                                        <p:cTn id="26" dur="1" fill="hold">
                                          <p:stCondLst>
                                            <p:cond delay="0"/>
                                          </p:stCondLst>
                                        </p:cTn>
                                        <p:tgtEl>
                                          <p:spTgt spid="6"/>
                                        </p:tgtEl>
                                        <p:attrNameLst>
                                          <p:attrName>style.visibility</p:attrName>
                                        </p:attrNameLst>
                                      </p:cBhvr>
                                      <p:to>
                                        <p:strVal val="visible"/>
                                      </p:to>
                                    </p:set>
                                    <p:anim calcmode="lin" valueType="num">
                                      <p:cBhvr>
                                        <p:cTn id="27" dur="500" fill="hold"/>
                                        <p:tgtEl>
                                          <p:spTgt spid="6"/>
                                        </p:tgtEl>
                                        <p:attrNameLst>
                                          <p:attrName>ppt_w</p:attrName>
                                        </p:attrNameLst>
                                      </p:cBhvr>
                                      <p:tavLst>
                                        <p:tav tm="0">
                                          <p:val>
                                            <p:fltVal val="0"/>
                                          </p:val>
                                        </p:tav>
                                        <p:tav tm="100000">
                                          <p:val>
                                            <p:strVal val="#ppt_w"/>
                                          </p:val>
                                        </p:tav>
                                      </p:tavLst>
                                    </p:anim>
                                    <p:anim calcmode="lin" valueType="num">
                                      <p:cBhvr>
                                        <p:cTn id="28" dur="500" fill="hold"/>
                                        <p:tgtEl>
                                          <p:spTgt spid="6"/>
                                        </p:tgtEl>
                                        <p:attrNameLst>
                                          <p:attrName>ppt_h</p:attrName>
                                        </p:attrNameLst>
                                      </p:cBhvr>
                                      <p:tavLst>
                                        <p:tav tm="0">
                                          <p:val>
                                            <p:fltVal val="0"/>
                                          </p:val>
                                        </p:tav>
                                        <p:tav tm="100000">
                                          <p:val>
                                            <p:strVal val="#ppt_h"/>
                                          </p:val>
                                        </p:tav>
                                      </p:tavLst>
                                    </p:anim>
                                    <p:animEffect transition="in" filter="fade">
                                      <p:cBhvr>
                                        <p:cTn id="29" dur="500"/>
                                        <p:tgtEl>
                                          <p:spTgt spid="6"/>
                                        </p:tgtEl>
                                      </p:cBhvr>
                                    </p:animEffect>
                                  </p:childTnLst>
                                </p:cTn>
                              </p:par>
                            </p:childTnLst>
                          </p:cTn>
                        </p:par>
                      </p:childTnLst>
                    </p:cTn>
                  </p:par>
                  <p:par>
                    <p:cTn id="30" fill="hold">
                      <p:stCondLst>
                        <p:cond delay="indefinite"/>
                      </p:stCondLst>
                      <p:childTnLst>
                        <p:par>
                          <p:cTn id="31" fill="hold">
                            <p:stCondLst>
                              <p:cond delay="0"/>
                            </p:stCondLst>
                            <p:childTnLst>
                              <p:par>
                                <p:cTn id="32" presetID="14" presetClass="entr" presetSubtype="10" fill="hold" grpId="0" nodeType="click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randombar(horizontal)">
                                      <p:cBhvr>
                                        <p:cTn id="34" dur="500"/>
                                        <p:tgtEl>
                                          <p:spTgt spid="7"/>
                                        </p:tgtEl>
                                      </p:cBhvr>
                                    </p:animEffect>
                                  </p:childTnLst>
                                </p:cTn>
                              </p:par>
                            </p:childTnLst>
                          </p:cTn>
                        </p:par>
                        <p:par>
                          <p:cTn id="35" fill="hold">
                            <p:stCondLst>
                              <p:cond delay="500"/>
                            </p:stCondLst>
                            <p:childTnLst>
                              <p:par>
                                <p:cTn id="36" presetID="53" presetClass="entr" presetSubtype="16" fill="hold" nodeType="afterEffect">
                                  <p:stCondLst>
                                    <p:cond delay="0"/>
                                  </p:stCondLst>
                                  <p:childTnLst>
                                    <p:set>
                                      <p:cBhvr>
                                        <p:cTn id="37" dur="1" fill="hold">
                                          <p:stCondLst>
                                            <p:cond delay="0"/>
                                          </p:stCondLst>
                                        </p:cTn>
                                        <p:tgtEl>
                                          <p:spTgt spid="40"/>
                                        </p:tgtEl>
                                        <p:attrNameLst>
                                          <p:attrName>style.visibility</p:attrName>
                                        </p:attrNameLst>
                                      </p:cBhvr>
                                      <p:to>
                                        <p:strVal val="visible"/>
                                      </p:to>
                                    </p:set>
                                    <p:anim calcmode="lin" valueType="num">
                                      <p:cBhvr>
                                        <p:cTn id="38" dur="500" fill="hold"/>
                                        <p:tgtEl>
                                          <p:spTgt spid="40"/>
                                        </p:tgtEl>
                                        <p:attrNameLst>
                                          <p:attrName>ppt_w</p:attrName>
                                        </p:attrNameLst>
                                      </p:cBhvr>
                                      <p:tavLst>
                                        <p:tav tm="0">
                                          <p:val>
                                            <p:fltVal val="0"/>
                                          </p:val>
                                        </p:tav>
                                        <p:tav tm="100000">
                                          <p:val>
                                            <p:strVal val="#ppt_w"/>
                                          </p:val>
                                        </p:tav>
                                      </p:tavLst>
                                    </p:anim>
                                    <p:anim calcmode="lin" valueType="num">
                                      <p:cBhvr>
                                        <p:cTn id="39" dur="500" fill="hold"/>
                                        <p:tgtEl>
                                          <p:spTgt spid="40"/>
                                        </p:tgtEl>
                                        <p:attrNameLst>
                                          <p:attrName>ppt_h</p:attrName>
                                        </p:attrNameLst>
                                      </p:cBhvr>
                                      <p:tavLst>
                                        <p:tav tm="0">
                                          <p:val>
                                            <p:fltVal val="0"/>
                                          </p:val>
                                        </p:tav>
                                        <p:tav tm="100000">
                                          <p:val>
                                            <p:strVal val="#ppt_h"/>
                                          </p:val>
                                        </p:tav>
                                      </p:tavLst>
                                    </p:anim>
                                    <p:animEffect transition="in" filter="fade">
                                      <p:cBhvr>
                                        <p:cTn id="40" dur="500"/>
                                        <p:tgtEl>
                                          <p:spTgt spid="40"/>
                                        </p:tgtEl>
                                      </p:cBhvr>
                                    </p:animEffect>
                                  </p:childTnLst>
                                </p:cTn>
                              </p:par>
                              <p:par>
                                <p:cTn id="41" presetID="16" presetClass="entr" presetSubtype="21" fill="hold" grpId="0" nodeType="withEffect">
                                  <p:stCondLst>
                                    <p:cond delay="0"/>
                                  </p:stCondLst>
                                  <p:childTnLst>
                                    <p:set>
                                      <p:cBhvr>
                                        <p:cTn id="42" dur="1" fill="hold">
                                          <p:stCondLst>
                                            <p:cond delay="0"/>
                                          </p:stCondLst>
                                        </p:cTn>
                                        <p:tgtEl>
                                          <p:spTgt spid="14"/>
                                        </p:tgtEl>
                                        <p:attrNameLst>
                                          <p:attrName>style.visibility</p:attrName>
                                        </p:attrNameLst>
                                      </p:cBhvr>
                                      <p:to>
                                        <p:strVal val="visible"/>
                                      </p:to>
                                    </p:set>
                                    <p:animEffect transition="in" filter="barn(inVertical)">
                                      <p:cBhvr>
                                        <p:cTn id="43" dur="500"/>
                                        <p:tgtEl>
                                          <p:spTgt spid="14"/>
                                        </p:tgtEl>
                                      </p:cBhvr>
                                    </p:animEffect>
                                  </p:childTnLst>
                                </p:cTn>
                              </p:par>
                              <p:par>
                                <p:cTn id="44" presetID="16" presetClass="entr" presetSubtype="21" fill="hold" grpId="0" nodeType="withEffect">
                                  <p:stCondLst>
                                    <p:cond delay="0"/>
                                  </p:stCondLst>
                                  <p:childTnLst>
                                    <p:set>
                                      <p:cBhvr>
                                        <p:cTn id="45" dur="1" fill="hold">
                                          <p:stCondLst>
                                            <p:cond delay="0"/>
                                          </p:stCondLst>
                                        </p:cTn>
                                        <p:tgtEl>
                                          <p:spTgt spid="15"/>
                                        </p:tgtEl>
                                        <p:attrNameLst>
                                          <p:attrName>style.visibility</p:attrName>
                                        </p:attrNameLst>
                                      </p:cBhvr>
                                      <p:to>
                                        <p:strVal val="visible"/>
                                      </p:to>
                                    </p:set>
                                    <p:animEffect transition="in" filter="barn(inVertical)">
                                      <p:cBhvr>
                                        <p:cTn id="46" dur="500"/>
                                        <p:tgtEl>
                                          <p:spTgt spid="15"/>
                                        </p:tgtEl>
                                      </p:cBhvr>
                                    </p:animEffect>
                                  </p:childTnLst>
                                </p:cTn>
                              </p:par>
                              <p:par>
                                <p:cTn id="47" presetID="16" presetClass="entr" presetSubtype="21" fill="hold" grpId="0" nodeType="withEffect">
                                  <p:stCondLst>
                                    <p:cond delay="0"/>
                                  </p:stCondLst>
                                  <p:childTnLst>
                                    <p:set>
                                      <p:cBhvr>
                                        <p:cTn id="48" dur="1" fill="hold">
                                          <p:stCondLst>
                                            <p:cond delay="0"/>
                                          </p:stCondLst>
                                        </p:cTn>
                                        <p:tgtEl>
                                          <p:spTgt spid="16"/>
                                        </p:tgtEl>
                                        <p:attrNameLst>
                                          <p:attrName>style.visibility</p:attrName>
                                        </p:attrNameLst>
                                      </p:cBhvr>
                                      <p:to>
                                        <p:strVal val="visible"/>
                                      </p:to>
                                    </p:set>
                                    <p:animEffect transition="in" filter="barn(inVertical)">
                                      <p:cBhvr>
                                        <p:cTn id="49" dur="500"/>
                                        <p:tgtEl>
                                          <p:spTgt spid="16"/>
                                        </p:tgtEl>
                                      </p:cBhvr>
                                    </p:animEffect>
                                  </p:childTnLst>
                                </p:cTn>
                              </p:par>
                              <p:par>
                                <p:cTn id="50" presetID="16" presetClass="entr" presetSubtype="21" fill="hold" grpId="0" nodeType="withEffect">
                                  <p:stCondLst>
                                    <p:cond delay="0"/>
                                  </p:stCondLst>
                                  <p:childTnLst>
                                    <p:set>
                                      <p:cBhvr>
                                        <p:cTn id="51" dur="1" fill="hold">
                                          <p:stCondLst>
                                            <p:cond delay="0"/>
                                          </p:stCondLst>
                                        </p:cTn>
                                        <p:tgtEl>
                                          <p:spTgt spid="17"/>
                                        </p:tgtEl>
                                        <p:attrNameLst>
                                          <p:attrName>style.visibility</p:attrName>
                                        </p:attrNameLst>
                                      </p:cBhvr>
                                      <p:to>
                                        <p:strVal val="visible"/>
                                      </p:to>
                                    </p:set>
                                    <p:animEffect transition="in" filter="barn(inVertical)">
                                      <p:cBhvr>
                                        <p:cTn id="52" dur="500"/>
                                        <p:tgtEl>
                                          <p:spTgt spid="17"/>
                                        </p:tgtEl>
                                      </p:cBhvr>
                                    </p:animEffect>
                                  </p:childTnLst>
                                </p:cTn>
                              </p:par>
                              <p:par>
                                <p:cTn id="53" presetID="16" presetClass="entr" presetSubtype="21" fill="hold" grpId="0" nodeType="withEffect">
                                  <p:stCondLst>
                                    <p:cond delay="0"/>
                                  </p:stCondLst>
                                  <p:childTnLst>
                                    <p:set>
                                      <p:cBhvr>
                                        <p:cTn id="54" dur="1" fill="hold">
                                          <p:stCondLst>
                                            <p:cond delay="0"/>
                                          </p:stCondLst>
                                        </p:cTn>
                                        <p:tgtEl>
                                          <p:spTgt spid="18"/>
                                        </p:tgtEl>
                                        <p:attrNameLst>
                                          <p:attrName>style.visibility</p:attrName>
                                        </p:attrNameLst>
                                      </p:cBhvr>
                                      <p:to>
                                        <p:strVal val="visible"/>
                                      </p:to>
                                    </p:set>
                                    <p:animEffect transition="in" filter="barn(inVertical)">
                                      <p:cBhvr>
                                        <p:cTn id="55" dur="500"/>
                                        <p:tgtEl>
                                          <p:spTgt spid="18"/>
                                        </p:tgtEl>
                                      </p:cBhvr>
                                    </p:animEffect>
                                  </p:childTnLst>
                                </p:cTn>
                              </p:par>
                              <p:par>
                                <p:cTn id="56" presetID="16" presetClass="entr" presetSubtype="21" fill="hold" grpId="0" nodeType="withEffect">
                                  <p:stCondLst>
                                    <p:cond delay="0"/>
                                  </p:stCondLst>
                                  <p:childTnLst>
                                    <p:set>
                                      <p:cBhvr>
                                        <p:cTn id="57" dur="1" fill="hold">
                                          <p:stCondLst>
                                            <p:cond delay="0"/>
                                          </p:stCondLst>
                                        </p:cTn>
                                        <p:tgtEl>
                                          <p:spTgt spid="19"/>
                                        </p:tgtEl>
                                        <p:attrNameLst>
                                          <p:attrName>style.visibility</p:attrName>
                                        </p:attrNameLst>
                                      </p:cBhvr>
                                      <p:to>
                                        <p:strVal val="visible"/>
                                      </p:to>
                                    </p:set>
                                    <p:animEffect transition="in" filter="barn(inVertical)">
                                      <p:cBhvr>
                                        <p:cTn id="58" dur="500"/>
                                        <p:tgtEl>
                                          <p:spTgt spid="19"/>
                                        </p:tgtEl>
                                      </p:cBhvr>
                                    </p:animEffect>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grpId="0" nodeType="clickEffect">
                                  <p:stCondLst>
                                    <p:cond delay="0"/>
                                  </p:stCondLst>
                                  <p:childTnLst>
                                    <p:set>
                                      <p:cBhvr>
                                        <p:cTn id="62" dur="1" fill="hold">
                                          <p:stCondLst>
                                            <p:cond delay="0"/>
                                          </p:stCondLst>
                                        </p:cTn>
                                        <p:tgtEl>
                                          <p:spTgt spid="25"/>
                                        </p:tgtEl>
                                        <p:attrNameLst>
                                          <p:attrName>style.visibility</p:attrName>
                                        </p:attrNameLst>
                                      </p:cBhvr>
                                      <p:to>
                                        <p:strVal val="visible"/>
                                      </p:to>
                                    </p:set>
                                    <p:animEffect transition="in" filter="fade">
                                      <p:cBhvr>
                                        <p:cTn id="63" dur="1000"/>
                                        <p:tgtEl>
                                          <p:spTgt spid="25"/>
                                        </p:tgtEl>
                                      </p:cBhvr>
                                    </p:animEffect>
                                    <p:anim calcmode="lin" valueType="num">
                                      <p:cBhvr>
                                        <p:cTn id="64" dur="1000" fill="hold"/>
                                        <p:tgtEl>
                                          <p:spTgt spid="25"/>
                                        </p:tgtEl>
                                        <p:attrNameLst>
                                          <p:attrName>ppt_x</p:attrName>
                                        </p:attrNameLst>
                                      </p:cBhvr>
                                      <p:tavLst>
                                        <p:tav tm="0">
                                          <p:val>
                                            <p:strVal val="#ppt_x"/>
                                          </p:val>
                                        </p:tav>
                                        <p:tav tm="100000">
                                          <p:val>
                                            <p:strVal val="#ppt_x"/>
                                          </p:val>
                                        </p:tav>
                                      </p:tavLst>
                                    </p:anim>
                                    <p:anim calcmode="lin" valueType="num">
                                      <p:cBhvr>
                                        <p:cTn id="65"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14" presetClass="entr" presetSubtype="10" fill="hold" nodeType="clickEffect">
                                  <p:stCondLst>
                                    <p:cond delay="0"/>
                                  </p:stCondLst>
                                  <p:childTnLst>
                                    <p:set>
                                      <p:cBhvr>
                                        <p:cTn id="69" dur="1" fill="hold">
                                          <p:stCondLst>
                                            <p:cond delay="0"/>
                                          </p:stCondLst>
                                        </p:cTn>
                                        <p:tgtEl>
                                          <p:spTgt spid="26"/>
                                        </p:tgtEl>
                                        <p:attrNameLst>
                                          <p:attrName>style.visibility</p:attrName>
                                        </p:attrNameLst>
                                      </p:cBhvr>
                                      <p:to>
                                        <p:strVal val="visible"/>
                                      </p:to>
                                    </p:set>
                                    <p:animEffect transition="in" filter="randombar(horizontal)">
                                      <p:cBhvr>
                                        <p:cTn id="70" dur="500"/>
                                        <p:tgtEl>
                                          <p:spTgt spid="26"/>
                                        </p:tgtEl>
                                      </p:cBhvr>
                                    </p:animEffect>
                                  </p:childTnLst>
                                </p:cTn>
                              </p:par>
                              <p:par>
                                <p:cTn id="71" presetID="14" presetClass="entr" presetSubtype="10" fill="hold" grpId="0" nodeType="withEffect">
                                  <p:stCondLst>
                                    <p:cond delay="0"/>
                                  </p:stCondLst>
                                  <p:childTnLst>
                                    <p:set>
                                      <p:cBhvr>
                                        <p:cTn id="72" dur="1" fill="hold">
                                          <p:stCondLst>
                                            <p:cond delay="0"/>
                                          </p:stCondLst>
                                        </p:cTn>
                                        <p:tgtEl>
                                          <p:spTgt spid="27"/>
                                        </p:tgtEl>
                                        <p:attrNameLst>
                                          <p:attrName>style.visibility</p:attrName>
                                        </p:attrNameLst>
                                      </p:cBhvr>
                                      <p:to>
                                        <p:strVal val="visible"/>
                                      </p:to>
                                    </p:set>
                                    <p:animEffect transition="in" filter="randombar(horizontal)">
                                      <p:cBhvr>
                                        <p:cTn id="73" dur="500"/>
                                        <p:tgtEl>
                                          <p:spTgt spid="27"/>
                                        </p:tgtEl>
                                      </p:cBhvr>
                                    </p:animEffect>
                                  </p:childTnLst>
                                </p:cTn>
                              </p:par>
                            </p:childTnLst>
                          </p:cTn>
                        </p:par>
                      </p:childTnLst>
                    </p:cTn>
                  </p:par>
                  <p:par>
                    <p:cTn id="74" fill="hold">
                      <p:stCondLst>
                        <p:cond delay="indefinite"/>
                      </p:stCondLst>
                      <p:childTnLst>
                        <p:par>
                          <p:cTn id="75" fill="hold">
                            <p:stCondLst>
                              <p:cond delay="0"/>
                            </p:stCondLst>
                            <p:childTnLst>
                              <p:par>
                                <p:cTn id="76" presetID="22" presetClass="entr" presetSubtype="8" fill="hold" grpId="0" nodeType="clickEffect">
                                  <p:stCondLst>
                                    <p:cond delay="0"/>
                                  </p:stCondLst>
                                  <p:iterate type="wd">
                                    <p:tmPct val="10000"/>
                                  </p:iterate>
                                  <p:childTnLst>
                                    <p:set>
                                      <p:cBhvr>
                                        <p:cTn id="77" dur="1" fill="hold">
                                          <p:stCondLst>
                                            <p:cond delay="0"/>
                                          </p:stCondLst>
                                        </p:cTn>
                                        <p:tgtEl>
                                          <p:spTgt spid="29"/>
                                        </p:tgtEl>
                                        <p:attrNameLst>
                                          <p:attrName>style.visibility</p:attrName>
                                        </p:attrNameLst>
                                      </p:cBhvr>
                                      <p:to>
                                        <p:strVal val="visible"/>
                                      </p:to>
                                    </p:set>
                                    <p:animEffect transition="in" filter="wipe(left)">
                                      <p:cBhvr>
                                        <p:cTn id="78" dur="500"/>
                                        <p:tgtEl>
                                          <p:spTgt spid="29"/>
                                        </p:tgtEl>
                                      </p:cBhvr>
                                    </p:animEffect>
                                  </p:childTnLst>
                                </p:cTn>
                              </p:par>
                            </p:childTnLst>
                          </p:cTn>
                        </p:par>
                      </p:childTnLst>
                    </p:cTn>
                  </p:par>
                  <p:par>
                    <p:cTn id="79" fill="hold">
                      <p:stCondLst>
                        <p:cond delay="indefinite"/>
                      </p:stCondLst>
                      <p:childTnLst>
                        <p:par>
                          <p:cTn id="80" fill="hold">
                            <p:stCondLst>
                              <p:cond delay="0"/>
                            </p:stCondLst>
                            <p:childTnLst>
                              <p:par>
                                <p:cTn id="81" presetID="53" presetClass="entr" presetSubtype="16" fill="hold" grpId="0" nodeType="clickEffect">
                                  <p:stCondLst>
                                    <p:cond delay="0"/>
                                  </p:stCondLst>
                                  <p:childTnLst>
                                    <p:set>
                                      <p:cBhvr>
                                        <p:cTn id="82" dur="1" fill="hold">
                                          <p:stCondLst>
                                            <p:cond delay="0"/>
                                          </p:stCondLst>
                                        </p:cTn>
                                        <p:tgtEl>
                                          <p:spTgt spid="28"/>
                                        </p:tgtEl>
                                        <p:attrNameLst>
                                          <p:attrName>style.visibility</p:attrName>
                                        </p:attrNameLst>
                                      </p:cBhvr>
                                      <p:to>
                                        <p:strVal val="visible"/>
                                      </p:to>
                                    </p:set>
                                    <p:anim calcmode="lin" valueType="num">
                                      <p:cBhvr>
                                        <p:cTn id="83" dur="500" fill="hold"/>
                                        <p:tgtEl>
                                          <p:spTgt spid="28"/>
                                        </p:tgtEl>
                                        <p:attrNameLst>
                                          <p:attrName>ppt_w</p:attrName>
                                        </p:attrNameLst>
                                      </p:cBhvr>
                                      <p:tavLst>
                                        <p:tav tm="0">
                                          <p:val>
                                            <p:fltVal val="0"/>
                                          </p:val>
                                        </p:tav>
                                        <p:tav tm="100000">
                                          <p:val>
                                            <p:strVal val="#ppt_w"/>
                                          </p:val>
                                        </p:tav>
                                      </p:tavLst>
                                    </p:anim>
                                    <p:anim calcmode="lin" valueType="num">
                                      <p:cBhvr>
                                        <p:cTn id="84" dur="500" fill="hold"/>
                                        <p:tgtEl>
                                          <p:spTgt spid="28"/>
                                        </p:tgtEl>
                                        <p:attrNameLst>
                                          <p:attrName>ppt_h</p:attrName>
                                        </p:attrNameLst>
                                      </p:cBhvr>
                                      <p:tavLst>
                                        <p:tav tm="0">
                                          <p:val>
                                            <p:fltVal val="0"/>
                                          </p:val>
                                        </p:tav>
                                        <p:tav tm="100000">
                                          <p:val>
                                            <p:strVal val="#ppt_h"/>
                                          </p:val>
                                        </p:tav>
                                      </p:tavLst>
                                    </p:anim>
                                    <p:animEffect transition="in" filter="fade">
                                      <p:cBhvr>
                                        <p:cTn id="85" dur="500"/>
                                        <p:tgtEl>
                                          <p:spTgt spid="28"/>
                                        </p:tgtEl>
                                      </p:cBhvr>
                                    </p:animEffect>
                                  </p:childTnLst>
                                </p:cTn>
                              </p:par>
                            </p:childTnLst>
                          </p:cTn>
                        </p:par>
                      </p:childTnLst>
                    </p:cTn>
                  </p:par>
                  <p:par>
                    <p:cTn id="86" fill="hold">
                      <p:stCondLst>
                        <p:cond delay="indefinite"/>
                      </p:stCondLst>
                      <p:childTnLst>
                        <p:par>
                          <p:cTn id="87" fill="hold">
                            <p:stCondLst>
                              <p:cond delay="0"/>
                            </p:stCondLst>
                            <p:childTnLst>
                              <p:par>
                                <p:cTn id="88" presetID="42" presetClass="entr" presetSubtype="0" fill="hold" grpId="0" nodeType="clickEffect">
                                  <p:stCondLst>
                                    <p:cond delay="0"/>
                                  </p:stCondLst>
                                  <p:childTnLst>
                                    <p:set>
                                      <p:cBhvr>
                                        <p:cTn id="89" dur="1" fill="hold">
                                          <p:stCondLst>
                                            <p:cond delay="0"/>
                                          </p:stCondLst>
                                        </p:cTn>
                                        <p:tgtEl>
                                          <p:spTgt spid="30"/>
                                        </p:tgtEl>
                                        <p:attrNameLst>
                                          <p:attrName>style.visibility</p:attrName>
                                        </p:attrNameLst>
                                      </p:cBhvr>
                                      <p:to>
                                        <p:strVal val="visible"/>
                                      </p:to>
                                    </p:set>
                                    <p:animEffect transition="in" filter="fade">
                                      <p:cBhvr>
                                        <p:cTn id="90" dur="1000"/>
                                        <p:tgtEl>
                                          <p:spTgt spid="30"/>
                                        </p:tgtEl>
                                      </p:cBhvr>
                                    </p:animEffect>
                                    <p:anim calcmode="lin" valueType="num">
                                      <p:cBhvr>
                                        <p:cTn id="91" dur="1000" fill="hold"/>
                                        <p:tgtEl>
                                          <p:spTgt spid="30"/>
                                        </p:tgtEl>
                                        <p:attrNameLst>
                                          <p:attrName>ppt_x</p:attrName>
                                        </p:attrNameLst>
                                      </p:cBhvr>
                                      <p:tavLst>
                                        <p:tav tm="0">
                                          <p:val>
                                            <p:strVal val="#ppt_x"/>
                                          </p:val>
                                        </p:tav>
                                        <p:tav tm="100000">
                                          <p:val>
                                            <p:strVal val="#ppt_x"/>
                                          </p:val>
                                        </p:tav>
                                      </p:tavLst>
                                    </p:anim>
                                    <p:anim calcmode="lin" valueType="num">
                                      <p:cBhvr>
                                        <p:cTn id="92"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par>
                    <p:cTn id="93" fill="hold">
                      <p:stCondLst>
                        <p:cond delay="indefinite"/>
                      </p:stCondLst>
                      <p:childTnLst>
                        <p:par>
                          <p:cTn id="94" fill="hold">
                            <p:stCondLst>
                              <p:cond delay="0"/>
                            </p:stCondLst>
                            <p:childTnLst>
                              <p:par>
                                <p:cTn id="95" presetID="42" presetClass="entr" presetSubtype="0" fill="hold" grpId="0" nodeType="clickEffect">
                                  <p:stCondLst>
                                    <p:cond delay="0"/>
                                  </p:stCondLst>
                                  <p:childTnLst>
                                    <p:set>
                                      <p:cBhvr>
                                        <p:cTn id="96" dur="1" fill="hold">
                                          <p:stCondLst>
                                            <p:cond delay="0"/>
                                          </p:stCondLst>
                                        </p:cTn>
                                        <p:tgtEl>
                                          <p:spTgt spid="31"/>
                                        </p:tgtEl>
                                        <p:attrNameLst>
                                          <p:attrName>style.visibility</p:attrName>
                                        </p:attrNameLst>
                                      </p:cBhvr>
                                      <p:to>
                                        <p:strVal val="visible"/>
                                      </p:to>
                                    </p:set>
                                    <p:animEffect transition="in" filter="fade">
                                      <p:cBhvr>
                                        <p:cTn id="97" dur="1000"/>
                                        <p:tgtEl>
                                          <p:spTgt spid="31"/>
                                        </p:tgtEl>
                                      </p:cBhvr>
                                    </p:animEffect>
                                    <p:anim calcmode="lin" valueType="num">
                                      <p:cBhvr>
                                        <p:cTn id="98" dur="1000" fill="hold"/>
                                        <p:tgtEl>
                                          <p:spTgt spid="31"/>
                                        </p:tgtEl>
                                        <p:attrNameLst>
                                          <p:attrName>ppt_x</p:attrName>
                                        </p:attrNameLst>
                                      </p:cBhvr>
                                      <p:tavLst>
                                        <p:tav tm="0">
                                          <p:val>
                                            <p:strVal val="#ppt_x"/>
                                          </p:val>
                                        </p:tav>
                                        <p:tav tm="100000">
                                          <p:val>
                                            <p:strVal val="#ppt_x"/>
                                          </p:val>
                                        </p:tav>
                                      </p:tavLst>
                                    </p:anim>
                                    <p:anim calcmode="lin" valueType="num">
                                      <p:cBhvr>
                                        <p:cTn id="99"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par>
                    <p:cTn id="100" fill="hold">
                      <p:stCondLst>
                        <p:cond delay="indefinite"/>
                      </p:stCondLst>
                      <p:childTnLst>
                        <p:par>
                          <p:cTn id="101" fill="hold">
                            <p:stCondLst>
                              <p:cond delay="0"/>
                            </p:stCondLst>
                            <p:childTnLst>
                              <p:par>
                                <p:cTn id="102" presetID="42" presetClass="entr" presetSubtype="0" fill="hold" grpId="0" nodeType="clickEffect">
                                  <p:stCondLst>
                                    <p:cond delay="0"/>
                                  </p:stCondLst>
                                  <p:childTnLst>
                                    <p:set>
                                      <p:cBhvr>
                                        <p:cTn id="103" dur="1" fill="hold">
                                          <p:stCondLst>
                                            <p:cond delay="0"/>
                                          </p:stCondLst>
                                        </p:cTn>
                                        <p:tgtEl>
                                          <p:spTgt spid="32"/>
                                        </p:tgtEl>
                                        <p:attrNameLst>
                                          <p:attrName>style.visibility</p:attrName>
                                        </p:attrNameLst>
                                      </p:cBhvr>
                                      <p:to>
                                        <p:strVal val="visible"/>
                                      </p:to>
                                    </p:set>
                                    <p:animEffect transition="in" filter="fade">
                                      <p:cBhvr>
                                        <p:cTn id="104" dur="1000"/>
                                        <p:tgtEl>
                                          <p:spTgt spid="32"/>
                                        </p:tgtEl>
                                      </p:cBhvr>
                                    </p:animEffect>
                                    <p:anim calcmode="lin" valueType="num">
                                      <p:cBhvr>
                                        <p:cTn id="105" dur="1000" fill="hold"/>
                                        <p:tgtEl>
                                          <p:spTgt spid="32"/>
                                        </p:tgtEl>
                                        <p:attrNameLst>
                                          <p:attrName>ppt_x</p:attrName>
                                        </p:attrNameLst>
                                      </p:cBhvr>
                                      <p:tavLst>
                                        <p:tav tm="0">
                                          <p:val>
                                            <p:strVal val="#ppt_x"/>
                                          </p:val>
                                        </p:tav>
                                        <p:tav tm="100000">
                                          <p:val>
                                            <p:strVal val="#ppt_x"/>
                                          </p:val>
                                        </p:tav>
                                      </p:tavLst>
                                    </p:anim>
                                    <p:anim calcmode="lin" valueType="num">
                                      <p:cBhvr>
                                        <p:cTn id="106" dur="1000" fill="hold"/>
                                        <p:tgtEl>
                                          <p:spTgt spid="32"/>
                                        </p:tgtEl>
                                        <p:attrNameLst>
                                          <p:attrName>ppt_y</p:attrName>
                                        </p:attrNameLst>
                                      </p:cBhvr>
                                      <p:tavLst>
                                        <p:tav tm="0">
                                          <p:val>
                                            <p:strVal val="#ppt_y+.1"/>
                                          </p:val>
                                        </p:tav>
                                        <p:tav tm="100000">
                                          <p:val>
                                            <p:strVal val="#ppt_y"/>
                                          </p:val>
                                        </p:tav>
                                      </p:tavLst>
                                    </p:anim>
                                  </p:childTnLst>
                                </p:cTn>
                              </p:par>
                            </p:childTnLst>
                          </p:cTn>
                        </p:par>
                      </p:childTnLst>
                    </p:cTn>
                  </p:par>
                  <p:par>
                    <p:cTn id="107" fill="hold">
                      <p:stCondLst>
                        <p:cond delay="indefinite"/>
                      </p:stCondLst>
                      <p:childTnLst>
                        <p:par>
                          <p:cTn id="108" fill="hold">
                            <p:stCondLst>
                              <p:cond delay="0"/>
                            </p:stCondLst>
                            <p:childTnLst>
                              <p:par>
                                <p:cTn id="109" presetID="42" presetClass="entr" presetSubtype="0" fill="hold" grpId="0" nodeType="clickEffect">
                                  <p:stCondLst>
                                    <p:cond delay="0"/>
                                  </p:stCondLst>
                                  <p:childTnLst>
                                    <p:set>
                                      <p:cBhvr>
                                        <p:cTn id="110" dur="1" fill="hold">
                                          <p:stCondLst>
                                            <p:cond delay="0"/>
                                          </p:stCondLst>
                                        </p:cTn>
                                        <p:tgtEl>
                                          <p:spTgt spid="33"/>
                                        </p:tgtEl>
                                        <p:attrNameLst>
                                          <p:attrName>style.visibility</p:attrName>
                                        </p:attrNameLst>
                                      </p:cBhvr>
                                      <p:to>
                                        <p:strVal val="visible"/>
                                      </p:to>
                                    </p:set>
                                    <p:animEffect transition="in" filter="fade">
                                      <p:cBhvr>
                                        <p:cTn id="111" dur="1000"/>
                                        <p:tgtEl>
                                          <p:spTgt spid="33"/>
                                        </p:tgtEl>
                                      </p:cBhvr>
                                    </p:animEffect>
                                    <p:anim calcmode="lin" valueType="num">
                                      <p:cBhvr>
                                        <p:cTn id="112" dur="1000" fill="hold"/>
                                        <p:tgtEl>
                                          <p:spTgt spid="33"/>
                                        </p:tgtEl>
                                        <p:attrNameLst>
                                          <p:attrName>ppt_x</p:attrName>
                                        </p:attrNameLst>
                                      </p:cBhvr>
                                      <p:tavLst>
                                        <p:tav tm="0">
                                          <p:val>
                                            <p:strVal val="#ppt_x"/>
                                          </p:val>
                                        </p:tav>
                                        <p:tav tm="100000">
                                          <p:val>
                                            <p:strVal val="#ppt_x"/>
                                          </p:val>
                                        </p:tav>
                                      </p:tavLst>
                                    </p:anim>
                                    <p:anim calcmode="lin" valueType="num">
                                      <p:cBhvr>
                                        <p:cTn id="113"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par>
                    <p:cTn id="114" fill="hold">
                      <p:stCondLst>
                        <p:cond delay="indefinite"/>
                      </p:stCondLst>
                      <p:childTnLst>
                        <p:par>
                          <p:cTn id="115" fill="hold">
                            <p:stCondLst>
                              <p:cond delay="0"/>
                            </p:stCondLst>
                            <p:childTnLst>
                              <p:par>
                                <p:cTn id="116" presetID="42" presetClass="entr" presetSubtype="0" fill="hold" grpId="0" nodeType="clickEffect">
                                  <p:stCondLst>
                                    <p:cond delay="0"/>
                                  </p:stCondLst>
                                  <p:childTnLst>
                                    <p:set>
                                      <p:cBhvr>
                                        <p:cTn id="117" dur="1" fill="hold">
                                          <p:stCondLst>
                                            <p:cond delay="0"/>
                                          </p:stCondLst>
                                        </p:cTn>
                                        <p:tgtEl>
                                          <p:spTgt spid="34"/>
                                        </p:tgtEl>
                                        <p:attrNameLst>
                                          <p:attrName>style.visibility</p:attrName>
                                        </p:attrNameLst>
                                      </p:cBhvr>
                                      <p:to>
                                        <p:strVal val="visible"/>
                                      </p:to>
                                    </p:set>
                                    <p:animEffect transition="in" filter="fade">
                                      <p:cBhvr>
                                        <p:cTn id="118" dur="1000"/>
                                        <p:tgtEl>
                                          <p:spTgt spid="34"/>
                                        </p:tgtEl>
                                      </p:cBhvr>
                                    </p:animEffect>
                                    <p:anim calcmode="lin" valueType="num">
                                      <p:cBhvr>
                                        <p:cTn id="119" dur="1000" fill="hold"/>
                                        <p:tgtEl>
                                          <p:spTgt spid="34"/>
                                        </p:tgtEl>
                                        <p:attrNameLst>
                                          <p:attrName>ppt_x</p:attrName>
                                        </p:attrNameLst>
                                      </p:cBhvr>
                                      <p:tavLst>
                                        <p:tav tm="0">
                                          <p:val>
                                            <p:strVal val="#ppt_x"/>
                                          </p:val>
                                        </p:tav>
                                        <p:tav tm="100000">
                                          <p:val>
                                            <p:strVal val="#ppt_x"/>
                                          </p:val>
                                        </p:tav>
                                      </p:tavLst>
                                    </p:anim>
                                    <p:anim calcmode="lin" valueType="num">
                                      <p:cBhvr>
                                        <p:cTn id="120" dur="1000" fill="hold"/>
                                        <p:tgtEl>
                                          <p:spTgt spid="34"/>
                                        </p:tgtEl>
                                        <p:attrNameLst>
                                          <p:attrName>ppt_y</p:attrName>
                                        </p:attrNameLst>
                                      </p:cBhvr>
                                      <p:tavLst>
                                        <p:tav tm="0">
                                          <p:val>
                                            <p:strVal val="#ppt_y+.1"/>
                                          </p:val>
                                        </p:tav>
                                        <p:tav tm="100000">
                                          <p:val>
                                            <p:strVal val="#ppt_y"/>
                                          </p:val>
                                        </p:tav>
                                      </p:tavLst>
                                    </p:anim>
                                  </p:childTnLst>
                                </p:cTn>
                              </p:par>
                            </p:childTnLst>
                          </p:cTn>
                        </p:par>
                      </p:childTnLst>
                    </p:cTn>
                  </p:par>
                  <p:par>
                    <p:cTn id="121" fill="hold">
                      <p:stCondLst>
                        <p:cond delay="indefinite"/>
                      </p:stCondLst>
                      <p:childTnLst>
                        <p:par>
                          <p:cTn id="122" fill="hold">
                            <p:stCondLst>
                              <p:cond delay="0"/>
                            </p:stCondLst>
                            <p:childTnLst>
                              <p:par>
                                <p:cTn id="123" presetID="22" presetClass="entr" presetSubtype="8" fill="hold" grpId="0" nodeType="clickEffect">
                                  <p:stCondLst>
                                    <p:cond delay="0"/>
                                  </p:stCondLst>
                                  <p:iterate type="wd">
                                    <p:tmPct val="10000"/>
                                  </p:iterate>
                                  <p:childTnLst>
                                    <p:set>
                                      <p:cBhvr>
                                        <p:cTn id="124" dur="1" fill="hold">
                                          <p:stCondLst>
                                            <p:cond delay="0"/>
                                          </p:stCondLst>
                                        </p:cTn>
                                        <p:tgtEl>
                                          <p:spTgt spid="35"/>
                                        </p:tgtEl>
                                        <p:attrNameLst>
                                          <p:attrName>style.visibility</p:attrName>
                                        </p:attrNameLst>
                                      </p:cBhvr>
                                      <p:to>
                                        <p:strVal val="visible"/>
                                      </p:to>
                                    </p:set>
                                    <p:animEffect transition="in" filter="wipe(left)">
                                      <p:cBhvr>
                                        <p:cTn id="125" dur="500"/>
                                        <p:tgtEl>
                                          <p:spTgt spid="35"/>
                                        </p:tgtEl>
                                      </p:cBhvr>
                                    </p:animEffect>
                                  </p:childTnLst>
                                </p:cTn>
                              </p:par>
                            </p:childTnLst>
                          </p:cTn>
                        </p:par>
                      </p:childTnLst>
                    </p:cTn>
                  </p:par>
                  <p:par>
                    <p:cTn id="126" fill="hold">
                      <p:stCondLst>
                        <p:cond delay="indefinite"/>
                      </p:stCondLst>
                      <p:childTnLst>
                        <p:par>
                          <p:cTn id="127" fill="hold">
                            <p:stCondLst>
                              <p:cond delay="0"/>
                            </p:stCondLst>
                            <p:childTnLst>
                              <p:par>
                                <p:cTn id="128" presetID="22" presetClass="entr" presetSubtype="8" fill="hold" grpId="0" nodeType="clickEffect">
                                  <p:stCondLst>
                                    <p:cond delay="0"/>
                                  </p:stCondLst>
                                  <p:childTnLst>
                                    <p:set>
                                      <p:cBhvr>
                                        <p:cTn id="129" dur="1" fill="hold">
                                          <p:stCondLst>
                                            <p:cond delay="0"/>
                                          </p:stCondLst>
                                        </p:cTn>
                                        <p:tgtEl>
                                          <p:spTgt spid="36"/>
                                        </p:tgtEl>
                                        <p:attrNameLst>
                                          <p:attrName>style.visibility</p:attrName>
                                        </p:attrNameLst>
                                      </p:cBhvr>
                                      <p:to>
                                        <p:strVal val="visible"/>
                                      </p:to>
                                    </p:set>
                                    <p:animEffect transition="in" filter="wipe(left)">
                                      <p:cBhvr>
                                        <p:cTn id="130" dur="500"/>
                                        <p:tgtEl>
                                          <p:spTgt spid="36"/>
                                        </p:tgtEl>
                                      </p:cBhvr>
                                    </p:animEffect>
                                  </p:childTnLst>
                                </p:cTn>
                              </p:par>
                            </p:childTnLst>
                          </p:cTn>
                        </p:par>
                      </p:childTnLst>
                    </p:cTn>
                  </p:par>
                  <p:par>
                    <p:cTn id="131" fill="hold">
                      <p:stCondLst>
                        <p:cond delay="indefinite"/>
                      </p:stCondLst>
                      <p:childTnLst>
                        <p:par>
                          <p:cTn id="132" fill="hold">
                            <p:stCondLst>
                              <p:cond delay="0"/>
                            </p:stCondLst>
                            <p:childTnLst>
                              <p:par>
                                <p:cTn id="133" presetID="22" presetClass="entr" presetSubtype="8" fill="hold" grpId="0" nodeType="clickEffect">
                                  <p:stCondLst>
                                    <p:cond delay="0"/>
                                  </p:stCondLst>
                                  <p:childTnLst>
                                    <p:set>
                                      <p:cBhvr>
                                        <p:cTn id="134" dur="1" fill="hold">
                                          <p:stCondLst>
                                            <p:cond delay="0"/>
                                          </p:stCondLst>
                                        </p:cTn>
                                        <p:tgtEl>
                                          <p:spTgt spid="37"/>
                                        </p:tgtEl>
                                        <p:attrNameLst>
                                          <p:attrName>style.visibility</p:attrName>
                                        </p:attrNameLst>
                                      </p:cBhvr>
                                      <p:to>
                                        <p:strVal val="visible"/>
                                      </p:to>
                                    </p:set>
                                    <p:animEffect transition="in" filter="wipe(left)">
                                      <p:cBhvr>
                                        <p:cTn id="135" dur="500"/>
                                        <p:tgtEl>
                                          <p:spTgt spid="37"/>
                                        </p:tgtEl>
                                      </p:cBhvr>
                                    </p:animEffect>
                                  </p:childTnLst>
                                </p:cTn>
                              </p:par>
                            </p:childTnLst>
                          </p:cTn>
                        </p:par>
                      </p:childTnLst>
                    </p:cTn>
                  </p:par>
                  <p:par>
                    <p:cTn id="136" fill="hold">
                      <p:stCondLst>
                        <p:cond delay="indefinite"/>
                      </p:stCondLst>
                      <p:childTnLst>
                        <p:par>
                          <p:cTn id="137" fill="hold">
                            <p:stCondLst>
                              <p:cond delay="0"/>
                            </p:stCondLst>
                            <p:childTnLst>
                              <p:par>
                                <p:cTn id="138" presetID="22" presetClass="entr" presetSubtype="8" fill="hold" grpId="0" nodeType="clickEffect">
                                  <p:stCondLst>
                                    <p:cond delay="0"/>
                                  </p:stCondLst>
                                  <p:childTnLst>
                                    <p:set>
                                      <p:cBhvr>
                                        <p:cTn id="139" dur="1" fill="hold">
                                          <p:stCondLst>
                                            <p:cond delay="0"/>
                                          </p:stCondLst>
                                        </p:cTn>
                                        <p:tgtEl>
                                          <p:spTgt spid="39"/>
                                        </p:tgtEl>
                                        <p:attrNameLst>
                                          <p:attrName>style.visibility</p:attrName>
                                        </p:attrNameLst>
                                      </p:cBhvr>
                                      <p:to>
                                        <p:strVal val="visible"/>
                                      </p:to>
                                    </p:set>
                                    <p:animEffect transition="in" filter="wipe(left)">
                                      <p:cBhvr>
                                        <p:cTn id="140" dur="500"/>
                                        <p:tgtEl>
                                          <p:spTgt spid="39"/>
                                        </p:tgtEl>
                                      </p:cBhvr>
                                    </p:animEffect>
                                  </p:childTnLst>
                                </p:cTn>
                              </p:par>
                            </p:childTnLst>
                          </p:cTn>
                        </p:par>
                      </p:childTnLst>
                    </p:cTn>
                  </p:par>
                  <p:par>
                    <p:cTn id="141" fill="hold">
                      <p:stCondLst>
                        <p:cond delay="indefinite"/>
                      </p:stCondLst>
                      <p:childTnLst>
                        <p:par>
                          <p:cTn id="142" fill="hold">
                            <p:stCondLst>
                              <p:cond delay="0"/>
                            </p:stCondLst>
                            <p:childTnLst>
                              <p:par>
                                <p:cTn id="143" presetID="22" presetClass="entr" presetSubtype="8" fill="hold" grpId="0" nodeType="clickEffect">
                                  <p:stCondLst>
                                    <p:cond delay="0"/>
                                  </p:stCondLst>
                                  <p:childTnLst>
                                    <p:set>
                                      <p:cBhvr>
                                        <p:cTn id="144" dur="1" fill="hold">
                                          <p:stCondLst>
                                            <p:cond delay="0"/>
                                          </p:stCondLst>
                                        </p:cTn>
                                        <p:tgtEl>
                                          <p:spTgt spid="38"/>
                                        </p:tgtEl>
                                        <p:attrNameLst>
                                          <p:attrName>style.visibility</p:attrName>
                                        </p:attrNameLst>
                                      </p:cBhvr>
                                      <p:to>
                                        <p:strVal val="visible"/>
                                      </p:to>
                                    </p:set>
                                    <p:animEffect transition="in" filter="wipe(left)">
                                      <p:cBhvr>
                                        <p:cTn id="145"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7" grpId="0"/>
      <p:bldP spid="14" grpId="0" animBg="1"/>
      <p:bldP spid="15" grpId="0" animBg="1"/>
      <p:bldP spid="16" grpId="0" animBg="1"/>
      <p:bldP spid="17" grpId="0" animBg="1"/>
      <p:bldP spid="18" grpId="0" animBg="1"/>
      <p:bldP spid="19" grpId="0" animBg="1"/>
      <p:bldP spid="25" grpId="0"/>
      <p:bldP spid="27" grpId="0" animBg="1"/>
      <p:bldP spid="28" grpId="0" animBg="1"/>
      <p:bldP spid="29" grpId="0" animBg="1"/>
      <p:bldP spid="30" grpId="0"/>
      <p:bldP spid="31" grpId="0"/>
      <p:bldP spid="32" grpId="0"/>
      <p:bldP spid="33" grpId="0"/>
      <p:bldP spid="34" grpId="0"/>
      <p:bldP spid="35" grpId="0" animBg="1"/>
      <p:bldP spid="36" grpId="0" animBg="1"/>
      <p:bldP spid="37" grpId="0" animBg="1"/>
      <p:bldP spid="38" grpId="0" animBg="1"/>
      <p:bldP spid="3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8"/>
          <p:cNvGraphicFramePr>
            <a:graphicFrameLocks noGrp="1"/>
          </p:cNvGraphicFramePr>
          <p:nvPr/>
        </p:nvGraphicFramePr>
        <p:xfrm>
          <a:off x="481851" y="1002963"/>
          <a:ext cx="11490960" cy="5795100"/>
        </p:xfrm>
        <a:graphic>
          <a:graphicData uri="http://schemas.openxmlformats.org/drawingml/2006/table">
            <a:tbl>
              <a:tblPr firstRow="1" bandRow="1">
                <a:tableStyleId>{5C22544A-7EE6-4342-B048-85BDC9FD1C3A}</a:tableStyleId>
              </a:tblPr>
              <a:tblGrid>
                <a:gridCol w="1440324"/>
                <a:gridCol w="5097996"/>
                <a:gridCol w="4952640"/>
              </a:tblGrid>
              <a:tr h="930615">
                <a:tc>
                  <a:txBody>
                    <a:bodyPr/>
                    <a:lstStyle/>
                    <a:p>
                      <a:pPr algn="ctr"/>
                      <a:endParaRPr lang="zh-CN" altLang="en-US" sz="3200" dirty="0">
                        <a:latin typeface="腾祥嘉丽准粗圆简" panose="01010104010101010101" pitchFamily="2" charset="-122"/>
                        <a:ea typeface="腾祥嘉丽准粗圆简" panose="01010104010101010101" pitchFamily="2" charset="-122"/>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zh-CN" altLang="en-US" sz="3200" dirty="0">
                          <a:latin typeface="腾祥嘉丽准粗圆简" panose="01010104010101010101" pitchFamily="2" charset="-122"/>
                          <a:ea typeface="腾祥嘉丽准粗圆简" panose="01010104010101010101" pitchFamily="2" charset="-122"/>
                        </a:rPr>
                        <a:t>中共一大</a:t>
                      </a:r>
                      <a:endParaRPr lang="zh-CN" altLang="en-US" sz="3200" dirty="0">
                        <a:latin typeface="腾祥嘉丽准粗圆简" panose="01010104010101010101" pitchFamily="2" charset="-122"/>
                        <a:ea typeface="腾祥嘉丽准粗圆简" panose="01010104010101010101" pitchFamily="2"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zh-CN" altLang="en-US" sz="3200" dirty="0">
                          <a:latin typeface="腾祥嘉丽准粗圆简" panose="01010104010101010101" pitchFamily="2" charset="-122"/>
                          <a:ea typeface="腾祥嘉丽准粗圆简" panose="01010104010101010101" pitchFamily="2" charset="-122"/>
                        </a:rPr>
                        <a:t>中共二大</a:t>
                      </a:r>
                      <a:endParaRPr lang="zh-CN" altLang="en-US" sz="3200" dirty="0">
                        <a:latin typeface="腾祥嘉丽准粗圆简" panose="01010104010101010101" pitchFamily="2" charset="-122"/>
                        <a:ea typeface="腾祥嘉丽准粗圆简" panose="01010104010101010101" pitchFamily="2" charset="-122"/>
                      </a:endParaRPr>
                    </a:p>
                  </a:txBody>
                  <a:tcPr anchor="ct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930615">
                <a:tc>
                  <a:txBody>
                    <a:bodyPr/>
                    <a:lstStyle/>
                    <a:p>
                      <a:pPr algn="ctr"/>
                      <a:r>
                        <a:rPr lang="zh-CN" altLang="en-US" sz="2000" dirty="0">
                          <a:solidFill>
                            <a:schemeClr val="accent1"/>
                          </a:solidFill>
                          <a:latin typeface="潮字社国风冉宋简-闪" panose="02010604000000000000" pitchFamily="2" charset="-122"/>
                          <a:ea typeface="潮字社国风冉宋简-闪" panose="02010604000000000000" pitchFamily="2" charset="-122"/>
                        </a:rPr>
                        <a:t>时间</a:t>
                      </a:r>
                      <a:endParaRPr lang="en-US" altLang="zh-CN" sz="2000" dirty="0">
                        <a:solidFill>
                          <a:schemeClr val="accent1"/>
                        </a:solidFill>
                        <a:latin typeface="潮字社国风冉宋简-闪" panose="02010604000000000000" pitchFamily="2" charset="-122"/>
                        <a:ea typeface="潮字社国风冉宋简-闪" panose="02010604000000000000" pitchFamily="2" charset="-122"/>
                      </a:endParaRPr>
                    </a:p>
                    <a:p>
                      <a:pPr algn="ctr"/>
                      <a:r>
                        <a:rPr lang="zh-CN" altLang="en-US" sz="2000" dirty="0">
                          <a:solidFill>
                            <a:schemeClr val="accent1"/>
                          </a:solidFill>
                          <a:latin typeface="潮字社国风冉宋简-闪" panose="02010604000000000000" pitchFamily="2" charset="-122"/>
                          <a:ea typeface="潮字社国风冉宋简-闪" panose="02010604000000000000" pitchFamily="2" charset="-122"/>
                        </a:rPr>
                        <a:t>地点</a:t>
                      </a:r>
                      <a:endParaRPr lang="zh-CN" altLang="en-US" sz="2000" dirty="0">
                        <a:solidFill>
                          <a:schemeClr val="accent1"/>
                        </a:solidFill>
                        <a:latin typeface="潮字社国风冉宋简-闪" panose="02010604000000000000" pitchFamily="2" charset="-122"/>
                        <a:ea typeface="潮字社国风冉宋简-闪" panose="02010604000000000000" pitchFamily="2" charset="-122"/>
                      </a:endParaRP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endParaRPr lang="en-US" altLang="zh-CN" sz="2000" dirty="0">
                        <a:latin typeface="二字元煜臣拙宋简" panose="02010604000000000000" pitchFamily="2" charset="-122"/>
                        <a:ea typeface="二字元煜臣拙宋简" panose="02010604000000000000" pitchFamily="2" charset="-122"/>
                      </a:endParaRPr>
                    </a:p>
                    <a:p>
                      <a:pPr algn="l"/>
                      <a:r>
                        <a:rPr lang="zh-CN" altLang="en-US" sz="2000" dirty="0">
                          <a:latin typeface="二字元煜臣拙宋简" panose="02010604000000000000" pitchFamily="2" charset="-122"/>
                          <a:ea typeface="二字元煜臣拙宋简" panose="02010604000000000000" pitchFamily="2" charset="-122"/>
                        </a:rPr>
                        <a:t>          上海</a:t>
                      </a:r>
                      <a:r>
                        <a:rPr lang="en-US" altLang="zh-CN" sz="2000" dirty="0">
                          <a:latin typeface="二字元煜臣拙宋简" panose="02010604000000000000" pitchFamily="2" charset="-122"/>
                          <a:ea typeface="二字元煜臣拙宋简" panose="02010604000000000000" pitchFamily="2" charset="-122"/>
                        </a:rPr>
                        <a:t>-  </a:t>
                      </a:r>
                      <a:endParaRPr lang="zh-CN" altLang="en-US" sz="2000" dirty="0">
                        <a:latin typeface="二字元煜臣拙宋简" panose="02010604000000000000" pitchFamily="2" charset="-122"/>
                        <a:ea typeface="二字元煜臣拙宋简" panose="02010604000000000000" pitchFamily="2"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algn="ctr"/>
                      <a:r>
                        <a:rPr lang="en-US" altLang="zh-CN" sz="2000" dirty="0">
                          <a:latin typeface="二字元煜臣拙宋简" panose="02010604000000000000" pitchFamily="2" charset="-122"/>
                          <a:ea typeface="二字元煜臣拙宋简" panose="02010604000000000000" pitchFamily="2" charset="-122"/>
                        </a:rPr>
                        <a:t>1922.7</a:t>
                      </a:r>
                      <a:endParaRPr lang="en-US" altLang="zh-CN" sz="2000" dirty="0">
                        <a:latin typeface="二字元煜臣拙宋简" panose="02010604000000000000" pitchFamily="2" charset="-122"/>
                        <a:ea typeface="二字元煜臣拙宋简" panose="02010604000000000000" pitchFamily="2" charset="-122"/>
                      </a:endParaRPr>
                    </a:p>
                    <a:p>
                      <a:pPr algn="ctr"/>
                      <a:r>
                        <a:rPr lang="zh-CN" altLang="en-US" sz="2000" dirty="0">
                          <a:latin typeface="二字元煜臣拙宋简" panose="02010604000000000000" pitchFamily="2" charset="-122"/>
                          <a:ea typeface="二字元煜臣拙宋简" panose="02010604000000000000" pitchFamily="2" charset="-122"/>
                        </a:rPr>
                        <a:t>上海</a:t>
                      </a:r>
                      <a:endParaRPr lang="en-US" altLang="zh-CN" sz="2000" dirty="0">
                        <a:latin typeface="二字元煜臣拙宋简" panose="02010604000000000000" pitchFamily="2" charset="-122"/>
                        <a:ea typeface="二字元煜臣拙宋简" panose="02010604000000000000" pitchFamily="2" charset="-122"/>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r>
              <a:tr h="930615">
                <a:tc>
                  <a:txBody>
                    <a:bodyPr/>
                    <a:lstStyle/>
                    <a:p>
                      <a:pPr algn="ctr"/>
                      <a:r>
                        <a:rPr lang="zh-CN" altLang="en-US" sz="2000" dirty="0">
                          <a:solidFill>
                            <a:schemeClr val="accent1"/>
                          </a:solidFill>
                          <a:latin typeface="潮字社国风冉宋简-闪" panose="02010604000000000000" pitchFamily="2" charset="-122"/>
                          <a:ea typeface="潮字社国风冉宋简-闪" panose="02010604000000000000" pitchFamily="2" charset="-122"/>
                        </a:rPr>
                        <a:t>代表</a:t>
                      </a:r>
                      <a:endParaRPr lang="zh-CN" altLang="en-US" sz="2000" dirty="0">
                        <a:solidFill>
                          <a:schemeClr val="accent1"/>
                        </a:solidFill>
                        <a:latin typeface="潮字社国风冉宋简-闪" panose="02010604000000000000" pitchFamily="2" charset="-122"/>
                        <a:ea typeface="潮字社国风冉宋简-闪" panose="02010604000000000000" pitchFamily="2" charset="-122"/>
                      </a:endParaRP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zh-CN" altLang="en-US" sz="2000" dirty="0">
                          <a:latin typeface="二字元煜臣拙宋简" panose="02010604000000000000" pitchFamily="2" charset="-122"/>
                          <a:ea typeface="二字元煜臣拙宋简" panose="02010604000000000000" pitchFamily="2" charset="-122"/>
                        </a:rPr>
                        <a:t>毛泽东、董必武、李达等</a:t>
                      </a:r>
                      <a:r>
                        <a:rPr lang="en-US" altLang="zh-CN" sz="2000" dirty="0">
                          <a:latin typeface="二字元煜臣拙宋简" panose="02010604000000000000" pitchFamily="2" charset="-122"/>
                          <a:ea typeface="二字元煜臣拙宋简" panose="02010604000000000000" pitchFamily="2" charset="-122"/>
                        </a:rPr>
                        <a:t>13</a:t>
                      </a:r>
                      <a:r>
                        <a:rPr lang="zh-CN" altLang="en-US" sz="2000" dirty="0">
                          <a:latin typeface="二字元煜臣拙宋简" panose="02010604000000000000" pitchFamily="2" charset="-122"/>
                          <a:ea typeface="二字元煜臣拙宋简" panose="02010604000000000000" pitchFamily="2" charset="-122"/>
                        </a:rPr>
                        <a:t>人</a:t>
                      </a:r>
                      <a:endParaRPr lang="zh-CN" altLang="en-US" sz="2000" dirty="0">
                        <a:latin typeface="二字元煜臣拙宋简" panose="02010604000000000000" pitchFamily="2" charset="-122"/>
                        <a:ea typeface="二字元煜臣拙宋简" panose="02010604000000000000" pitchFamily="2"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algn="ctr"/>
                      <a:endParaRPr lang="zh-CN" altLang="en-US" sz="2000" dirty="0">
                        <a:latin typeface="二字元煜臣拙宋简" panose="02010604000000000000" pitchFamily="2" charset="-122"/>
                        <a:ea typeface="二字元煜臣拙宋简" panose="02010604000000000000" pitchFamily="2" charset="-122"/>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bg1"/>
                      </a:solidFill>
                      <a:prstDash val="solid"/>
                      <a:round/>
                      <a:headEnd type="none" w="med" len="med"/>
                      <a:tailEnd type="none" w="med" len="med"/>
                    </a:lnTlToBr>
                    <a:lnBlToTr w="12700" cmpd="sng">
                      <a:noFill/>
                      <a:prstDash val="solid"/>
                    </a:lnBlToTr>
                    <a:solidFill>
                      <a:schemeClr val="accent1">
                        <a:lumMod val="60000"/>
                        <a:lumOff val="40000"/>
                      </a:schemeClr>
                    </a:solidFill>
                  </a:tcPr>
                </a:tc>
              </a:tr>
              <a:tr h="2025531">
                <a:tc>
                  <a:txBody>
                    <a:bodyPr/>
                    <a:lstStyle/>
                    <a:p>
                      <a:pPr algn="ctr"/>
                      <a:r>
                        <a:rPr lang="zh-CN" altLang="en-US" sz="2000" dirty="0">
                          <a:solidFill>
                            <a:schemeClr val="accent1"/>
                          </a:solidFill>
                          <a:latin typeface="潮字社国风冉宋简-闪" panose="02010604000000000000" pitchFamily="2" charset="-122"/>
                          <a:ea typeface="潮字社国风冉宋简-闪" panose="02010604000000000000" pitchFamily="2" charset="-122"/>
                        </a:rPr>
                        <a:t>内容</a:t>
                      </a:r>
                      <a:endParaRPr lang="zh-CN" altLang="en-US" sz="2000" dirty="0">
                        <a:solidFill>
                          <a:schemeClr val="accent1"/>
                        </a:solidFill>
                        <a:latin typeface="潮字社国风冉宋简-闪" panose="02010604000000000000" pitchFamily="2" charset="-122"/>
                        <a:ea typeface="潮字社国风冉宋简-闪" panose="02010604000000000000" pitchFamily="2" charset="-122"/>
                      </a:endParaRP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l">
                        <a:lnSpc>
                          <a:spcPct val="150000"/>
                        </a:lnSpc>
                      </a:pPr>
                      <a:r>
                        <a:rPr lang="zh-CN" altLang="en-US" sz="2000" dirty="0">
                          <a:latin typeface="二字元煜臣拙宋简" panose="02010604000000000000" pitchFamily="2" charset="-122"/>
                          <a:ea typeface="二字元煜臣拙宋简" panose="02010604000000000000" pitchFamily="2" charset="-122"/>
                        </a:rPr>
                        <a:t>①通过党纲，确定党的名称为          ；</a:t>
                      </a:r>
                      <a:endParaRPr lang="en-US" altLang="zh-CN" sz="2000" dirty="0">
                        <a:latin typeface="二字元煜臣拙宋简" panose="02010604000000000000" pitchFamily="2" charset="-122"/>
                        <a:ea typeface="二字元煜臣拙宋简" panose="02010604000000000000" pitchFamily="2" charset="-122"/>
                      </a:endParaRPr>
                    </a:p>
                    <a:p>
                      <a:pPr algn="l"/>
                      <a:r>
                        <a:rPr lang="zh-CN" altLang="en-US" sz="2000" dirty="0">
                          <a:latin typeface="二字元煜臣拙宋简" panose="02010604000000000000" pitchFamily="2" charset="-122"/>
                          <a:ea typeface="二字元煜臣拙宋简" panose="02010604000000000000" pitchFamily="2" charset="-122"/>
                        </a:rPr>
                        <a:t>②奋斗目标是                         </a:t>
                      </a:r>
                      <a:endParaRPr lang="en-US" altLang="zh-CN" sz="2000" dirty="0">
                        <a:latin typeface="二字元煜臣拙宋简" panose="02010604000000000000" pitchFamily="2" charset="-122"/>
                        <a:ea typeface="二字元煜臣拙宋简" panose="02010604000000000000" pitchFamily="2" charset="-122"/>
                      </a:endParaRPr>
                    </a:p>
                    <a:p>
                      <a:pPr algn="l"/>
                      <a:r>
                        <a:rPr lang="en-US" altLang="zh-CN" sz="2000" dirty="0">
                          <a:latin typeface="二字元煜臣拙宋简" panose="02010604000000000000" pitchFamily="2" charset="-122"/>
                          <a:ea typeface="二字元煜臣拙宋简" panose="02010604000000000000" pitchFamily="2" charset="-122"/>
                        </a:rPr>
                        <a:t> </a:t>
                      </a:r>
                      <a:endParaRPr lang="zh-CN" altLang="en-US" sz="2000" dirty="0">
                        <a:latin typeface="二字元煜臣拙宋简" panose="02010604000000000000" pitchFamily="2" charset="-122"/>
                        <a:ea typeface="二字元煜臣拙宋简" panose="02010604000000000000" pitchFamily="2" charset="-122"/>
                      </a:endParaRPr>
                    </a:p>
                    <a:p>
                      <a:pPr algn="l"/>
                      <a:r>
                        <a:rPr lang="zh-CN" altLang="en-US" sz="2000" dirty="0">
                          <a:latin typeface="二字元煜臣拙宋简" panose="02010604000000000000" pitchFamily="2" charset="-122"/>
                          <a:ea typeface="二字元煜臣拙宋简" panose="02010604000000000000" pitchFamily="2" charset="-122"/>
                        </a:rPr>
                        <a:t>③中心工作：</a:t>
                      </a:r>
                      <a:endParaRPr lang="zh-CN" altLang="en-US" sz="2000" dirty="0">
                        <a:latin typeface="二字元煜臣拙宋简" panose="02010604000000000000" pitchFamily="2" charset="-122"/>
                        <a:ea typeface="二字元煜臣拙宋简" panose="02010604000000000000" pitchFamily="2" charset="-122"/>
                      </a:endParaRPr>
                    </a:p>
                    <a:p>
                      <a:pPr algn="l"/>
                      <a:r>
                        <a:rPr lang="zh-CN" altLang="en-US" sz="2000" dirty="0">
                          <a:latin typeface="二字元煜臣拙宋简" panose="02010604000000000000" pitchFamily="2" charset="-122"/>
                          <a:ea typeface="二字元煜臣拙宋简" panose="02010604000000000000" pitchFamily="2" charset="-122"/>
                        </a:rPr>
                        <a:t>④中央领导机构：</a:t>
                      </a:r>
                      <a:endParaRPr lang="en-US" altLang="zh-CN" sz="2000" dirty="0">
                        <a:latin typeface="二字元煜臣拙宋简" panose="02010604000000000000" pitchFamily="2" charset="-122"/>
                        <a:ea typeface="二字元煜臣拙宋简" panose="02010604000000000000" pitchFamily="2" charset="-122"/>
                      </a:endParaRPr>
                    </a:p>
                    <a:p>
                      <a:pPr algn="l"/>
                      <a:r>
                        <a:rPr lang="zh-CN" altLang="en-US" sz="2000" dirty="0">
                          <a:latin typeface="二字元煜臣拙宋简" panose="02010604000000000000" pitchFamily="2" charset="-122"/>
                          <a:ea typeface="二字元煜臣拙宋简" panose="02010604000000000000" pitchFamily="2" charset="-122"/>
                        </a:rPr>
                        <a:t>         任中央局书记</a:t>
                      </a:r>
                      <a:endParaRPr lang="zh-CN" altLang="en-US" sz="2000" dirty="0">
                        <a:latin typeface="二字元煜臣拙宋简" panose="02010604000000000000" pitchFamily="2" charset="-122"/>
                        <a:ea typeface="二字元煜臣拙宋简" panose="02010604000000000000" pitchFamily="2"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algn="l"/>
                      <a:r>
                        <a:rPr lang="zh-CN" altLang="en-US" sz="2000" dirty="0">
                          <a:latin typeface="二字元煜臣拙宋简" panose="02010604000000000000" pitchFamily="2" charset="-122"/>
                          <a:ea typeface="二字元煜臣拙宋简" panose="02010604000000000000" pitchFamily="2" charset="-122"/>
                        </a:rPr>
                        <a:t>重申党的最终奋斗目标：            ；</a:t>
                      </a:r>
                      <a:endParaRPr lang="zh-CN" altLang="en-US" sz="2000" dirty="0">
                        <a:latin typeface="二字元煜臣拙宋简" panose="02010604000000000000" pitchFamily="2" charset="-122"/>
                        <a:ea typeface="二字元煜臣拙宋简" panose="02010604000000000000" pitchFamily="2" charset="-122"/>
                      </a:endParaRPr>
                    </a:p>
                    <a:p>
                      <a:pPr algn="l">
                        <a:lnSpc>
                          <a:spcPct val="150000"/>
                        </a:lnSpc>
                      </a:pPr>
                      <a:r>
                        <a:rPr lang="zh-CN" altLang="en-US" sz="2000" dirty="0">
                          <a:latin typeface="二字元煜臣拙宋简" panose="02010604000000000000" pitchFamily="2" charset="-122"/>
                          <a:ea typeface="二字元煜臣拙宋简" panose="02010604000000000000" pitchFamily="2" charset="-122"/>
                        </a:rPr>
                        <a:t>制定党的最低纲领：</a:t>
                      </a:r>
                      <a:endParaRPr lang="zh-CN" altLang="en-US" sz="2000" dirty="0">
                        <a:latin typeface="二字元煜臣拙宋简" panose="02010604000000000000" pitchFamily="2" charset="-122"/>
                        <a:ea typeface="二字元煜臣拙宋简" panose="02010604000000000000" pitchFamily="2" charset="-122"/>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r>
              <a:tr h="930615">
                <a:tc>
                  <a:txBody>
                    <a:bodyPr/>
                    <a:lstStyle/>
                    <a:p>
                      <a:pPr algn="ctr"/>
                      <a:r>
                        <a:rPr lang="zh-CN" altLang="en-US" sz="2000" dirty="0">
                          <a:solidFill>
                            <a:schemeClr val="accent1"/>
                          </a:solidFill>
                          <a:latin typeface="潮字社国风冉宋简-闪" panose="02010604000000000000" pitchFamily="2" charset="-122"/>
                          <a:ea typeface="潮字社国风冉宋简-闪" panose="02010604000000000000" pitchFamily="2" charset="-122"/>
                        </a:rPr>
                        <a:t>意义</a:t>
                      </a:r>
                      <a:endParaRPr lang="zh-CN" altLang="en-US" sz="2000" dirty="0">
                        <a:solidFill>
                          <a:schemeClr val="accent1"/>
                        </a:solidFill>
                        <a:latin typeface="潮字社国风冉宋简-闪" panose="02010604000000000000" pitchFamily="2" charset="-122"/>
                        <a:ea typeface="潮字社国风冉宋简-闪" panose="02010604000000000000" pitchFamily="2" charset="-122"/>
                      </a:endParaRP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1">
                        <a:lumMod val="20000"/>
                        <a:lumOff val="80000"/>
                      </a:schemeClr>
                    </a:solidFill>
                  </a:tcPr>
                </a:tc>
                <a:tc>
                  <a:txBody>
                    <a:bodyPr/>
                    <a:lstStyle/>
                    <a:p>
                      <a:pPr algn="ctr"/>
                      <a:endParaRPr lang="zh-CN" altLang="en-US" sz="2000" dirty="0">
                        <a:latin typeface="二字元煜臣拙宋简" panose="02010604000000000000" pitchFamily="2" charset="-122"/>
                        <a:ea typeface="二字元煜臣拙宋简" panose="02010604000000000000" pitchFamily="2"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1">
                        <a:lumMod val="40000"/>
                        <a:lumOff val="60000"/>
                      </a:schemeClr>
                    </a:solidFill>
                  </a:tcPr>
                </a:tc>
                <a:tc>
                  <a:txBody>
                    <a:bodyPr/>
                    <a:lstStyle/>
                    <a:p>
                      <a:pPr algn="l"/>
                      <a:r>
                        <a:rPr lang="zh-CN" altLang="en-US" sz="2000" dirty="0">
                          <a:latin typeface="二字元煜臣拙宋简" panose="02010604000000000000" pitchFamily="2" charset="-122"/>
                          <a:ea typeface="二字元煜臣拙宋简" panose="02010604000000000000" pitchFamily="2" charset="-122"/>
                        </a:rPr>
                        <a:t>中国共产党在中国历史上</a:t>
                      </a:r>
                      <a:endParaRPr lang="en-US" altLang="zh-CN" sz="2000" dirty="0">
                        <a:latin typeface="二字元煜臣拙宋简" panose="02010604000000000000" pitchFamily="2" charset="-122"/>
                        <a:ea typeface="二字元煜臣拙宋简" panose="02010604000000000000" pitchFamily="2" charset="-122"/>
                      </a:endParaRPr>
                    </a:p>
                    <a:p>
                      <a:pPr algn="ctr"/>
                      <a:r>
                        <a:rPr lang="en-US" altLang="zh-CN" sz="2000" dirty="0">
                          <a:latin typeface="二字元煜臣拙宋简" panose="02010604000000000000" pitchFamily="2" charset="-122"/>
                          <a:ea typeface="二字元煜臣拙宋简" panose="02010604000000000000" pitchFamily="2" charset="-122"/>
                        </a:rPr>
                        <a:t>                           </a:t>
                      </a:r>
                      <a:r>
                        <a:rPr lang="zh-CN" altLang="en-US" sz="2000" dirty="0">
                          <a:latin typeface="二字元煜臣拙宋简" panose="02010604000000000000" pitchFamily="2" charset="-122"/>
                          <a:ea typeface="二字元煜臣拙宋简" panose="02010604000000000000" pitchFamily="2" charset="-122"/>
                        </a:rPr>
                        <a:t>。</a:t>
                      </a:r>
                      <a:endParaRPr lang="zh-CN" altLang="en-US" sz="2000" dirty="0">
                        <a:latin typeface="二字元煜臣拙宋简" panose="02010604000000000000" pitchFamily="2" charset="-122"/>
                        <a:ea typeface="二字元煜臣拙宋简" panose="02010604000000000000" pitchFamily="2" charset="-122"/>
                      </a:endParaRPr>
                    </a:p>
                  </a:txBody>
                  <a:tcPr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1">
                        <a:lumMod val="60000"/>
                        <a:lumOff val="40000"/>
                      </a:schemeClr>
                    </a:solidFill>
                  </a:tcPr>
                </a:tc>
              </a:tr>
            </a:tbl>
          </a:graphicData>
        </a:graphic>
      </p:graphicFrame>
      <p:sp>
        <p:nvSpPr>
          <p:cNvPr id="3" name="Freeform 528"/>
          <p:cNvSpPr>
            <a:spLocks noEditPoints="1"/>
          </p:cNvSpPr>
          <p:nvPr/>
        </p:nvSpPr>
        <p:spPr bwMode="auto">
          <a:xfrm>
            <a:off x="0" y="12182"/>
            <a:ext cx="12185194" cy="404690"/>
          </a:xfrm>
          <a:custGeom>
            <a:avLst/>
            <a:gdLst>
              <a:gd name="T0" fmla="*/ 7 w 409"/>
              <a:gd name="T1" fmla="*/ 40 h 138"/>
              <a:gd name="T2" fmla="*/ 5 w 409"/>
              <a:gd name="T3" fmla="*/ 47 h 138"/>
              <a:gd name="T4" fmla="*/ 5 w 409"/>
              <a:gd name="T5" fmla="*/ 51 h 138"/>
              <a:gd name="T6" fmla="*/ 6 w 409"/>
              <a:gd name="T7" fmla="*/ 56 h 138"/>
              <a:gd name="T8" fmla="*/ 3 w 409"/>
              <a:gd name="T9" fmla="*/ 60 h 138"/>
              <a:gd name="T10" fmla="*/ 4 w 409"/>
              <a:gd name="T11" fmla="*/ 67 h 138"/>
              <a:gd name="T12" fmla="*/ 5 w 409"/>
              <a:gd name="T13" fmla="*/ 70 h 138"/>
              <a:gd name="T14" fmla="*/ 11 w 409"/>
              <a:gd name="T15" fmla="*/ 76 h 138"/>
              <a:gd name="T16" fmla="*/ 6 w 409"/>
              <a:gd name="T17" fmla="*/ 80 h 138"/>
              <a:gd name="T18" fmla="*/ 9 w 409"/>
              <a:gd name="T19" fmla="*/ 85 h 138"/>
              <a:gd name="T20" fmla="*/ 5 w 409"/>
              <a:gd name="T21" fmla="*/ 92 h 138"/>
              <a:gd name="T22" fmla="*/ 7 w 409"/>
              <a:gd name="T23" fmla="*/ 97 h 138"/>
              <a:gd name="T24" fmla="*/ 4 w 409"/>
              <a:gd name="T25" fmla="*/ 103 h 138"/>
              <a:gd name="T26" fmla="*/ 7 w 409"/>
              <a:gd name="T27" fmla="*/ 108 h 138"/>
              <a:gd name="T28" fmla="*/ 5 w 409"/>
              <a:gd name="T29" fmla="*/ 114 h 138"/>
              <a:gd name="T30" fmla="*/ 6 w 409"/>
              <a:gd name="T31" fmla="*/ 124 h 138"/>
              <a:gd name="T32" fmla="*/ 163 w 409"/>
              <a:gd name="T33" fmla="*/ 135 h 138"/>
              <a:gd name="T34" fmla="*/ 335 w 409"/>
              <a:gd name="T35" fmla="*/ 138 h 138"/>
              <a:gd name="T36" fmla="*/ 131 w 409"/>
              <a:gd name="T37" fmla="*/ 134 h 138"/>
              <a:gd name="T38" fmla="*/ 176 w 409"/>
              <a:gd name="T39" fmla="*/ 132 h 138"/>
              <a:gd name="T40" fmla="*/ 236 w 409"/>
              <a:gd name="T41" fmla="*/ 132 h 138"/>
              <a:gd name="T42" fmla="*/ 399 w 409"/>
              <a:gd name="T43" fmla="*/ 130 h 138"/>
              <a:gd name="T44" fmla="*/ 393 w 409"/>
              <a:gd name="T45" fmla="*/ 123 h 138"/>
              <a:gd name="T46" fmla="*/ 392 w 409"/>
              <a:gd name="T47" fmla="*/ 116 h 138"/>
              <a:gd name="T48" fmla="*/ 387 w 409"/>
              <a:gd name="T49" fmla="*/ 111 h 138"/>
              <a:gd name="T50" fmla="*/ 402 w 409"/>
              <a:gd name="T51" fmla="*/ 107 h 138"/>
              <a:gd name="T52" fmla="*/ 400 w 409"/>
              <a:gd name="T53" fmla="*/ 98 h 138"/>
              <a:gd name="T54" fmla="*/ 400 w 409"/>
              <a:gd name="T55" fmla="*/ 88 h 138"/>
              <a:gd name="T56" fmla="*/ 393 w 409"/>
              <a:gd name="T57" fmla="*/ 80 h 138"/>
              <a:gd name="T58" fmla="*/ 401 w 409"/>
              <a:gd name="T59" fmla="*/ 73 h 138"/>
              <a:gd name="T60" fmla="*/ 400 w 409"/>
              <a:gd name="T61" fmla="*/ 52 h 138"/>
              <a:gd name="T62" fmla="*/ 397 w 409"/>
              <a:gd name="T63" fmla="*/ 47 h 138"/>
              <a:gd name="T64" fmla="*/ 407 w 409"/>
              <a:gd name="T65" fmla="*/ 38 h 138"/>
              <a:gd name="T66" fmla="*/ 406 w 409"/>
              <a:gd name="T67" fmla="*/ 29 h 138"/>
              <a:gd name="T68" fmla="*/ 399 w 409"/>
              <a:gd name="T69" fmla="*/ 14 h 138"/>
              <a:gd name="T70" fmla="*/ 228 w 409"/>
              <a:gd name="T71" fmla="*/ 7 h 138"/>
              <a:gd name="T72" fmla="*/ 192 w 409"/>
              <a:gd name="T73" fmla="*/ 6 h 138"/>
              <a:gd name="T74" fmla="*/ 128 w 409"/>
              <a:gd name="T75" fmla="*/ 6 h 138"/>
              <a:gd name="T76" fmla="*/ 104 w 409"/>
              <a:gd name="T77" fmla="*/ 6 h 138"/>
              <a:gd name="T78" fmla="*/ 98 w 409"/>
              <a:gd name="T79" fmla="*/ 8 h 138"/>
              <a:gd name="T80" fmla="*/ 8 w 409"/>
              <a:gd name="T81" fmla="*/ 23 h 138"/>
              <a:gd name="T82" fmla="*/ 9 w 409"/>
              <a:gd name="T83" fmla="*/ 34 h 138"/>
              <a:gd name="T84" fmla="*/ 372 w 409"/>
              <a:gd name="T85" fmla="*/ 35 h 138"/>
              <a:gd name="T86" fmla="*/ 372 w 409"/>
              <a:gd name="T87" fmla="*/ 36 h 138"/>
              <a:gd name="T88" fmla="*/ 383 w 409"/>
              <a:gd name="T89" fmla="*/ 15 h 138"/>
              <a:gd name="T90" fmla="*/ 336 w 409"/>
              <a:gd name="T91" fmla="*/ 47 h 138"/>
              <a:gd name="T92" fmla="*/ 315 w 409"/>
              <a:gd name="T93" fmla="*/ 47 h 138"/>
              <a:gd name="T94" fmla="*/ 107 w 409"/>
              <a:gd name="T95" fmla="*/ 8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09" h="138">
                <a:moveTo>
                  <a:pt x="1" y="36"/>
                </a:moveTo>
                <a:cubicBezTo>
                  <a:pt x="3" y="36"/>
                  <a:pt x="6" y="37"/>
                  <a:pt x="7" y="39"/>
                </a:cubicBezTo>
                <a:cubicBezTo>
                  <a:pt x="7" y="40"/>
                  <a:pt x="7" y="40"/>
                  <a:pt x="7" y="40"/>
                </a:cubicBezTo>
                <a:cubicBezTo>
                  <a:pt x="7" y="41"/>
                  <a:pt x="8" y="41"/>
                  <a:pt x="8" y="42"/>
                </a:cubicBezTo>
                <a:cubicBezTo>
                  <a:pt x="7" y="44"/>
                  <a:pt x="4" y="43"/>
                  <a:pt x="2" y="44"/>
                </a:cubicBezTo>
                <a:cubicBezTo>
                  <a:pt x="2" y="47"/>
                  <a:pt x="6" y="44"/>
                  <a:pt x="5" y="47"/>
                </a:cubicBezTo>
                <a:cubicBezTo>
                  <a:pt x="3" y="47"/>
                  <a:pt x="3" y="47"/>
                  <a:pt x="3" y="47"/>
                </a:cubicBezTo>
                <a:cubicBezTo>
                  <a:pt x="4" y="49"/>
                  <a:pt x="8" y="48"/>
                  <a:pt x="9" y="51"/>
                </a:cubicBezTo>
                <a:cubicBezTo>
                  <a:pt x="8" y="52"/>
                  <a:pt x="7" y="51"/>
                  <a:pt x="5" y="51"/>
                </a:cubicBezTo>
                <a:cubicBezTo>
                  <a:pt x="7" y="53"/>
                  <a:pt x="7" y="53"/>
                  <a:pt x="7" y="53"/>
                </a:cubicBezTo>
                <a:cubicBezTo>
                  <a:pt x="6" y="54"/>
                  <a:pt x="6" y="55"/>
                  <a:pt x="5" y="54"/>
                </a:cubicBezTo>
                <a:cubicBezTo>
                  <a:pt x="6" y="56"/>
                  <a:pt x="6" y="56"/>
                  <a:pt x="6" y="56"/>
                </a:cubicBezTo>
                <a:cubicBezTo>
                  <a:pt x="3" y="57"/>
                  <a:pt x="3" y="57"/>
                  <a:pt x="3" y="57"/>
                </a:cubicBezTo>
                <a:cubicBezTo>
                  <a:pt x="5" y="59"/>
                  <a:pt x="5" y="59"/>
                  <a:pt x="5" y="59"/>
                </a:cubicBezTo>
                <a:cubicBezTo>
                  <a:pt x="3" y="60"/>
                  <a:pt x="3" y="60"/>
                  <a:pt x="3" y="60"/>
                </a:cubicBezTo>
                <a:cubicBezTo>
                  <a:pt x="6" y="61"/>
                  <a:pt x="9" y="62"/>
                  <a:pt x="11" y="64"/>
                </a:cubicBezTo>
                <a:cubicBezTo>
                  <a:pt x="4" y="65"/>
                  <a:pt x="4" y="65"/>
                  <a:pt x="4" y="65"/>
                </a:cubicBezTo>
                <a:cubicBezTo>
                  <a:pt x="4" y="66"/>
                  <a:pt x="4" y="67"/>
                  <a:pt x="4" y="67"/>
                </a:cubicBezTo>
                <a:cubicBezTo>
                  <a:pt x="3" y="67"/>
                  <a:pt x="3" y="67"/>
                  <a:pt x="3" y="67"/>
                </a:cubicBezTo>
                <a:cubicBezTo>
                  <a:pt x="4" y="68"/>
                  <a:pt x="7" y="68"/>
                  <a:pt x="9" y="69"/>
                </a:cubicBezTo>
                <a:cubicBezTo>
                  <a:pt x="7" y="70"/>
                  <a:pt x="5" y="69"/>
                  <a:pt x="5" y="70"/>
                </a:cubicBezTo>
                <a:cubicBezTo>
                  <a:pt x="6" y="72"/>
                  <a:pt x="8" y="70"/>
                  <a:pt x="8" y="72"/>
                </a:cubicBezTo>
                <a:cubicBezTo>
                  <a:pt x="6" y="73"/>
                  <a:pt x="5" y="71"/>
                  <a:pt x="4" y="73"/>
                </a:cubicBezTo>
                <a:cubicBezTo>
                  <a:pt x="11" y="76"/>
                  <a:pt x="11" y="76"/>
                  <a:pt x="11" y="76"/>
                </a:cubicBezTo>
                <a:cubicBezTo>
                  <a:pt x="10" y="78"/>
                  <a:pt x="9" y="77"/>
                  <a:pt x="7" y="77"/>
                </a:cubicBezTo>
                <a:cubicBezTo>
                  <a:pt x="7" y="77"/>
                  <a:pt x="7" y="77"/>
                  <a:pt x="7" y="77"/>
                </a:cubicBezTo>
                <a:cubicBezTo>
                  <a:pt x="6" y="78"/>
                  <a:pt x="7" y="79"/>
                  <a:pt x="6" y="80"/>
                </a:cubicBezTo>
                <a:cubicBezTo>
                  <a:pt x="7" y="81"/>
                  <a:pt x="7" y="81"/>
                  <a:pt x="7" y="81"/>
                </a:cubicBezTo>
                <a:cubicBezTo>
                  <a:pt x="6" y="82"/>
                  <a:pt x="3" y="80"/>
                  <a:pt x="4" y="83"/>
                </a:cubicBezTo>
                <a:cubicBezTo>
                  <a:pt x="5" y="84"/>
                  <a:pt x="7" y="84"/>
                  <a:pt x="9" y="85"/>
                </a:cubicBezTo>
                <a:cubicBezTo>
                  <a:pt x="7" y="85"/>
                  <a:pt x="7" y="89"/>
                  <a:pt x="4" y="88"/>
                </a:cubicBezTo>
                <a:cubicBezTo>
                  <a:pt x="5" y="90"/>
                  <a:pt x="7" y="89"/>
                  <a:pt x="8" y="91"/>
                </a:cubicBezTo>
                <a:cubicBezTo>
                  <a:pt x="7" y="91"/>
                  <a:pt x="6" y="92"/>
                  <a:pt x="5" y="92"/>
                </a:cubicBezTo>
                <a:cubicBezTo>
                  <a:pt x="6" y="93"/>
                  <a:pt x="6" y="93"/>
                  <a:pt x="6" y="93"/>
                </a:cubicBezTo>
                <a:cubicBezTo>
                  <a:pt x="5" y="93"/>
                  <a:pt x="5" y="94"/>
                  <a:pt x="5" y="94"/>
                </a:cubicBezTo>
                <a:cubicBezTo>
                  <a:pt x="5" y="96"/>
                  <a:pt x="7" y="94"/>
                  <a:pt x="7" y="97"/>
                </a:cubicBezTo>
                <a:cubicBezTo>
                  <a:pt x="6" y="98"/>
                  <a:pt x="6" y="97"/>
                  <a:pt x="5" y="98"/>
                </a:cubicBezTo>
                <a:cubicBezTo>
                  <a:pt x="6" y="100"/>
                  <a:pt x="6" y="100"/>
                  <a:pt x="6" y="100"/>
                </a:cubicBezTo>
                <a:cubicBezTo>
                  <a:pt x="5" y="100"/>
                  <a:pt x="4" y="101"/>
                  <a:pt x="4" y="103"/>
                </a:cubicBezTo>
                <a:cubicBezTo>
                  <a:pt x="5" y="104"/>
                  <a:pt x="6" y="104"/>
                  <a:pt x="7" y="106"/>
                </a:cubicBezTo>
                <a:cubicBezTo>
                  <a:pt x="6" y="107"/>
                  <a:pt x="5" y="106"/>
                  <a:pt x="5" y="106"/>
                </a:cubicBezTo>
                <a:cubicBezTo>
                  <a:pt x="7" y="108"/>
                  <a:pt x="7" y="108"/>
                  <a:pt x="7" y="108"/>
                </a:cubicBezTo>
                <a:cubicBezTo>
                  <a:pt x="6" y="110"/>
                  <a:pt x="4" y="109"/>
                  <a:pt x="3" y="110"/>
                </a:cubicBezTo>
                <a:cubicBezTo>
                  <a:pt x="4" y="112"/>
                  <a:pt x="7" y="110"/>
                  <a:pt x="8" y="113"/>
                </a:cubicBezTo>
                <a:cubicBezTo>
                  <a:pt x="7" y="115"/>
                  <a:pt x="6" y="114"/>
                  <a:pt x="5" y="114"/>
                </a:cubicBezTo>
                <a:cubicBezTo>
                  <a:pt x="7" y="115"/>
                  <a:pt x="6" y="118"/>
                  <a:pt x="5" y="119"/>
                </a:cubicBezTo>
                <a:cubicBezTo>
                  <a:pt x="5" y="119"/>
                  <a:pt x="6" y="119"/>
                  <a:pt x="7" y="120"/>
                </a:cubicBezTo>
                <a:cubicBezTo>
                  <a:pt x="6" y="121"/>
                  <a:pt x="7" y="123"/>
                  <a:pt x="6" y="124"/>
                </a:cubicBezTo>
                <a:cubicBezTo>
                  <a:pt x="10" y="131"/>
                  <a:pt x="17" y="129"/>
                  <a:pt x="22" y="132"/>
                </a:cubicBezTo>
                <a:cubicBezTo>
                  <a:pt x="69" y="134"/>
                  <a:pt x="69" y="134"/>
                  <a:pt x="69" y="134"/>
                </a:cubicBezTo>
                <a:cubicBezTo>
                  <a:pt x="163" y="135"/>
                  <a:pt x="163" y="135"/>
                  <a:pt x="163" y="135"/>
                </a:cubicBezTo>
                <a:cubicBezTo>
                  <a:pt x="245" y="137"/>
                  <a:pt x="245" y="137"/>
                  <a:pt x="245" y="137"/>
                </a:cubicBezTo>
                <a:cubicBezTo>
                  <a:pt x="269" y="138"/>
                  <a:pt x="269" y="138"/>
                  <a:pt x="269" y="138"/>
                </a:cubicBezTo>
                <a:cubicBezTo>
                  <a:pt x="335" y="138"/>
                  <a:pt x="335" y="138"/>
                  <a:pt x="335" y="138"/>
                </a:cubicBezTo>
                <a:cubicBezTo>
                  <a:pt x="345" y="137"/>
                  <a:pt x="355" y="137"/>
                  <a:pt x="365" y="135"/>
                </a:cubicBezTo>
                <a:cubicBezTo>
                  <a:pt x="319" y="137"/>
                  <a:pt x="276" y="137"/>
                  <a:pt x="230" y="136"/>
                </a:cubicBezTo>
                <a:cubicBezTo>
                  <a:pt x="131" y="134"/>
                  <a:pt x="131" y="134"/>
                  <a:pt x="131" y="134"/>
                </a:cubicBezTo>
                <a:cubicBezTo>
                  <a:pt x="122" y="135"/>
                  <a:pt x="112" y="135"/>
                  <a:pt x="103" y="133"/>
                </a:cubicBezTo>
                <a:cubicBezTo>
                  <a:pt x="168" y="133"/>
                  <a:pt x="168" y="133"/>
                  <a:pt x="168" y="133"/>
                </a:cubicBezTo>
                <a:cubicBezTo>
                  <a:pt x="170" y="132"/>
                  <a:pt x="174" y="134"/>
                  <a:pt x="176" y="132"/>
                </a:cubicBezTo>
                <a:cubicBezTo>
                  <a:pt x="209" y="132"/>
                  <a:pt x="209" y="132"/>
                  <a:pt x="209" y="132"/>
                </a:cubicBezTo>
                <a:cubicBezTo>
                  <a:pt x="210" y="133"/>
                  <a:pt x="210" y="133"/>
                  <a:pt x="210" y="133"/>
                </a:cubicBezTo>
                <a:cubicBezTo>
                  <a:pt x="218" y="133"/>
                  <a:pt x="228" y="134"/>
                  <a:pt x="236" y="132"/>
                </a:cubicBezTo>
                <a:cubicBezTo>
                  <a:pt x="301" y="133"/>
                  <a:pt x="301" y="133"/>
                  <a:pt x="301" y="133"/>
                </a:cubicBezTo>
                <a:cubicBezTo>
                  <a:pt x="322" y="130"/>
                  <a:pt x="344" y="136"/>
                  <a:pt x="367" y="133"/>
                </a:cubicBezTo>
                <a:cubicBezTo>
                  <a:pt x="378" y="131"/>
                  <a:pt x="389" y="131"/>
                  <a:pt x="399" y="130"/>
                </a:cubicBezTo>
                <a:cubicBezTo>
                  <a:pt x="400" y="128"/>
                  <a:pt x="402" y="129"/>
                  <a:pt x="403" y="128"/>
                </a:cubicBezTo>
                <a:cubicBezTo>
                  <a:pt x="394" y="127"/>
                  <a:pt x="386" y="124"/>
                  <a:pt x="377" y="124"/>
                </a:cubicBezTo>
                <a:cubicBezTo>
                  <a:pt x="383" y="123"/>
                  <a:pt x="388" y="121"/>
                  <a:pt x="393" y="123"/>
                </a:cubicBezTo>
                <a:cubicBezTo>
                  <a:pt x="396" y="121"/>
                  <a:pt x="400" y="121"/>
                  <a:pt x="403" y="121"/>
                </a:cubicBezTo>
                <a:cubicBezTo>
                  <a:pt x="403" y="121"/>
                  <a:pt x="403" y="120"/>
                  <a:pt x="403" y="120"/>
                </a:cubicBezTo>
                <a:cubicBezTo>
                  <a:pt x="400" y="119"/>
                  <a:pt x="395" y="118"/>
                  <a:pt x="392" y="116"/>
                </a:cubicBezTo>
                <a:cubicBezTo>
                  <a:pt x="395" y="114"/>
                  <a:pt x="398" y="117"/>
                  <a:pt x="402" y="116"/>
                </a:cubicBezTo>
                <a:cubicBezTo>
                  <a:pt x="398" y="114"/>
                  <a:pt x="393" y="114"/>
                  <a:pt x="388" y="113"/>
                </a:cubicBezTo>
                <a:cubicBezTo>
                  <a:pt x="387" y="111"/>
                  <a:pt x="387" y="111"/>
                  <a:pt x="387" y="111"/>
                </a:cubicBezTo>
                <a:cubicBezTo>
                  <a:pt x="388" y="109"/>
                  <a:pt x="390" y="112"/>
                  <a:pt x="392" y="111"/>
                </a:cubicBezTo>
                <a:cubicBezTo>
                  <a:pt x="390" y="109"/>
                  <a:pt x="385" y="111"/>
                  <a:pt x="382" y="109"/>
                </a:cubicBezTo>
                <a:cubicBezTo>
                  <a:pt x="389" y="107"/>
                  <a:pt x="396" y="111"/>
                  <a:pt x="402" y="107"/>
                </a:cubicBezTo>
                <a:cubicBezTo>
                  <a:pt x="401" y="106"/>
                  <a:pt x="401" y="106"/>
                  <a:pt x="401" y="106"/>
                </a:cubicBezTo>
                <a:cubicBezTo>
                  <a:pt x="403" y="106"/>
                  <a:pt x="401" y="104"/>
                  <a:pt x="401" y="102"/>
                </a:cubicBezTo>
                <a:cubicBezTo>
                  <a:pt x="399" y="101"/>
                  <a:pt x="403" y="98"/>
                  <a:pt x="400" y="98"/>
                </a:cubicBezTo>
                <a:cubicBezTo>
                  <a:pt x="401" y="97"/>
                  <a:pt x="402" y="97"/>
                  <a:pt x="401" y="95"/>
                </a:cubicBezTo>
                <a:cubicBezTo>
                  <a:pt x="398" y="94"/>
                  <a:pt x="396" y="91"/>
                  <a:pt x="393" y="89"/>
                </a:cubicBezTo>
                <a:cubicBezTo>
                  <a:pt x="400" y="88"/>
                  <a:pt x="400" y="88"/>
                  <a:pt x="400" y="88"/>
                </a:cubicBezTo>
                <a:cubicBezTo>
                  <a:pt x="399" y="86"/>
                  <a:pt x="395" y="87"/>
                  <a:pt x="393" y="85"/>
                </a:cubicBezTo>
                <a:cubicBezTo>
                  <a:pt x="394" y="82"/>
                  <a:pt x="398" y="84"/>
                  <a:pt x="400" y="84"/>
                </a:cubicBezTo>
                <a:cubicBezTo>
                  <a:pt x="398" y="81"/>
                  <a:pt x="395" y="83"/>
                  <a:pt x="393" y="80"/>
                </a:cubicBezTo>
                <a:cubicBezTo>
                  <a:pt x="396" y="79"/>
                  <a:pt x="401" y="81"/>
                  <a:pt x="403" y="78"/>
                </a:cubicBezTo>
                <a:cubicBezTo>
                  <a:pt x="399" y="75"/>
                  <a:pt x="399" y="75"/>
                  <a:pt x="399" y="75"/>
                </a:cubicBezTo>
                <a:cubicBezTo>
                  <a:pt x="401" y="73"/>
                  <a:pt x="401" y="73"/>
                  <a:pt x="401" y="73"/>
                </a:cubicBezTo>
                <a:cubicBezTo>
                  <a:pt x="399" y="72"/>
                  <a:pt x="397" y="71"/>
                  <a:pt x="397" y="69"/>
                </a:cubicBezTo>
                <a:cubicBezTo>
                  <a:pt x="399" y="68"/>
                  <a:pt x="401" y="68"/>
                  <a:pt x="403" y="67"/>
                </a:cubicBezTo>
                <a:cubicBezTo>
                  <a:pt x="401" y="63"/>
                  <a:pt x="405" y="55"/>
                  <a:pt x="400" y="52"/>
                </a:cubicBezTo>
                <a:cubicBezTo>
                  <a:pt x="400" y="51"/>
                  <a:pt x="399" y="50"/>
                  <a:pt x="400" y="49"/>
                </a:cubicBezTo>
                <a:cubicBezTo>
                  <a:pt x="401" y="49"/>
                  <a:pt x="401" y="49"/>
                  <a:pt x="401" y="49"/>
                </a:cubicBezTo>
                <a:cubicBezTo>
                  <a:pt x="397" y="47"/>
                  <a:pt x="397" y="47"/>
                  <a:pt x="397" y="47"/>
                </a:cubicBezTo>
                <a:cubicBezTo>
                  <a:pt x="397" y="43"/>
                  <a:pt x="400" y="45"/>
                  <a:pt x="402" y="44"/>
                </a:cubicBezTo>
                <a:cubicBezTo>
                  <a:pt x="397" y="39"/>
                  <a:pt x="389" y="41"/>
                  <a:pt x="383" y="37"/>
                </a:cubicBezTo>
                <a:cubicBezTo>
                  <a:pt x="391" y="36"/>
                  <a:pt x="399" y="40"/>
                  <a:pt x="407" y="38"/>
                </a:cubicBezTo>
                <a:cubicBezTo>
                  <a:pt x="408" y="34"/>
                  <a:pt x="404" y="34"/>
                  <a:pt x="403" y="31"/>
                </a:cubicBezTo>
                <a:cubicBezTo>
                  <a:pt x="400" y="30"/>
                  <a:pt x="397" y="30"/>
                  <a:pt x="395" y="28"/>
                </a:cubicBezTo>
                <a:cubicBezTo>
                  <a:pt x="398" y="27"/>
                  <a:pt x="403" y="29"/>
                  <a:pt x="406" y="29"/>
                </a:cubicBezTo>
                <a:cubicBezTo>
                  <a:pt x="406" y="29"/>
                  <a:pt x="407" y="29"/>
                  <a:pt x="407" y="28"/>
                </a:cubicBezTo>
                <a:cubicBezTo>
                  <a:pt x="404" y="27"/>
                  <a:pt x="409" y="21"/>
                  <a:pt x="404" y="22"/>
                </a:cubicBezTo>
                <a:cubicBezTo>
                  <a:pt x="405" y="17"/>
                  <a:pt x="402" y="15"/>
                  <a:pt x="399" y="14"/>
                </a:cubicBezTo>
                <a:cubicBezTo>
                  <a:pt x="381" y="10"/>
                  <a:pt x="381" y="10"/>
                  <a:pt x="381" y="10"/>
                </a:cubicBezTo>
                <a:cubicBezTo>
                  <a:pt x="295" y="9"/>
                  <a:pt x="295" y="9"/>
                  <a:pt x="295" y="9"/>
                </a:cubicBezTo>
                <a:cubicBezTo>
                  <a:pt x="272" y="10"/>
                  <a:pt x="249" y="10"/>
                  <a:pt x="228" y="7"/>
                </a:cubicBezTo>
                <a:cubicBezTo>
                  <a:pt x="227" y="6"/>
                  <a:pt x="227" y="6"/>
                  <a:pt x="227" y="6"/>
                </a:cubicBezTo>
                <a:cubicBezTo>
                  <a:pt x="214" y="8"/>
                  <a:pt x="203" y="0"/>
                  <a:pt x="191" y="6"/>
                </a:cubicBezTo>
                <a:cubicBezTo>
                  <a:pt x="192" y="6"/>
                  <a:pt x="192" y="6"/>
                  <a:pt x="192" y="6"/>
                </a:cubicBezTo>
                <a:cubicBezTo>
                  <a:pt x="191" y="7"/>
                  <a:pt x="191" y="7"/>
                  <a:pt x="191" y="7"/>
                </a:cubicBezTo>
                <a:cubicBezTo>
                  <a:pt x="179" y="6"/>
                  <a:pt x="167" y="4"/>
                  <a:pt x="154" y="5"/>
                </a:cubicBezTo>
                <a:cubicBezTo>
                  <a:pt x="146" y="5"/>
                  <a:pt x="137" y="7"/>
                  <a:pt x="128" y="6"/>
                </a:cubicBezTo>
                <a:cubicBezTo>
                  <a:pt x="125" y="4"/>
                  <a:pt x="120" y="3"/>
                  <a:pt x="116" y="3"/>
                </a:cubicBezTo>
                <a:cubicBezTo>
                  <a:pt x="111" y="2"/>
                  <a:pt x="106" y="2"/>
                  <a:pt x="101" y="4"/>
                </a:cubicBezTo>
                <a:cubicBezTo>
                  <a:pt x="104" y="6"/>
                  <a:pt x="104" y="6"/>
                  <a:pt x="104" y="6"/>
                </a:cubicBezTo>
                <a:cubicBezTo>
                  <a:pt x="97" y="9"/>
                  <a:pt x="93" y="0"/>
                  <a:pt x="86" y="4"/>
                </a:cubicBezTo>
                <a:cubicBezTo>
                  <a:pt x="84" y="5"/>
                  <a:pt x="84" y="5"/>
                  <a:pt x="84" y="5"/>
                </a:cubicBezTo>
                <a:cubicBezTo>
                  <a:pt x="88" y="8"/>
                  <a:pt x="94" y="6"/>
                  <a:pt x="98" y="8"/>
                </a:cubicBezTo>
                <a:cubicBezTo>
                  <a:pt x="74" y="7"/>
                  <a:pt x="49" y="10"/>
                  <a:pt x="25" y="13"/>
                </a:cubicBezTo>
                <a:cubicBezTo>
                  <a:pt x="17" y="13"/>
                  <a:pt x="7" y="14"/>
                  <a:pt x="2" y="22"/>
                </a:cubicBezTo>
                <a:cubicBezTo>
                  <a:pt x="4" y="23"/>
                  <a:pt x="6" y="20"/>
                  <a:pt x="8" y="23"/>
                </a:cubicBezTo>
                <a:cubicBezTo>
                  <a:pt x="7" y="27"/>
                  <a:pt x="2" y="25"/>
                  <a:pt x="3" y="29"/>
                </a:cubicBezTo>
                <a:cubicBezTo>
                  <a:pt x="0" y="30"/>
                  <a:pt x="0" y="30"/>
                  <a:pt x="0" y="30"/>
                </a:cubicBezTo>
                <a:cubicBezTo>
                  <a:pt x="2" y="34"/>
                  <a:pt x="7" y="30"/>
                  <a:pt x="9" y="34"/>
                </a:cubicBezTo>
                <a:cubicBezTo>
                  <a:pt x="7" y="36"/>
                  <a:pt x="4" y="34"/>
                  <a:pt x="1" y="36"/>
                </a:cubicBezTo>
                <a:close/>
                <a:moveTo>
                  <a:pt x="372" y="36"/>
                </a:moveTo>
                <a:cubicBezTo>
                  <a:pt x="372" y="35"/>
                  <a:pt x="372" y="35"/>
                  <a:pt x="372" y="35"/>
                </a:cubicBezTo>
                <a:cubicBezTo>
                  <a:pt x="374" y="36"/>
                  <a:pt x="376" y="36"/>
                  <a:pt x="379" y="36"/>
                </a:cubicBezTo>
                <a:cubicBezTo>
                  <a:pt x="380" y="38"/>
                  <a:pt x="382" y="38"/>
                  <a:pt x="383" y="38"/>
                </a:cubicBezTo>
                <a:cubicBezTo>
                  <a:pt x="379" y="38"/>
                  <a:pt x="375" y="38"/>
                  <a:pt x="372" y="36"/>
                </a:cubicBezTo>
                <a:close/>
                <a:moveTo>
                  <a:pt x="360" y="14"/>
                </a:moveTo>
                <a:cubicBezTo>
                  <a:pt x="373" y="14"/>
                  <a:pt x="373" y="14"/>
                  <a:pt x="373" y="14"/>
                </a:cubicBezTo>
                <a:cubicBezTo>
                  <a:pt x="383" y="15"/>
                  <a:pt x="383" y="15"/>
                  <a:pt x="383" y="15"/>
                </a:cubicBezTo>
                <a:lnTo>
                  <a:pt x="360" y="14"/>
                </a:lnTo>
                <a:close/>
                <a:moveTo>
                  <a:pt x="315" y="47"/>
                </a:moveTo>
                <a:cubicBezTo>
                  <a:pt x="336" y="47"/>
                  <a:pt x="336" y="47"/>
                  <a:pt x="336" y="47"/>
                </a:cubicBezTo>
                <a:cubicBezTo>
                  <a:pt x="343" y="46"/>
                  <a:pt x="350" y="46"/>
                  <a:pt x="358" y="46"/>
                </a:cubicBezTo>
                <a:cubicBezTo>
                  <a:pt x="336" y="47"/>
                  <a:pt x="336" y="47"/>
                  <a:pt x="336" y="47"/>
                </a:cubicBezTo>
                <a:cubicBezTo>
                  <a:pt x="329" y="47"/>
                  <a:pt x="322" y="47"/>
                  <a:pt x="315" y="47"/>
                </a:cubicBezTo>
                <a:close/>
                <a:moveTo>
                  <a:pt x="107" y="7"/>
                </a:moveTo>
                <a:cubicBezTo>
                  <a:pt x="108" y="6"/>
                  <a:pt x="109" y="7"/>
                  <a:pt x="110" y="8"/>
                </a:cubicBezTo>
                <a:cubicBezTo>
                  <a:pt x="107" y="8"/>
                  <a:pt x="107" y="8"/>
                  <a:pt x="107" y="8"/>
                </a:cubicBezTo>
                <a:lnTo>
                  <a:pt x="107" y="7"/>
                </a:lnTo>
                <a:close/>
              </a:path>
            </a:pathLst>
          </a:custGeom>
          <a:solidFill>
            <a:schemeClr val="accent1"/>
          </a:solidFill>
          <a:ln w="9525">
            <a:noFill/>
            <a:round/>
          </a:ln>
        </p:spPr>
        <p:txBody>
          <a:bodyPr vert="horz" wrap="square" lIns="91440" tIns="45720" rIns="91440" bIns="45720" numCol="1" anchor="ctr"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Bef>
                <a:spcPct val="50000"/>
              </a:spcBef>
            </a:pPr>
            <a:r>
              <a:rPr lang="zh-CN" altLang="en-US" sz="2000" b="1" dirty="0">
                <a:solidFill>
                  <a:schemeClr val="bg1"/>
                </a:solidFill>
                <a:latin typeface="腾祥嘉丽准粗圆简" panose="01010104010101010101" pitchFamily="2" charset="-122"/>
                <a:ea typeface="腾祥嘉丽准粗圆简" panose="01010104010101010101" pitchFamily="2" charset="-122"/>
              </a:rPr>
              <a:t>第</a:t>
            </a:r>
            <a:r>
              <a:rPr lang="en-US" altLang="zh-CN" sz="2000" b="1" dirty="0">
                <a:solidFill>
                  <a:schemeClr val="bg1"/>
                </a:solidFill>
                <a:latin typeface="腾祥嘉丽准粗圆简" panose="01010104010101010101" pitchFamily="2" charset="-122"/>
                <a:ea typeface="腾祥嘉丽准粗圆简" panose="01010104010101010101" pitchFamily="2" charset="-122"/>
              </a:rPr>
              <a:t>4</a:t>
            </a:r>
            <a:r>
              <a:rPr lang="zh-CN" altLang="en-US" sz="2000" b="1" dirty="0">
                <a:solidFill>
                  <a:schemeClr val="bg1"/>
                </a:solidFill>
                <a:latin typeface="腾祥嘉丽准粗圆简" panose="01010104010101010101" pitchFamily="2" charset="-122"/>
                <a:ea typeface="腾祥嘉丽准粗圆简" panose="01010104010101010101" pitchFamily="2" charset="-122"/>
              </a:rPr>
              <a:t>单元 新民主主义革命的开始</a:t>
            </a:r>
            <a:r>
              <a:rPr lang="en-US" altLang="zh-CN" sz="2000" b="1" dirty="0">
                <a:solidFill>
                  <a:schemeClr val="bg1"/>
                </a:solidFill>
                <a:latin typeface="腾祥嘉丽准粗圆简" panose="01010104010101010101" pitchFamily="2" charset="-122"/>
                <a:ea typeface="腾祥嘉丽准粗圆简" panose="01010104010101010101" pitchFamily="2" charset="-122"/>
              </a:rPr>
              <a:t>——</a:t>
            </a:r>
            <a:r>
              <a:rPr lang="zh-CN" altLang="en-US" sz="2000" b="1" dirty="0">
                <a:solidFill>
                  <a:schemeClr val="accent4"/>
                </a:solidFill>
                <a:latin typeface="腾祥嘉丽准粗圆简" panose="01010104010101010101" pitchFamily="2" charset="-122"/>
                <a:ea typeface="腾祥嘉丽准粗圆简" panose="01010104010101010101" pitchFamily="2" charset="-122"/>
              </a:rPr>
              <a:t>知识重难点</a:t>
            </a:r>
            <a:endParaRPr lang="zh-CN" altLang="en-US" sz="2000" b="1" dirty="0">
              <a:solidFill>
                <a:schemeClr val="accent4"/>
              </a:solidFill>
              <a:latin typeface="腾祥嘉丽准粗圆简" panose="01010104010101010101" pitchFamily="2" charset="-122"/>
              <a:ea typeface="腾祥嘉丽准粗圆简" panose="01010104010101010101" pitchFamily="2" charset="-122"/>
            </a:endParaRPr>
          </a:p>
        </p:txBody>
      </p:sp>
      <p:sp>
        <p:nvSpPr>
          <p:cNvPr id="4" name="Freeform 528"/>
          <p:cNvSpPr>
            <a:spLocks noEditPoints="1"/>
          </p:cNvSpPr>
          <p:nvPr/>
        </p:nvSpPr>
        <p:spPr bwMode="auto">
          <a:xfrm>
            <a:off x="6806" y="416872"/>
            <a:ext cx="7684314" cy="523316"/>
          </a:xfrm>
          <a:custGeom>
            <a:avLst/>
            <a:gdLst>
              <a:gd name="T0" fmla="*/ 7 w 409"/>
              <a:gd name="T1" fmla="*/ 40 h 138"/>
              <a:gd name="T2" fmla="*/ 5 w 409"/>
              <a:gd name="T3" fmla="*/ 47 h 138"/>
              <a:gd name="T4" fmla="*/ 5 w 409"/>
              <a:gd name="T5" fmla="*/ 51 h 138"/>
              <a:gd name="T6" fmla="*/ 6 w 409"/>
              <a:gd name="T7" fmla="*/ 56 h 138"/>
              <a:gd name="T8" fmla="*/ 3 w 409"/>
              <a:gd name="T9" fmla="*/ 60 h 138"/>
              <a:gd name="T10" fmla="*/ 4 w 409"/>
              <a:gd name="T11" fmla="*/ 67 h 138"/>
              <a:gd name="T12" fmla="*/ 5 w 409"/>
              <a:gd name="T13" fmla="*/ 70 h 138"/>
              <a:gd name="T14" fmla="*/ 11 w 409"/>
              <a:gd name="T15" fmla="*/ 76 h 138"/>
              <a:gd name="T16" fmla="*/ 6 w 409"/>
              <a:gd name="T17" fmla="*/ 80 h 138"/>
              <a:gd name="T18" fmla="*/ 9 w 409"/>
              <a:gd name="T19" fmla="*/ 85 h 138"/>
              <a:gd name="T20" fmla="*/ 5 w 409"/>
              <a:gd name="T21" fmla="*/ 92 h 138"/>
              <a:gd name="T22" fmla="*/ 7 w 409"/>
              <a:gd name="T23" fmla="*/ 97 h 138"/>
              <a:gd name="T24" fmla="*/ 4 w 409"/>
              <a:gd name="T25" fmla="*/ 103 h 138"/>
              <a:gd name="T26" fmla="*/ 7 w 409"/>
              <a:gd name="T27" fmla="*/ 108 h 138"/>
              <a:gd name="T28" fmla="*/ 5 w 409"/>
              <a:gd name="T29" fmla="*/ 114 h 138"/>
              <a:gd name="T30" fmla="*/ 6 w 409"/>
              <a:gd name="T31" fmla="*/ 124 h 138"/>
              <a:gd name="T32" fmla="*/ 163 w 409"/>
              <a:gd name="T33" fmla="*/ 135 h 138"/>
              <a:gd name="T34" fmla="*/ 335 w 409"/>
              <a:gd name="T35" fmla="*/ 138 h 138"/>
              <a:gd name="T36" fmla="*/ 131 w 409"/>
              <a:gd name="T37" fmla="*/ 134 h 138"/>
              <a:gd name="T38" fmla="*/ 176 w 409"/>
              <a:gd name="T39" fmla="*/ 132 h 138"/>
              <a:gd name="T40" fmla="*/ 236 w 409"/>
              <a:gd name="T41" fmla="*/ 132 h 138"/>
              <a:gd name="T42" fmla="*/ 399 w 409"/>
              <a:gd name="T43" fmla="*/ 130 h 138"/>
              <a:gd name="T44" fmla="*/ 393 w 409"/>
              <a:gd name="T45" fmla="*/ 123 h 138"/>
              <a:gd name="T46" fmla="*/ 392 w 409"/>
              <a:gd name="T47" fmla="*/ 116 h 138"/>
              <a:gd name="T48" fmla="*/ 387 w 409"/>
              <a:gd name="T49" fmla="*/ 111 h 138"/>
              <a:gd name="T50" fmla="*/ 402 w 409"/>
              <a:gd name="T51" fmla="*/ 107 h 138"/>
              <a:gd name="T52" fmla="*/ 400 w 409"/>
              <a:gd name="T53" fmla="*/ 98 h 138"/>
              <a:gd name="T54" fmla="*/ 400 w 409"/>
              <a:gd name="T55" fmla="*/ 88 h 138"/>
              <a:gd name="T56" fmla="*/ 393 w 409"/>
              <a:gd name="T57" fmla="*/ 80 h 138"/>
              <a:gd name="T58" fmla="*/ 401 w 409"/>
              <a:gd name="T59" fmla="*/ 73 h 138"/>
              <a:gd name="T60" fmla="*/ 400 w 409"/>
              <a:gd name="T61" fmla="*/ 52 h 138"/>
              <a:gd name="T62" fmla="*/ 397 w 409"/>
              <a:gd name="T63" fmla="*/ 47 h 138"/>
              <a:gd name="T64" fmla="*/ 407 w 409"/>
              <a:gd name="T65" fmla="*/ 38 h 138"/>
              <a:gd name="T66" fmla="*/ 406 w 409"/>
              <a:gd name="T67" fmla="*/ 29 h 138"/>
              <a:gd name="T68" fmla="*/ 399 w 409"/>
              <a:gd name="T69" fmla="*/ 14 h 138"/>
              <a:gd name="T70" fmla="*/ 228 w 409"/>
              <a:gd name="T71" fmla="*/ 7 h 138"/>
              <a:gd name="T72" fmla="*/ 192 w 409"/>
              <a:gd name="T73" fmla="*/ 6 h 138"/>
              <a:gd name="T74" fmla="*/ 128 w 409"/>
              <a:gd name="T75" fmla="*/ 6 h 138"/>
              <a:gd name="T76" fmla="*/ 104 w 409"/>
              <a:gd name="T77" fmla="*/ 6 h 138"/>
              <a:gd name="T78" fmla="*/ 98 w 409"/>
              <a:gd name="T79" fmla="*/ 8 h 138"/>
              <a:gd name="T80" fmla="*/ 8 w 409"/>
              <a:gd name="T81" fmla="*/ 23 h 138"/>
              <a:gd name="T82" fmla="*/ 9 w 409"/>
              <a:gd name="T83" fmla="*/ 34 h 138"/>
              <a:gd name="T84" fmla="*/ 372 w 409"/>
              <a:gd name="T85" fmla="*/ 35 h 138"/>
              <a:gd name="T86" fmla="*/ 372 w 409"/>
              <a:gd name="T87" fmla="*/ 36 h 138"/>
              <a:gd name="T88" fmla="*/ 383 w 409"/>
              <a:gd name="T89" fmla="*/ 15 h 138"/>
              <a:gd name="T90" fmla="*/ 336 w 409"/>
              <a:gd name="T91" fmla="*/ 47 h 138"/>
              <a:gd name="T92" fmla="*/ 315 w 409"/>
              <a:gd name="T93" fmla="*/ 47 h 138"/>
              <a:gd name="T94" fmla="*/ 107 w 409"/>
              <a:gd name="T95" fmla="*/ 8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09" h="138">
                <a:moveTo>
                  <a:pt x="1" y="36"/>
                </a:moveTo>
                <a:cubicBezTo>
                  <a:pt x="3" y="36"/>
                  <a:pt x="6" y="37"/>
                  <a:pt x="7" y="39"/>
                </a:cubicBezTo>
                <a:cubicBezTo>
                  <a:pt x="7" y="40"/>
                  <a:pt x="7" y="40"/>
                  <a:pt x="7" y="40"/>
                </a:cubicBezTo>
                <a:cubicBezTo>
                  <a:pt x="7" y="41"/>
                  <a:pt x="8" y="41"/>
                  <a:pt x="8" y="42"/>
                </a:cubicBezTo>
                <a:cubicBezTo>
                  <a:pt x="7" y="44"/>
                  <a:pt x="4" y="43"/>
                  <a:pt x="2" y="44"/>
                </a:cubicBezTo>
                <a:cubicBezTo>
                  <a:pt x="2" y="47"/>
                  <a:pt x="6" y="44"/>
                  <a:pt x="5" y="47"/>
                </a:cubicBezTo>
                <a:cubicBezTo>
                  <a:pt x="3" y="47"/>
                  <a:pt x="3" y="47"/>
                  <a:pt x="3" y="47"/>
                </a:cubicBezTo>
                <a:cubicBezTo>
                  <a:pt x="4" y="49"/>
                  <a:pt x="8" y="48"/>
                  <a:pt x="9" y="51"/>
                </a:cubicBezTo>
                <a:cubicBezTo>
                  <a:pt x="8" y="52"/>
                  <a:pt x="7" y="51"/>
                  <a:pt x="5" y="51"/>
                </a:cubicBezTo>
                <a:cubicBezTo>
                  <a:pt x="7" y="53"/>
                  <a:pt x="7" y="53"/>
                  <a:pt x="7" y="53"/>
                </a:cubicBezTo>
                <a:cubicBezTo>
                  <a:pt x="6" y="54"/>
                  <a:pt x="6" y="55"/>
                  <a:pt x="5" y="54"/>
                </a:cubicBezTo>
                <a:cubicBezTo>
                  <a:pt x="6" y="56"/>
                  <a:pt x="6" y="56"/>
                  <a:pt x="6" y="56"/>
                </a:cubicBezTo>
                <a:cubicBezTo>
                  <a:pt x="3" y="57"/>
                  <a:pt x="3" y="57"/>
                  <a:pt x="3" y="57"/>
                </a:cubicBezTo>
                <a:cubicBezTo>
                  <a:pt x="5" y="59"/>
                  <a:pt x="5" y="59"/>
                  <a:pt x="5" y="59"/>
                </a:cubicBezTo>
                <a:cubicBezTo>
                  <a:pt x="3" y="60"/>
                  <a:pt x="3" y="60"/>
                  <a:pt x="3" y="60"/>
                </a:cubicBezTo>
                <a:cubicBezTo>
                  <a:pt x="6" y="61"/>
                  <a:pt x="9" y="62"/>
                  <a:pt x="11" y="64"/>
                </a:cubicBezTo>
                <a:cubicBezTo>
                  <a:pt x="4" y="65"/>
                  <a:pt x="4" y="65"/>
                  <a:pt x="4" y="65"/>
                </a:cubicBezTo>
                <a:cubicBezTo>
                  <a:pt x="4" y="66"/>
                  <a:pt x="4" y="67"/>
                  <a:pt x="4" y="67"/>
                </a:cubicBezTo>
                <a:cubicBezTo>
                  <a:pt x="3" y="67"/>
                  <a:pt x="3" y="67"/>
                  <a:pt x="3" y="67"/>
                </a:cubicBezTo>
                <a:cubicBezTo>
                  <a:pt x="4" y="68"/>
                  <a:pt x="7" y="68"/>
                  <a:pt x="9" y="69"/>
                </a:cubicBezTo>
                <a:cubicBezTo>
                  <a:pt x="7" y="70"/>
                  <a:pt x="5" y="69"/>
                  <a:pt x="5" y="70"/>
                </a:cubicBezTo>
                <a:cubicBezTo>
                  <a:pt x="6" y="72"/>
                  <a:pt x="8" y="70"/>
                  <a:pt x="8" y="72"/>
                </a:cubicBezTo>
                <a:cubicBezTo>
                  <a:pt x="6" y="73"/>
                  <a:pt x="5" y="71"/>
                  <a:pt x="4" y="73"/>
                </a:cubicBezTo>
                <a:cubicBezTo>
                  <a:pt x="11" y="76"/>
                  <a:pt x="11" y="76"/>
                  <a:pt x="11" y="76"/>
                </a:cubicBezTo>
                <a:cubicBezTo>
                  <a:pt x="10" y="78"/>
                  <a:pt x="9" y="77"/>
                  <a:pt x="7" y="77"/>
                </a:cubicBezTo>
                <a:cubicBezTo>
                  <a:pt x="7" y="77"/>
                  <a:pt x="7" y="77"/>
                  <a:pt x="7" y="77"/>
                </a:cubicBezTo>
                <a:cubicBezTo>
                  <a:pt x="6" y="78"/>
                  <a:pt x="7" y="79"/>
                  <a:pt x="6" y="80"/>
                </a:cubicBezTo>
                <a:cubicBezTo>
                  <a:pt x="7" y="81"/>
                  <a:pt x="7" y="81"/>
                  <a:pt x="7" y="81"/>
                </a:cubicBezTo>
                <a:cubicBezTo>
                  <a:pt x="6" y="82"/>
                  <a:pt x="3" y="80"/>
                  <a:pt x="4" y="83"/>
                </a:cubicBezTo>
                <a:cubicBezTo>
                  <a:pt x="5" y="84"/>
                  <a:pt x="7" y="84"/>
                  <a:pt x="9" y="85"/>
                </a:cubicBezTo>
                <a:cubicBezTo>
                  <a:pt x="7" y="85"/>
                  <a:pt x="7" y="89"/>
                  <a:pt x="4" y="88"/>
                </a:cubicBezTo>
                <a:cubicBezTo>
                  <a:pt x="5" y="90"/>
                  <a:pt x="7" y="89"/>
                  <a:pt x="8" y="91"/>
                </a:cubicBezTo>
                <a:cubicBezTo>
                  <a:pt x="7" y="91"/>
                  <a:pt x="6" y="92"/>
                  <a:pt x="5" y="92"/>
                </a:cubicBezTo>
                <a:cubicBezTo>
                  <a:pt x="6" y="93"/>
                  <a:pt x="6" y="93"/>
                  <a:pt x="6" y="93"/>
                </a:cubicBezTo>
                <a:cubicBezTo>
                  <a:pt x="5" y="93"/>
                  <a:pt x="5" y="94"/>
                  <a:pt x="5" y="94"/>
                </a:cubicBezTo>
                <a:cubicBezTo>
                  <a:pt x="5" y="96"/>
                  <a:pt x="7" y="94"/>
                  <a:pt x="7" y="97"/>
                </a:cubicBezTo>
                <a:cubicBezTo>
                  <a:pt x="6" y="98"/>
                  <a:pt x="6" y="97"/>
                  <a:pt x="5" y="98"/>
                </a:cubicBezTo>
                <a:cubicBezTo>
                  <a:pt x="6" y="100"/>
                  <a:pt x="6" y="100"/>
                  <a:pt x="6" y="100"/>
                </a:cubicBezTo>
                <a:cubicBezTo>
                  <a:pt x="5" y="100"/>
                  <a:pt x="4" y="101"/>
                  <a:pt x="4" y="103"/>
                </a:cubicBezTo>
                <a:cubicBezTo>
                  <a:pt x="5" y="104"/>
                  <a:pt x="6" y="104"/>
                  <a:pt x="7" y="106"/>
                </a:cubicBezTo>
                <a:cubicBezTo>
                  <a:pt x="6" y="107"/>
                  <a:pt x="5" y="106"/>
                  <a:pt x="5" y="106"/>
                </a:cubicBezTo>
                <a:cubicBezTo>
                  <a:pt x="7" y="108"/>
                  <a:pt x="7" y="108"/>
                  <a:pt x="7" y="108"/>
                </a:cubicBezTo>
                <a:cubicBezTo>
                  <a:pt x="6" y="110"/>
                  <a:pt x="4" y="109"/>
                  <a:pt x="3" y="110"/>
                </a:cubicBezTo>
                <a:cubicBezTo>
                  <a:pt x="4" y="112"/>
                  <a:pt x="7" y="110"/>
                  <a:pt x="8" y="113"/>
                </a:cubicBezTo>
                <a:cubicBezTo>
                  <a:pt x="7" y="115"/>
                  <a:pt x="6" y="114"/>
                  <a:pt x="5" y="114"/>
                </a:cubicBezTo>
                <a:cubicBezTo>
                  <a:pt x="7" y="115"/>
                  <a:pt x="6" y="118"/>
                  <a:pt x="5" y="119"/>
                </a:cubicBezTo>
                <a:cubicBezTo>
                  <a:pt x="5" y="119"/>
                  <a:pt x="6" y="119"/>
                  <a:pt x="7" y="120"/>
                </a:cubicBezTo>
                <a:cubicBezTo>
                  <a:pt x="6" y="121"/>
                  <a:pt x="7" y="123"/>
                  <a:pt x="6" y="124"/>
                </a:cubicBezTo>
                <a:cubicBezTo>
                  <a:pt x="10" y="131"/>
                  <a:pt x="17" y="129"/>
                  <a:pt x="22" y="132"/>
                </a:cubicBezTo>
                <a:cubicBezTo>
                  <a:pt x="69" y="134"/>
                  <a:pt x="69" y="134"/>
                  <a:pt x="69" y="134"/>
                </a:cubicBezTo>
                <a:cubicBezTo>
                  <a:pt x="163" y="135"/>
                  <a:pt x="163" y="135"/>
                  <a:pt x="163" y="135"/>
                </a:cubicBezTo>
                <a:cubicBezTo>
                  <a:pt x="245" y="137"/>
                  <a:pt x="245" y="137"/>
                  <a:pt x="245" y="137"/>
                </a:cubicBezTo>
                <a:cubicBezTo>
                  <a:pt x="269" y="138"/>
                  <a:pt x="269" y="138"/>
                  <a:pt x="269" y="138"/>
                </a:cubicBezTo>
                <a:cubicBezTo>
                  <a:pt x="335" y="138"/>
                  <a:pt x="335" y="138"/>
                  <a:pt x="335" y="138"/>
                </a:cubicBezTo>
                <a:cubicBezTo>
                  <a:pt x="345" y="137"/>
                  <a:pt x="355" y="137"/>
                  <a:pt x="365" y="135"/>
                </a:cubicBezTo>
                <a:cubicBezTo>
                  <a:pt x="319" y="137"/>
                  <a:pt x="276" y="137"/>
                  <a:pt x="230" y="136"/>
                </a:cubicBezTo>
                <a:cubicBezTo>
                  <a:pt x="131" y="134"/>
                  <a:pt x="131" y="134"/>
                  <a:pt x="131" y="134"/>
                </a:cubicBezTo>
                <a:cubicBezTo>
                  <a:pt x="122" y="135"/>
                  <a:pt x="112" y="135"/>
                  <a:pt x="103" y="133"/>
                </a:cubicBezTo>
                <a:cubicBezTo>
                  <a:pt x="168" y="133"/>
                  <a:pt x="168" y="133"/>
                  <a:pt x="168" y="133"/>
                </a:cubicBezTo>
                <a:cubicBezTo>
                  <a:pt x="170" y="132"/>
                  <a:pt x="174" y="134"/>
                  <a:pt x="176" y="132"/>
                </a:cubicBezTo>
                <a:cubicBezTo>
                  <a:pt x="209" y="132"/>
                  <a:pt x="209" y="132"/>
                  <a:pt x="209" y="132"/>
                </a:cubicBezTo>
                <a:cubicBezTo>
                  <a:pt x="210" y="133"/>
                  <a:pt x="210" y="133"/>
                  <a:pt x="210" y="133"/>
                </a:cubicBezTo>
                <a:cubicBezTo>
                  <a:pt x="218" y="133"/>
                  <a:pt x="228" y="134"/>
                  <a:pt x="236" y="132"/>
                </a:cubicBezTo>
                <a:cubicBezTo>
                  <a:pt x="301" y="133"/>
                  <a:pt x="301" y="133"/>
                  <a:pt x="301" y="133"/>
                </a:cubicBezTo>
                <a:cubicBezTo>
                  <a:pt x="322" y="130"/>
                  <a:pt x="344" y="136"/>
                  <a:pt x="367" y="133"/>
                </a:cubicBezTo>
                <a:cubicBezTo>
                  <a:pt x="378" y="131"/>
                  <a:pt x="389" y="131"/>
                  <a:pt x="399" y="130"/>
                </a:cubicBezTo>
                <a:cubicBezTo>
                  <a:pt x="400" y="128"/>
                  <a:pt x="402" y="129"/>
                  <a:pt x="403" y="128"/>
                </a:cubicBezTo>
                <a:cubicBezTo>
                  <a:pt x="394" y="127"/>
                  <a:pt x="386" y="124"/>
                  <a:pt x="377" y="124"/>
                </a:cubicBezTo>
                <a:cubicBezTo>
                  <a:pt x="383" y="123"/>
                  <a:pt x="388" y="121"/>
                  <a:pt x="393" y="123"/>
                </a:cubicBezTo>
                <a:cubicBezTo>
                  <a:pt x="396" y="121"/>
                  <a:pt x="400" y="121"/>
                  <a:pt x="403" y="121"/>
                </a:cubicBezTo>
                <a:cubicBezTo>
                  <a:pt x="403" y="121"/>
                  <a:pt x="403" y="120"/>
                  <a:pt x="403" y="120"/>
                </a:cubicBezTo>
                <a:cubicBezTo>
                  <a:pt x="400" y="119"/>
                  <a:pt x="395" y="118"/>
                  <a:pt x="392" y="116"/>
                </a:cubicBezTo>
                <a:cubicBezTo>
                  <a:pt x="395" y="114"/>
                  <a:pt x="398" y="117"/>
                  <a:pt x="402" y="116"/>
                </a:cubicBezTo>
                <a:cubicBezTo>
                  <a:pt x="398" y="114"/>
                  <a:pt x="393" y="114"/>
                  <a:pt x="388" y="113"/>
                </a:cubicBezTo>
                <a:cubicBezTo>
                  <a:pt x="387" y="111"/>
                  <a:pt x="387" y="111"/>
                  <a:pt x="387" y="111"/>
                </a:cubicBezTo>
                <a:cubicBezTo>
                  <a:pt x="388" y="109"/>
                  <a:pt x="390" y="112"/>
                  <a:pt x="392" y="111"/>
                </a:cubicBezTo>
                <a:cubicBezTo>
                  <a:pt x="390" y="109"/>
                  <a:pt x="385" y="111"/>
                  <a:pt x="382" y="109"/>
                </a:cubicBezTo>
                <a:cubicBezTo>
                  <a:pt x="389" y="107"/>
                  <a:pt x="396" y="111"/>
                  <a:pt x="402" y="107"/>
                </a:cubicBezTo>
                <a:cubicBezTo>
                  <a:pt x="401" y="106"/>
                  <a:pt x="401" y="106"/>
                  <a:pt x="401" y="106"/>
                </a:cubicBezTo>
                <a:cubicBezTo>
                  <a:pt x="403" y="106"/>
                  <a:pt x="401" y="104"/>
                  <a:pt x="401" y="102"/>
                </a:cubicBezTo>
                <a:cubicBezTo>
                  <a:pt x="399" y="101"/>
                  <a:pt x="403" y="98"/>
                  <a:pt x="400" y="98"/>
                </a:cubicBezTo>
                <a:cubicBezTo>
                  <a:pt x="401" y="97"/>
                  <a:pt x="402" y="97"/>
                  <a:pt x="401" y="95"/>
                </a:cubicBezTo>
                <a:cubicBezTo>
                  <a:pt x="398" y="94"/>
                  <a:pt x="396" y="91"/>
                  <a:pt x="393" y="89"/>
                </a:cubicBezTo>
                <a:cubicBezTo>
                  <a:pt x="400" y="88"/>
                  <a:pt x="400" y="88"/>
                  <a:pt x="400" y="88"/>
                </a:cubicBezTo>
                <a:cubicBezTo>
                  <a:pt x="399" y="86"/>
                  <a:pt x="395" y="87"/>
                  <a:pt x="393" y="85"/>
                </a:cubicBezTo>
                <a:cubicBezTo>
                  <a:pt x="394" y="82"/>
                  <a:pt x="398" y="84"/>
                  <a:pt x="400" y="84"/>
                </a:cubicBezTo>
                <a:cubicBezTo>
                  <a:pt x="398" y="81"/>
                  <a:pt x="395" y="83"/>
                  <a:pt x="393" y="80"/>
                </a:cubicBezTo>
                <a:cubicBezTo>
                  <a:pt x="396" y="79"/>
                  <a:pt x="401" y="81"/>
                  <a:pt x="403" y="78"/>
                </a:cubicBezTo>
                <a:cubicBezTo>
                  <a:pt x="399" y="75"/>
                  <a:pt x="399" y="75"/>
                  <a:pt x="399" y="75"/>
                </a:cubicBezTo>
                <a:cubicBezTo>
                  <a:pt x="401" y="73"/>
                  <a:pt x="401" y="73"/>
                  <a:pt x="401" y="73"/>
                </a:cubicBezTo>
                <a:cubicBezTo>
                  <a:pt x="399" y="72"/>
                  <a:pt x="397" y="71"/>
                  <a:pt x="397" y="69"/>
                </a:cubicBezTo>
                <a:cubicBezTo>
                  <a:pt x="399" y="68"/>
                  <a:pt x="401" y="68"/>
                  <a:pt x="403" y="67"/>
                </a:cubicBezTo>
                <a:cubicBezTo>
                  <a:pt x="401" y="63"/>
                  <a:pt x="405" y="55"/>
                  <a:pt x="400" y="52"/>
                </a:cubicBezTo>
                <a:cubicBezTo>
                  <a:pt x="400" y="51"/>
                  <a:pt x="399" y="50"/>
                  <a:pt x="400" y="49"/>
                </a:cubicBezTo>
                <a:cubicBezTo>
                  <a:pt x="401" y="49"/>
                  <a:pt x="401" y="49"/>
                  <a:pt x="401" y="49"/>
                </a:cubicBezTo>
                <a:cubicBezTo>
                  <a:pt x="397" y="47"/>
                  <a:pt x="397" y="47"/>
                  <a:pt x="397" y="47"/>
                </a:cubicBezTo>
                <a:cubicBezTo>
                  <a:pt x="397" y="43"/>
                  <a:pt x="400" y="45"/>
                  <a:pt x="402" y="44"/>
                </a:cubicBezTo>
                <a:cubicBezTo>
                  <a:pt x="397" y="39"/>
                  <a:pt x="389" y="41"/>
                  <a:pt x="383" y="37"/>
                </a:cubicBezTo>
                <a:cubicBezTo>
                  <a:pt x="391" y="36"/>
                  <a:pt x="399" y="40"/>
                  <a:pt x="407" y="38"/>
                </a:cubicBezTo>
                <a:cubicBezTo>
                  <a:pt x="408" y="34"/>
                  <a:pt x="404" y="34"/>
                  <a:pt x="403" y="31"/>
                </a:cubicBezTo>
                <a:cubicBezTo>
                  <a:pt x="400" y="30"/>
                  <a:pt x="397" y="30"/>
                  <a:pt x="395" y="28"/>
                </a:cubicBezTo>
                <a:cubicBezTo>
                  <a:pt x="398" y="27"/>
                  <a:pt x="403" y="29"/>
                  <a:pt x="406" y="29"/>
                </a:cubicBezTo>
                <a:cubicBezTo>
                  <a:pt x="406" y="29"/>
                  <a:pt x="407" y="29"/>
                  <a:pt x="407" y="28"/>
                </a:cubicBezTo>
                <a:cubicBezTo>
                  <a:pt x="404" y="27"/>
                  <a:pt x="409" y="21"/>
                  <a:pt x="404" y="22"/>
                </a:cubicBezTo>
                <a:cubicBezTo>
                  <a:pt x="405" y="17"/>
                  <a:pt x="402" y="15"/>
                  <a:pt x="399" y="14"/>
                </a:cubicBezTo>
                <a:cubicBezTo>
                  <a:pt x="381" y="10"/>
                  <a:pt x="381" y="10"/>
                  <a:pt x="381" y="10"/>
                </a:cubicBezTo>
                <a:cubicBezTo>
                  <a:pt x="295" y="9"/>
                  <a:pt x="295" y="9"/>
                  <a:pt x="295" y="9"/>
                </a:cubicBezTo>
                <a:cubicBezTo>
                  <a:pt x="272" y="10"/>
                  <a:pt x="249" y="10"/>
                  <a:pt x="228" y="7"/>
                </a:cubicBezTo>
                <a:cubicBezTo>
                  <a:pt x="227" y="6"/>
                  <a:pt x="227" y="6"/>
                  <a:pt x="227" y="6"/>
                </a:cubicBezTo>
                <a:cubicBezTo>
                  <a:pt x="214" y="8"/>
                  <a:pt x="203" y="0"/>
                  <a:pt x="191" y="6"/>
                </a:cubicBezTo>
                <a:cubicBezTo>
                  <a:pt x="192" y="6"/>
                  <a:pt x="192" y="6"/>
                  <a:pt x="192" y="6"/>
                </a:cubicBezTo>
                <a:cubicBezTo>
                  <a:pt x="191" y="7"/>
                  <a:pt x="191" y="7"/>
                  <a:pt x="191" y="7"/>
                </a:cubicBezTo>
                <a:cubicBezTo>
                  <a:pt x="179" y="6"/>
                  <a:pt x="167" y="4"/>
                  <a:pt x="154" y="5"/>
                </a:cubicBezTo>
                <a:cubicBezTo>
                  <a:pt x="146" y="5"/>
                  <a:pt x="137" y="7"/>
                  <a:pt x="128" y="6"/>
                </a:cubicBezTo>
                <a:cubicBezTo>
                  <a:pt x="125" y="4"/>
                  <a:pt x="120" y="3"/>
                  <a:pt x="116" y="3"/>
                </a:cubicBezTo>
                <a:cubicBezTo>
                  <a:pt x="111" y="2"/>
                  <a:pt x="106" y="2"/>
                  <a:pt x="101" y="4"/>
                </a:cubicBezTo>
                <a:cubicBezTo>
                  <a:pt x="104" y="6"/>
                  <a:pt x="104" y="6"/>
                  <a:pt x="104" y="6"/>
                </a:cubicBezTo>
                <a:cubicBezTo>
                  <a:pt x="97" y="9"/>
                  <a:pt x="93" y="0"/>
                  <a:pt x="86" y="4"/>
                </a:cubicBezTo>
                <a:cubicBezTo>
                  <a:pt x="84" y="5"/>
                  <a:pt x="84" y="5"/>
                  <a:pt x="84" y="5"/>
                </a:cubicBezTo>
                <a:cubicBezTo>
                  <a:pt x="88" y="8"/>
                  <a:pt x="94" y="6"/>
                  <a:pt x="98" y="8"/>
                </a:cubicBezTo>
                <a:cubicBezTo>
                  <a:pt x="74" y="7"/>
                  <a:pt x="49" y="10"/>
                  <a:pt x="25" y="13"/>
                </a:cubicBezTo>
                <a:cubicBezTo>
                  <a:pt x="17" y="13"/>
                  <a:pt x="7" y="14"/>
                  <a:pt x="2" y="22"/>
                </a:cubicBezTo>
                <a:cubicBezTo>
                  <a:pt x="4" y="23"/>
                  <a:pt x="6" y="20"/>
                  <a:pt x="8" y="23"/>
                </a:cubicBezTo>
                <a:cubicBezTo>
                  <a:pt x="7" y="27"/>
                  <a:pt x="2" y="25"/>
                  <a:pt x="3" y="29"/>
                </a:cubicBezTo>
                <a:cubicBezTo>
                  <a:pt x="0" y="30"/>
                  <a:pt x="0" y="30"/>
                  <a:pt x="0" y="30"/>
                </a:cubicBezTo>
                <a:cubicBezTo>
                  <a:pt x="2" y="34"/>
                  <a:pt x="7" y="30"/>
                  <a:pt x="9" y="34"/>
                </a:cubicBezTo>
                <a:cubicBezTo>
                  <a:pt x="7" y="36"/>
                  <a:pt x="4" y="34"/>
                  <a:pt x="1" y="36"/>
                </a:cubicBezTo>
                <a:close/>
                <a:moveTo>
                  <a:pt x="372" y="36"/>
                </a:moveTo>
                <a:cubicBezTo>
                  <a:pt x="372" y="35"/>
                  <a:pt x="372" y="35"/>
                  <a:pt x="372" y="35"/>
                </a:cubicBezTo>
                <a:cubicBezTo>
                  <a:pt x="374" y="36"/>
                  <a:pt x="376" y="36"/>
                  <a:pt x="379" y="36"/>
                </a:cubicBezTo>
                <a:cubicBezTo>
                  <a:pt x="380" y="38"/>
                  <a:pt x="382" y="38"/>
                  <a:pt x="383" y="38"/>
                </a:cubicBezTo>
                <a:cubicBezTo>
                  <a:pt x="379" y="38"/>
                  <a:pt x="375" y="38"/>
                  <a:pt x="372" y="36"/>
                </a:cubicBezTo>
                <a:close/>
                <a:moveTo>
                  <a:pt x="360" y="14"/>
                </a:moveTo>
                <a:cubicBezTo>
                  <a:pt x="373" y="14"/>
                  <a:pt x="373" y="14"/>
                  <a:pt x="373" y="14"/>
                </a:cubicBezTo>
                <a:cubicBezTo>
                  <a:pt x="383" y="15"/>
                  <a:pt x="383" y="15"/>
                  <a:pt x="383" y="15"/>
                </a:cubicBezTo>
                <a:lnTo>
                  <a:pt x="360" y="14"/>
                </a:lnTo>
                <a:close/>
                <a:moveTo>
                  <a:pt x="315" y="47"/>
                </a:moveTo>
                <a:cubicBezTo>
                  <a:pt x="336" y="47"/>
                  <a:pt x="336" y="47"/>
                  <a:pt x="336" y="47"/>
                </a:cubicBezTo>
                <a:cubicBezTo>
                  <a:pt x="343" y="46"/>
                  <a:pt x="350" y="46"/>
                  <a:pt x="358" y="46"/>
                </a:cubicBezTo>
                <a:cubicBezTo>
                  <a:pt x="336" y="47"/>
                  <a:pt x="336" y="47"/>
                  <a:pt x="336" y="47"/>
                </a:cubicBezTo>
                <a:cubicBezTo>
                  <a:pt x="329" y="47"/>
                  <a:pt x="322" y="47"/>
                  <a:pt x="315" y="47"/>
                </a:cubicBezTo>
                <a:close/>
                <a:moveTo>
                  <a:pt x="107" y="7"/>
                </a:moveTo>
                <a:cubicBezTo>
                  <a:pt x="108" y="6"/>
                  <a:pt x="109" y="7"/>
                  <a:pt x="110" y="8"/>
                </a:cubicBezTo>
                <a:cubicBezTo>
                  <a:pt x="107" y="8"/>
                  <a:pt x="107" y="8"/>
                  <a:pt x="107" y="8"/>
                </a:cubicBezTo>
                <a:lnTo>
                  <a:pt x="107" y="7"/>
                </a:lnTo>
                <a:close/>
              </a:path>
            </a:pathLst>
          </a:custGeom>
          <a:solidFill>
            <a:srgbClr val="C00000"/>
          </a:solidFill>
          <a:ln w="9525">
            <a:noFill/>
            <a:round/>
          </a:ln>
        </p:spPr>
        <p:txBody>
          <a:bodyPr vert="horz" wrap="square" lIns="91440" tIns="45720" rIns="91440" bIns="45720" numCol="1" anchor="ctr"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Bef>
                <a:spcPct val="50000"/>
              </a:spcBef>
            </a:pPr>
            <a:r>
              <a:rPr lang="zh-CN" altLang="en-US" sz="2400" b="1" dirty="0">
                <a:solidFill>
                  <a:schemeClr val="bg1"/>
                </a:solidFill>
                <a:latin typeface="腾祥嘉丽准粗圆简" panose="01010104010101010101" pitchFamily="2" charset="-122"/>
                <a:ea typeface="腾祥嘉丽准粗圆简" panose="01010104010101010101" pitchFamily="2" charset="-122"/>
              </a:rPr>
              <a:t>考点三：中国共产党诞生（</a:t>
            </a:r>
            <a:r>
              <a:rPr lang="en-US" altLang="zh-CN" sz="2400" b="1" dirty="0">
                <a:solidFill>
                  <a:schemeClr val="accent4"/>
                </a:solidFill>
                <a:latin typeface="腾祥嘉丽准粗圆简" panose="01010104010101010101" pitchFamily="2" charset="-122"/>
                <a:ea typeface="腾祥嘉丽准粗圆简" panose="01010104010101010101" pitchFamily="2" charset="-122"/>
              </a:rPr>
              <a:t>1921</a:t>
            </a:r>
            <a:r>
              <a:rPr lang="zh-CN" altLang="en-US" sz="2400" b="1" dirty="0">
                <a:solidFill>
                  <a:schemeClr val="accent4"/>
                </a:solidFill>
                <a:latin typeface="腾祥嘉丽准粗圆简" panose="01010104010101010101" pitchFamily="2" charset="-122"/>
                <a:ea typeface="腾祥嘉丽准粗圆简" panose="01010104010101010101" pitchFamily="2" charset="-122"/>
              </a:rPr>
              <a:t>年；开天辟地的大事</a:t>
            </a:r>
            <a:r>
              <a:rPr lang="zh-CN" altLang="en-US" sz="2400" b="1" dirty="0">
                <a:solidFill>
                  <a:schemeClr val="bg1"/>
                </a:solidFill>
                <a:latin typeface="腾祥嘉丽准粗圆简" panose="01010104010101010101" pitchFamily="2" charset="-122"/>
                <a:ea typeface="腾祥嘉丽准粗圆简" panose="01010104010101010101" pitchFamily="2" charset="-122"/>
              </a:rPr>
              <a:t>）</a:t>
            </a:r>
            <a:endParaRPr lang="zh-CN" altLang="en-US" sz="2400" b="1" dirty="0">
              <a:solidFill>
                <a:schemeClr val="accent4"/>
              </a:solidFill>
              <a:latin typeface="腾祥嘉丽准粗圆简" panose="01010104010101010101" pitchFamily="2" charset="-122"/>
              <a:ea typeface="腾祥嘉丽准粗圆简" panose="01010104010101010101" pitchFamily="2" charset="-122"/>
            </a:endParaRPr>
          </a:p>
        </p:txBody>
      </p:sp>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7581492" y="382445"/>
            <a:ext cx="620518" cy="620518"/>
          </a:xfrm>
          <a:prstGeom prst="rect">
            <a:avLst/>
          </a:prstGeom>
        </p:spPr>
      </p:pic>
      <p:pic>
        <p:nvPicPr>
          <p:cNvPr id="6" name="图片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8222056" y="394936"/>
            <a:ext cx="620518" cy="620518"/>
          </a:xfrm>
          <a:prstGeom prst="rect">
            <a:avLst/>
          </a:prstGeom>
        </p:spPr>
      </p:pic>
      <p:pic>
        <p:nvPicPr>
          <p:cNvPr id="7" name="图片 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8886588" y="410564"/>
            <a:ext cx="620518" cy="620518"/>
          </a:xfrm>
          <a:prstGeom prst="rect">
            <a:avLst/>
          </a:prstGeom>
        </p:spPr>
      </p:pic>
      <p:sp>
        <p:nvSpPr>
          <p:cNvPr id="9" name="任意多边形: 形状 8"/>
          <p:cNvSpPr/>
          <p:nvPr/>
        </p:nvSpPr>
        <p:spPr>
          <a:xfrm flipV="1">
            <a:off x="3602249" y="2371568"/>
            <a:ext cx="1624541" cy="60960"/>
          </a:xfrm>
          <a:custGeom>
            <a:avLst/>
            <a:gdLst>
              <a:gd name="connsiteX0" fmla="*/ 0 w 1638300"/>
              <a:gd name="connsiteY0" fmla="*/ 9558 h 66708"/>
              <a:gd name="connsiteX1" fmla="*/ 95250 w 1638300"/>
              <a:gd name="connsiteY1" fmla="*/ 47658 h 66708"/>
              <a:gd name="connsiteX2" fmla="*/ 180975 w 1638300"/>
              <a:gd name="connsiteY2" fmla="*/ 38133 h 66708"/>
              <a:gd name="connsiteX3" fmla="*/ 285750 w 1638300"/>
              <a:gd name="connsiteY3" fmla="*/ 9558 h 66708"/>
              <a:gd name="connsiteX4" fmla="*/ 314325 w 1638300"/>
              <a:gd name="connsiteY4" fmla="*/ 28608 h 66708"/>
              <a:gd name="connsiteX5" fmla="*/ 333375 w 1638300"/>
              <a:gd name="connsiteY5" fmla="*/ 57183 h 66708"/>
              <a:gd name="connsiteX6" fmla="*/ 361950 w 1638300"/>
              <a:gd name="connsiteY6" fmla="*/ 66708 h 66708"/>
              <a:gd name="connsiteX7" fmla="*/ 428625 w 1638300"/>
              <a:gd name="connsiteY7" fmla="*/ 47658 h 66708"/>
              <a:gd name="connsiteX8" fmla="*/ 504825 w 1638300"/>
              <a:gd name="connsiteY8" fmla="*/ 19083 h 66708"/>
              <a:gd name="connsiteX9" fmla="*/ 561975 w 1638300"/>
              <a:gd name="connsiteY9" fmla="*/ 28608 h 66708"/>
              <a:gd name="connsiteX10" fmla="*/ 695325 w 1638300"/>
              <a:gd name="connsiteY10" fmla="*/ 9558 h 66708"/>
              <a:gd name="connsiteX11" fmla="*/ 733425 w 1638300"/>
              <a:gd name="connsiteY11" fmla="*/ 19083 h 66708"/>
              <a:gd name="connsiteX12" fmla="*/ 790575 w 1638300"/>
              <a:gd name="connsiteY12" fmla="*/ 38133 h 66708"/>
              <a:gd name="connsiteX13" fmla="*/ 1019175 w 1638300"/>
              <a:gd name="connsiteY13" fmla="*/ 9558 h 66708"/>
              <a:gd name="connsiteX14" fmla="*/ 1095375 w 1638300"/>
              <a:gd name="connsiteY14" fmla="*/ 19083 h 66708"/>
              <a:gd name="connsiteX15" fmla="*/ 1152525 w 1638300"/>
              <a:gd name="connsiteY15" fmla="*/ 38133 h 66708"/>
              <a:gd name="connsiteX16" fmla="*/ 1552575 w 1638300"/>
              <a:gd name="connsiteY16" fmla="*/ 38133 h 66708"/>
              <a:gd name="connsiteX17" fmla="*/ 1581150 w 1638300"/>
              <a:gd name="connsiteY17" fmla="*/ 47658 h 66708"/>
              <a:gd name="connsiteX18" fmla="*/ 1638300 w 1638300"/>
              <a:gd name="connsiteY18" fmla="*/ 28608 h 66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38300" h="66708">
                <a:moveTo>
                  <a:pt x="0" y="9558"/>
                </a:moveTo>
                <a:cubicBezTo>
                  <a:pt x="21056" y="20086"/>
                  <a:pt x="65869" y="47658"/>
                  <a:pt x="95250" y="47658"/>
                </a:cubicBezTo>
                <a:cubicBezTo>
                  <a:pt x="124001" y="47658"/>
                  <a:pt x="152400" y="41308"/>
                  <a:pt x="180975" y="38133"/>
                </a:cubicBezTo>
                <a:cubicBezTo>
                  <a:pt x="251595" y="-8947"/>
                  <a:pt x="215674" y="-4457"/>
                  <a:pt x="285750" y="9558"/>
                </a:cubicBezTo>
                <a:cubicBezTo>
                  <a:pt x="295275" y="15908"/>
                  <a:pt x="306230" y="20513"/>
                  <a:pt x="314325" y="28608"/>
                </a:cubicBezTo>
                <a:cubicBezTo>
                  <a:pt x="322420" y="36703"/>
                  <a:pt x="324436" y="50032"/>
                  <a:pt x="333375" y="57183"/>
                </a:cubicBezTo>
                <a:cubicBezTo>
                  <a:pt x="341215" y="63455"/>
                  <a:pt x="352425" y="63533"/>
                  <a:pt x="361950" y="66708"/>
                </a:cubicBezTo>
                <a:cubicBezTo>
                  <a:pt x="381284" y="61875"/>
                  <a:pt x="409494" y="55857"/>
                  <a:pt x="428625" y="47658"/>
                </a:cubicBezTo>
                <a:cubicBezTo>
                  <a:pt x="498357" y="17773"/>
                  <a:pt x="434581" y="36644"/>
                  <a:pt x="504825" y="19083"/>
                </a:cubicBezTo>
                <a:cubicBezTo>
                  <a:pt x="523875" y="22258"/>
                  <a:pt x="542662" y="28608"/>
                  <a:pt x="561975" y="28608"/>
                </a:cubicBezTo>
                <a:cubicBezTo>
                  <a:pt x="645447" y="28608"/>
                  <a:pt x="642442" y="27186"/>
                  <a:pt x="695325" y="9558"/>
                </a:cubicBezTo>
                <a:cubicBezTo>
                  <a:pt x="708025" y="12733"/>
                  <a:pt x="720886" y="15321"/>
                  <a:pt x="733425" y="19083"/>
                </a:cubicBezTo>
                <a:cubicBezTo>
                  <a:pt x="752659" y="24853"/>
                  <a:pt x="790575" y="38133"/>
                  <a:pt x="790575" y="38133"/>
                </a:cubicBezTo>
                <a:cubicBezTo>
                  <a:pt x="902026" y="983"/>
                  <a:pt x="827675" y="20197"/>
                  <a:pt x="1019175" y="9558"/>
                </a:cubicBezTo>
                <a:cubicBezTo>
                  <a:pt x="1044575" y="12733"/>
                  <a:pt x="1070346" y="13720"/>
                  <a:pt x="1095375" y="19083"/>
                </a:cubicBezTo>
                <a:cubicBezTo>
                  <a:pt x="1115010" y="23290"/>
                  <a:pt x="1152525" y="38133"/>
                  <a:pt x="1152525" y="38133"/>
                </a:cubicBezTo>
                <a:cubicBezTo>
                  <a:pt x="1315866" y="10910"/>
                  <a:pt x="1229431" y="21562"/>
                  <a:pt x="1552575" y="38133"/>
                </a:cubicBezTo>
                <a:cubicBezTo>
                  <a:pt x="1562602" y="38647"/>
                  <a:pt x="1571625" y="44483"/>
                  <a:pt x="1581150" y="47658"/>
                </a:cubicBezTo>
                <a:lnTo>
                  <a:pt x="1638300" y="28608"/>
                </a:lnTo>
              </a:path>
            </a:pathLst>
          </a:custGeom>
          <a:ln w="38100">
            <a:solidFill>
              <a:srgbClr val="C00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10" name="任意多边形: 形状 9"/>
          <p:cNvSpPr/>
          <p:nvPr/>
        </p:nvSpPr>
        <p:spPr>
          <a:xfrm flipV="1">
            <a:off x="3966480" y="2700710"/>
            <a:ext cx="2091901" cy="60961"/>
          </a:xfrm>
          <a:custGeom>
            <a:avLst/>
            <a:gdLst>
              <a:gd name="connsiteX0" fmla="*/ 0 w 1638300"/>
              <a:gd name="connsiteY0" fmla="*/ 9558 h 66708"/>
              <a:gd name="connsiteX1" fmla="*/ 95250 w 1638300"/>
              <a:gd name="connsiteY1" fmla="*/ 47658 h 66708"/>
              <a:gd name="connsiteX2" fmla="*/ 180975 w 1638300"/>
              <a:gd name="connsiteY2" fmla="*/ 38133 h 66708"/>
              <a:gd name="connsiteX3" fmla="*/ 285750 w 1638300"/>
              <a:gd name="connsiteY3" fmla="*/ 9558 h 66708"/>
              <a:gd name="connsiteX4" fmla="*/ 314325 w 1638300"/>
              <a:gd name="connsiteY4" fmla="*/ 28608 h 66708"/>
              <a:gd name="connsiteX5" fmla="*/ 333375 w 1638300"/>
              <a:gd name="connsiteY5" fmla="*/ 57183 h 66708"/>
              <a:gd name="connsiteX6" fmla="*/ 361950 w 1638300"/>
              <a:gd name="connsiteY6" fmla="*/ 66708 h 66708"/>
              <a:gd name="connsiteX7" fmla="*/ 428625 w 1638300"/>
              <a:gd name="connsiteY7" fmla="*/ 47658 h 66708"/>
              <a:gd name="connsiteX8" fmla="*/ 504825 w 1638300"/>
              <a:gd name="connsiteY8" fmla="*/ 19083 h 66708"/>
              <a:gd name="connsiteX9" fmla="*/ 561975 w 1638300"/>
              <a:gd name="connsiteY9" fmla="*/ 28608 h 66708"/>
              <a:gd name="connsiteX10" fmla="*/ 695325 w 1638300"/>
              <a:gd name="connsiteY10" fmla="*/ 9558 h 66708"/>
              <a:gd name="connsiteX11" fmla="*/ 733425 w 1638300"/>
              <a:gd name="connsiteY11" fmla="*/ 19083 h 66708"/>
              <a:gd name="connsiteX12" fmla="*/ 790575 w 1638300"/>
              <a:gd name="connsiteY12" fmla="*/ 38133 h 66708"/>
              <a:gd name="connsiteX13" fmla="*/ 1019175 w 1638300"/>
              <a:gd name="connsiteY13" fmla="*/ 9558 h 66708"/>
              <a:gd name="connsiteX14" fmla="*/ 1095375 w 1638300"/>
              <a:gd name="connsiteY14" fmla="*/ 19083 h 66708"/>
              <a:gd name="connsiteX15" fmla="*/ 1152525 w 1638300"/>
              <a:gd name="connsiteY15" fmla="*/ 38133 h 66708"/>
              <a:gd name="connsiteX16" fmla="*/ 1552575 w 1638300"/>
              <a:gd name="connsiteY16" fmla="*/ 38133 h 66708"/>
              <a:gd name="connsiteX17" fmla="*/ 1581150 w 1638300"/>
              <a:gd name="connsiteY17" fmla="*/ 47658 h 66708"/>
              <a:gd name="connsiteX18" fmla="*/ 1638300 w 1638300"/>
              <a:gd name="connsiteY18" fmla="*/ 28608 h 66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38300" h="66708">
                <a:moveTo>
                  <a:pt x="0" y="9558"/>
                </a:moveTo>
                <a:cubicBezTo>
                  <a:pt x="21056" y="20086"/>
                  <a:pt x="65869" y="47658"/>
                  <a:pt x="95250" y="47658"/>
                </a:cubicBezTo>
                <a:cubicBezTo>
                  <a:pt x="124001" y="47658"/>
                  <a:pt x="152400" y="41308"/>
                  <a:pt x="180975" y="38133"/>
                </a:cubicBezTo>
                <a:cubicBezTo>
                  <a:pt x="251595" y="-8947"/>
                  <a:pt x="215674" y="-4457"/>
                  <a:pt x="285750" y="9558"/>
                </a:cubicBezTo>
                <a:cubicBezTo>
                  <a:pt x="295275" y="15908"/>
                  <a:pt x="306230" y="20513"/>
                  <a:pt x="314325" y="28608"/>
                </a:cubicBezTo>
                <a:cubicBezTo>
                  <a:pt x="322420" y="36703"/>
                  <a:pt x="324436" y="50032"/>
                  <a:pt x="333375" y="57183"/>
                </a:cubicBezTo>
                <a:cubicBezTo>
                  <a:pt x="341215" y="63455"/>
                  <a:pt x="352425" y="63533"/>
                  <a:pt x="361950" y="66708"/>
                </a:cubicBezTo>
                <a:cubicBezTo>
                  <a:pt x="381284" y="61875"/>
                  <a:pt x="409494" y="55857"/>
                  <a:pt x="428625" y="47658"/>
                </a:cubicBezTo>
                <a:cubicBezTo>
                  <a:pt x="498357" y="17773"/>
                  <a:pt x="434581" y="36644"/>
                  <a:pt x="504825" y="19083"/>
                </a:cubicBezTo>
                <a:cubicBezTo>
                  <a:pt x="523875" y="22258"/>
                  <a:pt x="542662" y="28608"/>
                  <a:pt x="561975" y="28608"/>
                </a:cubicBezTo>
                <a:cubicBezTo>
                  <a:pt x="645447" y="28608"/>
                  <a:pt x="642442" y="27186"/>
                  <a:pt x="695325" y="9558"/>
                </a:cubicBezTo>
                <a:cubicBezTo>
                  <a:pt x="708025" y="12733"/>
                  <a:pt x="720886" y="15321"/>
                  <a:pt x="733425" y="19083"/>
                </a:cubicBezTo>
                <a:cubicBezTo>
                  <a:pt x="752659" y="24853"/>
                  <a:pt x="790575" y="38133"/>
                  <a:pt x="790575" y="38133"/>
                </a:cubicBezTo>
                <a:cubicBezTo>
                  <a:pt x="902026" y="983"/>
                  <a:pt x="827675" y="20197"/>
                  <a:pt x="1019175" y="9558"/>
                </a:cubicBezTo>
                <a:cubicBezTo>
                  <a:pt x="1044575" y="12733"/>
                  <a:pt x="1070346" y="13720"/>
                  <a:pt x="1095375" y="19083"/>
                </a:cubicBezTo>
                <a:cubicBezTo>
                  <a:pt x="1115010" y="23290"/>
                  <a:pt x="1152525" y="38133"/>
                  <a:pt x="1152525" y="38133"/>
                </a:cubicBezTo>
                <a:cubicBezTo>
                  <a:pt x="1315866" y="10910"/>
                  <a:pt x="1229431" y="21562"/>
                  <a:pt x="1552575" y="38133"/>
                </a:cubicBezTo>
                <a:cubicBezTo>
                  <a:pt x="1562602" y="38647"/>
                  <a:pt x="1571625" y="44483"/>
                  <a:pt x="1581150" y="47658"/>
                </a:cubicBezTo>
                <a:lnTo>
                  <a:pt x="1638300" y="28608"/>
                </a:lnTo>
              </a:path>
            </a:pathLst>
          </a:custGeom>
          <a:ln w="38100">
            <a:solidFill>
              <a:srgbClr val="C00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11" name="任意多边形: 形状 10"/>
          <p:cNvSpPr/>
          <p:nvPr/>
        </p:nvSpPr>
        <p:spPr>
          <a:xfrm flipV="1">
            <a:off x="4988559" y="4152442"/>
            <a:ext cx="1463041" cy="60960"/>
          </a:xfrm>
          <a:custGeom>
            <a:avLst/>
            <a:gdLst>
              <a:gd name="connsiteX0" fmla="*/ 0 w 1638300"/>
              <a:gd name="connsiteY0" fmla="*/ 9558 h 66708"/>
              <a:gd name="connsiteX1" fmla="*/ 95250 w 1638300"/>
              <a:gd name="connsiteY1" fmla="*/ 47658 h 66708"/>
              <a:gd name="connsiteX2" fmla="*/ 180975 w 1638300"/>
              <a:gd name="connsiteY2" fmla="*/ 38133 h 66708"/>
              <a:gd name="connsiteX3" fmla="*/ 285750 w 1638300"/>
              <a:gd name="connsiteY3" fmla="*/ 9558 h 66708"/>
              <a:gd name="connsiteX4" fmla="*/ 314325 w 1638300"/>
              <a:gd name="connsiteY4" fmla="*/ 28608 h 66708"/>
              <a:gd name="connsiteX5" fmla="*/ 333375 w 1638300"/>
              <a:gd name="connsiteY5" fmla="*/ 57183 h 66708"/>
              <a:gd name="connsiteX6" fmla="*/ 361950 w 1638300"/>
              <a:gd name="connsiteY6" fmla="*/ 66708 h 66708"/>
              <a:gd name="connsiteX7" fmla="*/ 428625 w 1638300"/>
              <a:gd name="connsiteY7" fmla="*/ 47658 h 66708"/>
              <a:gd name="connsiteX8" fmla="*/ 504825 w 1638300"/>
              <a:gd name="connsiteY8" fmla="*/ 19083 h 66708"/>
              <a:gd name="connsiteX9" fmla="*/ 561975 w 1638300"/>
              <a:gd name="connsiteY9" fmla="*/ 28608 h 66708"/>
              <a:gd name="connsiteX10" fmla="*/ 695325 w 1638300"/>
              <a:gd name="connsiteY10" fmla="*/ 9558 h 66708"/>
              <a:gd name="connsiteX11" fmla="*/ 733425 w 1638300"/>
              <a:gd name="connsiteY11" fmla="*/ 19083 h 66708"/>
              <a:gd name="connsiteX12" fmla="*/ 790575 w 1638300"/>
              <a:gd name="connsiteY12" fmla="*/ 38133 h 66708"/>
              <a:gd name="connsiteX13" fmla="*/ 1019175 w 1638300"/>
              <a:gd name="connsiteY13" fmla="*/ 9558 h 66708"/>
              <a:gd name="connsiteX14" fmla="*/ 1095375 w 1638300"/>
              <a:gd name="connsiteY14" fmla="*/ 19083 h 66708"/>
              <a:gd name="connsiteX15" fmla="*/ 1152525 w 1638300"/>
              <a:gd name="connsiteY15" fmla="*/ 38133 h 66708"/>
              <a:gd name="connsiteX16" fmla="*/ 1552575 w 1638300"/>
              <a:gd name="connsiteY16" fmla="*/ 38133 h 66708"/>
              <a:gd name="connsiteX17" fmla="*/ 1581150 w 1638300"/>
              <a:gd name="connsiteY17" fmla="*/ 47658 h 66708"/>
              <a:gd name="connsiteX18" fmla="*/ 1638300 w 1638300"/>
              <a:gd name="connsiteY18" fmla="*/ 28608 h 66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38300" h="66708">
                <a:moveTo>
                  <a:pt x="0" y="9558"/>
                </a:moveTo>
                <a:cubicBezTo>
                  <a:pt x="21056" y="20086"/>
                  <a:pt x="65869" y="47658"/>
                  <a:pt x="95250" y="47658"/>
                </a:cubicBezTo>
                <a:cubicBezTo>
                  <a:pt x="124001" y="47658"/>
                  <a:pt x="152400" y="41308"/>
                  <a:pt x="180975" y="38133"/>
                </a:cubicBezTo>
                <a:cubicBezTo>
                  <a:pt x="251595" y="-8947"/>
                  <a:pt x="215674" y="-4457"/>
                  <a:pt x="285750" y="9558"/>
                </a:cubicBezTo>
                <a:cubicBezTo>
                  <a:pt x="295275" y="15908"/>
                  <a:pt x="306230" y="20513"/>
                  <a:pt x="314325" y="28608"/>
                </a:cubicBezTo>
                <a:cubicBezTo>
                  <a:pt x="322420" y="36703"/>
                  <a:pt x="324436" y="50032"/>
                  <a:pt x="333375" y="57183"/>
                </a:cubicBezTo>
                <a:cubicBezTo>
                  <a:pt x="341215" y="63455"/>
                  <a:pt x="352425" y="63533"/>
                  <a:pt x="361950" y="66708"/>
                </a:cubicBezTo>
                <a:cubicBezTo>
                  <a:pt x="381284" y="61875"/>
                  <a:pt x="409494" y="55857"/>
                  <a:pt x="428625" y="47658"/>
                </a:cubicBezTo>
                <a:cubicBezTo>
                  <a:pt x="498357" y="17773"/>
                  <a:pt x="434581" y="36644"/>
                  <a:pt x="504825" y="19083"/>
                </a:cubicBezTo>
                <a:cubicBezTo>
                  <a:pt x="523875" y="22258"/>
                  <a:pt x="542662" y="28608"/>
                  <a:pt x="561975" y="28608"/>
                </a:cubicBezTo>
                <a:cubicBezTo>
                  <a:pt x="645447" y="28608"/>
                  <a:pt x="642442" y="27186"/>
                  <a:pt x="695325" y="9558"/>
                </a:cubicBezTo>
                <a:cubicBezTo>
                  <a:pt x="708025" y="12733"/>
                  <a:pt x="720886" y="15321"/>
                  <a:pt x="733425" y="19083"/>
                </a:cubicBezTo>
                <a:cubicBezTo>
                  <a:pt x="752659" y="24853"/>
                  <a:pt x="790575" y="38133"/>
                  <a:pt x="790575" y="38133"/>
                </a:cubicBezTo>
                <a:cubicBezTo>
                  <a:pt x="902026" y="983"/>
                  <a:pt x="827675" y="20197"/>
                  <a:pt x="1019175" y="9558"/>
                </a:cubicBezTo>
                <a:cubicBezTo>
                  <a:pt x="1044575" y="12733"/>
                  <a:pt x="1070346" y="13720"/>
                  <a:pt x="1095375" y="19083"/>
                </a:cubicBezTo>
                <a:cubicBezTo>
                  <a:pt x="1115010" y="23290"/>
                  <a:pt x="1152525" y="38133"/>
                  <a:pt x="1152525" y="38133"/>
                </a:cubicBezTo>
                <a:cubicBezTo>
                  <a:pt x="1315866" y="10910"/>
                  <a:pt x="1229431" y="21562"/>
                  <a:pt x="1552575" y="38133"/>
                </a:cubicBezTo>
                <a:cubicBezTo>
                  <a:pt x="1562602" y="38647"/>
                  <a:pt x="1571625" y="44483"/>
                  <a:pt x="1581150" y="47658"/>
                </a:cubicBezTo>
                <a:lnTo>
                  <a:pt x="1638300" y="28608"/>
                </a:lnTo>
              </a:path>
            </a:pathLst>
          </a:custGeom>
          <a:ln w="38100">
            <a:solidFill>
              <a:srgbClr val="C00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12" name="任意多边形: 形状 11"/>
          <p:cNvSpPr/>
          <p:nvPr/>
        </p:nvSpPr>
        <p:spPr>
          <a:xfrm flipV="1">
            <a:off x="2744257" y="3203172"/>
            <a:ext cx="1936599" cy="105943"/>
          </a:xfrm>
          <a:custGeom>
            <a:avLst/>
            <a:gdLst>
              <a:gd name="connsiteX0" fmla="*/ 0 w 1638300"/>
              <a:gd name="connsiteY0" fmla="*/ 9558 h 66708"/>
              <a:gd name="connsiteX1" fmla="*/ 95250 w 1638300"/>
              <a:gd name="connsiteY1" fmla="*/ 47658 h 66708"/>
              <a:gd name="connsiteX2" fmla="*/ 180975 w 1638300"/>
              <a:gd name="connsiteY2" fmla="*/ 38133 h 66708"/>
              <a:gd name="connsiteX3" fmla="*/ 285750 w 1638300"/>
              <a:gd name="connsiteY3" fmla="*/ 9558 h 66708"/>
              <a:gd name="connsiteX4" fmla="*/ 314325 w 1638300"/>
              <a:gd name="connsiteY4" fmla="*/ 28608 h 66708"/>
              <a:gd name="connsiteX5" fmla="*/ 333375 w 1638300"/>
              <a:gd name="connsiteY5" fmla="*/ 57183 h 66708"/>
              <a:gd name="connsiteX6" fmla="*/ 361950 w 1638300"/>
              <a:gd name="connsiteY6" fmla="*/ 66708 h 66708"/>
              <a:gd name="connsiteX7" fmla="*/ 428625 w 1638300"/>
              <a:gd name="connsiteY7" fmla="*/ 47658 h 66708"/>
              <a:gd name="connsiteX8" fmla="*/ 504825 w 1638300"/>
              <a:gd name="connsiteY8" fmla="*/ 19083 h 66708"/>
              <a:gd name="connsiteX9" fmla="*/ 561975 w 1638300"/>
              <a:gd name="connsiteY9" fmla="*/ 28608 h 66708"/>
              <a:gd name="connsiteX10" fmla="*/ 695325 w 1638300"/>
              <a:gd name="connsiteY10" fmla="*/ 9558 h 66708"/>
              <a:gd name="connsiteX11" fmla="*/ 733425 w 1638300"/>
              <a:gd name="connsiteY11" fmla="*/ 19083 h 66708"/>
              <a:gd name="connsiteX12" fmla="*/ 790575 w 1638300"/>
              <a:gd name="connsiteY12" fmla="*/ 38133 h 66708"/>
              <a:gd name="connsiteX13" fmla="*/ 1019175 w 1638300"/>
              <a:gd name="connsiteY13" fmla="*/ 9558 h 66708"/>
              <a:gd name="connsiteX14" fmla="*/ 1095375 w 1638300"/>
              <a:gd name="connsiteY14" fmla="*/ 19083 h 66708"/>
              <a:gd name="connsiteX15" fmla="*/ 1152525 w 1638300"/>
              <a:gd name="connsiteY15" fmla="*/ 38133 h 66708"/>
              <a:gd name="connsiteX16" fmla="*/ 1552575 w 1638300"/>
              <a:gd name="connsiteY16" fmla="*/ 38133 h 66708"/>
              <a:gd name="connsiteX17" fmla="*/ 1581150 w 1638300"/>
              <a:gd name="connsiteY17" fmla="*/ 47658 h 66708"/>
              <a:gd name="connsiteX18" fmla="*/ 1638300 w 1638300"/>
              <a:gd name="connsiteY18" fmla="*/ 28608 h 66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38300" h="66708">
                <a:moveTo>
                  <a:pt x="0" y="9558"/>
                </a:moveTo>
                <a:cubicBezTo>
                  <a:pt x="21056" y="20086"/>
                  <a:pt x="65869" y="47658"/>
                  <a:pt x="95250" y="47658"/>
                </a:cubicBezTo>
                <a:cubicBezTo>
                  <a:pt x="124001" y="47658"/>
                  <a:pt x="152400" y="41308"/>
                  <a:pt x="180975" y="38133"/>
                </a:cubicBezTo>
                <a:cubicBezTo>
                  <a:pt x="251595" y="-8947"/>
                  <a:pt x="215674" y="-4457"/>
                  <a:pt x="285750" y="9558"/>
                </a:cubicBezTo>
                <a:cubicBezTo>
                  <a:pt x="295275" y="15908"/>
                  <a:pt x="306230" y="20513"/>
                  <a:pt x="314325" y="28608"/>
                </a:cubicBezTo>
                <a:cubicBezTo>
                  <a:pt x="322420" y="36703"/>
                  <a:pt x="324436" y="50032"/>
                  <a:pt x="333375" y="57183"/>
                </a:cubicBezTo>
                <a:cubicBezTo>
                  <a:pt x="341215" y="63455"/>
                  <a:pt x="352425" y="63533"/>
                  <a:pt x="361950" y="66708"/>
                </a:cubicBezTo>
                <a:cubicBezTo>
                  <a:pt x="381284" y="61875"/>
                  <a:pt x="409494" y="55857"/>
                  <a:pt x="428625" y="47658"/>
                </a:cubicBezTo>
                <a:cubicBezTo>
                  <a:pt x="498357" y="17773"/>
                  <a:pt x="434581" y="36644"/>
                  <a:pt x="504825" y="19083"/>
                </a:cubicBezTo>
                <a:cubicBezTo>
                  <a:pt x="523875" y="22258"/>
                  <a:pt x="542662" y="28608"/>
                  <a:pt x="561975" y="28608"/>
                </a:cubicBezTo>
                <a:cubicBezTo>
                  <a:pt x="645447" y="28608"/>
                  <a:pt x="642442" y="27186"/>
                  <a:pt x="695325" y="9558"/>
                </a:cubicBezTo>
                <a:cubicBezTo>
                  <a:pt x="708025" y="12733"/>
                  <a:pt x="720886" y="15321"/>
                  <a:pt x="733425" y="19083"/>
                </a:cubicBezTo>
                <a:cubicBezTo>
                  <a:pt x="752659" y="24853"/>
                  <a:pt x="790575" y="38133"/>
                  <a:pt x="790575" y="38133"/>
                </a:cubicBezTo>
                <a:cubicBezTo>
                  <a:pt x="902026" y="983"/>
                  <a:pt x="827675" y="20197"/>
                  <a:pt x="1019175" y="9558"/>
                </a:cubicBezTo>
                <a:cubicBezTo>
                  <a:pt x="1044575" y="12733"/>
                  <a:pt x="1070346" y="13720"/>
                  <a:pt x="1095375" y="19083"/>
                </a:cubicBezTo>
                <a:cubicBezTo>
                  <a:pt x="1115010" y="23290"/>
                  <a:pt x="1152525" y="38133"/>
                  <a:pt x="1152525" y="38133"/>
                </a:cubicBezTo>
                <a:cubicBezTo>
                  <a:pt x="1315866" y="10910"/>
                  <a:pt x="1229431" y="21562"/>
                  <a:pt x="1552575" y="38133"/>
                </a:cubicBezTo>
                <a:cubicBezTo>
                  <a:pt x="1562602" y="38647"/>
                  <a:pt x="1571625" y="44483"/>
                  <a:pt x="1581150" y="47658"/>
                </a:cubicBezTo>
                <a:lnTo>
                  <a:pt x="1638300" y="28608"/>
                </a:lnTo>
              </a:path>
            </a:pathLst>
          </a:custGeom>
          <a:ln w="38100">
            <a:solidFill>
              <a:srgbClr val="C00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13" name="任意多边形: 形状 12"/>
          <p:cNvSpPr/>
          <p:nvPr/>
        </p:nvSpPr>
        <p:spPr>
          <a:xfrm flipV="1">
            <a:off x="3497466" y="4799493"/>
            <a:ext cx="3280621" cy="60959"/>
          </a:xfrm>
          <a:custGeom>
            <a:avLst/>
            <a:gdLst>
              <a:gd name="connsiteX0" fmla="*/ 0 w 1638300"/>
              <a:gd name="connsiteY0" fmla="*/ 9558 h 66708"/>
              <a:gd name="connsiteX1" fmla="*/ 95250 w 1638300"/>
              <a:gd name="connsiteY1" fmla="*/ 47658 h 66708"/>
              <a:gd name="connsiteX2" fmla="*/ 180975 w 1638300"/>
              <a:gd name="connsiteY2" fmla="*/ 38133 h 66708"/>
              <a:gd name="connsiteX3" fmla="*/ 285750 w 1638300"/>
              <a:gd name="connsiteY3" fmla="*/ 9558 h 66708"/>
              <a:gd name="connsiteX4" fmla="*/ 314325 w 1638300"/>
              <a:gd name="connsiteY4" fmla="*/ 28608 h 66708"/>
              <a:gd name="connsiteX5" fmla="*/ 333375 w 1638300"/>
              <a:gd name="connsiteY5" fmla="*/ 57183 h 66708"/>
              <a:gd name="connsiteX6" fmla="*/ 361950 w 1638300"/>
              <a:gd name="connsiteY6" fmla="*/ 66708 h 66708"/>
              <a:gd name="connsiteX7" fmla="*/ 428625 w 1638300"/>
              <a:gd name="connsiteY7" fmla="*/ 47658 h 66708"/>
              <a:gd name="connsiteX8" fmla="*/ 504825 w 1638300"/>
              <a:gd name="connsiteY8" fmla="*/ 19083 h 66708"/>
              <a:gd name="connsiteX9" fmla="*/ 561975 w 1638300"/>
              <a:gd name="connsiteY9" fmla="*/ 28608 h 66708"/>
              <a:gd name="connsiteX10" fmla="*/ 695325 w 1638300"/>
              <a:gd name="connsiteY10" fmla="*/ 9558 h 66708"/>
              <a:gd name="connsiteX11" fmla="*/ 733425 w 1638300"/>
              <a:gd name="connsiteY11" fmla="*/ 19083 h 66708"/>
              <a:gd name="connsiteX12" fmla="*/ 790575 w 1638300"/>
              <a:gd name="connsiteY12" fmla="*/ 38133 h 66708"/>
              <a:gd name="connsiteX13" fmla="*/ 1019175 w 1638300"/>
              <a:gd name="connsiteY13" fmla="*/ 9558 h 66708"/>
              <a:gd name="connsiteX14" fmla="*/ 1095375 w 1638300"/>
              <a:gd name="connsiteY14" fmla="*/ 19083 h 66708"/>
              <a:gd name="connsiteX15" fmla="*/ 1152525 w 1638300"/>
              <a:gd name="connsiteY15" fmla="*/ 38133 h 66708"/>
              <a:gd name="connsiteX16" fmla="*/ 1552575 w 1638300"/>
              <a:gd name="connsiteY16" fmla="*/ 38133 h 66708"/>
              <a:gd name="connsiteX17" fmla="*/ 1581150 w 1638300"/>
              <a:gd name="connsiteY17" fmla="*/ 47658 h 66708"/>
              <a:gd name="connsiteX18" fmla="*/ 1638300 w 1638300"/>
              <a:gd name="connsiteY18" fmla="*/ 28608 h 66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38300" h="66708">
                <a:moveTo>
                  <a:pt x="0" y="9558"/>
                </a:moveTo>
                <a:cubicBezTo>
                  <a:pt x="21056" y="20086"/>
                  <a:pt x="65869" y="47658"/>
                  <a:pt x="95250" y="47658"/>
                </a:cubicBezTo>
                <a:cubicBezTo>
                  <a:pt x="124001" y="47658"/>
                  <a:pt x="152400" y="41308"/>
                  <a:pt x="180975" y="38133"/>
                </a:cubicBezTo>
                <a:cubicBezTo>
                  <a:pt x="251595" y="-8947"/>
                  <a:pt x="215674" y="-4457"/>
                  <a:pt x="285750" y="9558"/>
                </a:cubicBezTo>
                <a:cubicBezTo>
                  <a:pt x="295275" y="15908"/>
                  <a:pt x="306230" y="20513"/>
                  <a:pt x="314325" y="28608"/>
                </a:cubicBezTo>
                <a:cubicBezTo>
                  <a:pt x="322420" y="36703"/>
                  <a:pt x="324436" y="50032"/>
                  <a:pt x="333375" y="57183"/>
                </a:cubicBezTo>
                <a:cubicBezTo>
                  <a:pt x="341215" y="63455"/>
                  <a:pt x="352425" y="63533"/>
                  <a:pt x="361950" y="66708"/>
                </a:cubicBezTo>
                <a:cubicBezTo>
                  <a:pt x="381284" y="61875"/>
                  <a:pt x="409494" y="55857"/>
                  <a:pt x="428625" y="47658"/>
                </a:cubicBezTo>
                <a:cubicBezTo>
                  <a:pt x="498357" y="17773"/>
                  <a:pt x="434581" y="36644"/>
                  <a:pt x="504825" y="19083"/>
                </a:cubicBezTo>
                <a:cubicBezTo>
                  <a:pt x="523875" y="22258"/>
                  <a:pt x="542662" y="28608"/>
                  <a:pt x="561975" y="28608"/>
                </a:cubicBezTo>
                <a:cubicBezTo>
                  <a:pt x="645447" y="28608"/>
                  <a:pt x="642442" y="27186"/>
                  <a:pt x="695325" y="9558"/>
                </a:cubicBezTo>
                <a:cubicBezTo>
                  <a:pt x="708025" y="12733"/>
                  <a:pt x="720886" y="15321"/>
                  <a:pt x="733425" y="19083"/>
                </a:cubicBezTo>
                <a:cubicBezTo>
                  <a:pt x="752659" y="24853"/>
                  <a:pt x="790575" y="38133"/>
                  <a:pt x="790575" y="38133"/>
                </a:cubicBezTo>
                <a:cubicBezTo>
                  <a:pt x="902026" y="983"/>
                  <a:pt x="827675" y="20197"/>
                  <a:pt x="1019175" y="9558"/>
                </a:cubicBezTo>
                <a:cubicBezTo>
                  <a:pt x="1044575" y="12733"/>
                  <a:pt x="1070346" y="13720"/>
                  <a:pt x="1095375" y="19083"/>
                </a:cubicBezTo>
                <a:cubicBezTo>
                  <a:pt x="1115010" y="23290"/>
                  <a:pt x="1152525" y="38133"/>
                  <a:pt x="1152525" y="38133"/>
                </a:cubicBezTo>
                <a:cubicBezTo>
                  <a:pt x="1315866" y="10910"/>
                  <a:pt x="1229431" y="21562"/>
                  <a:pt x="1552575" y="38133"/>
                </a:cubicBezTo>
                <a:cubicBezTo>
                  <a:pt x="1562602" y="38647"/>
                  <a:pt x="1571625" y="44483"/>
                  <a:pt x="1581150" y="47658"/>
                </a:cubicBezTo>
                <a:lnTo>
                  <a:pt x="1638300" y="28608"/>
                </a:lnTo>
              </a:path>
            </a:pathLst>
          </a:custGeom>
          <a:ln w="38100">
            <a:solidFill>
              <a:srgbClr val="C00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15" name="任意多边形: 形状 14"/>
          <p:cNvSpPr/>
          <p:nvPr/>
        </p:nvSpPr>
        <p:spPr>
          <a:xfrm flipV="1">
            <a:off x="3516418" y="5174700"/>
            <a:ext cx="2935182" cy="57677"/>
          </a:xfrm>
          <a:custGeom>
            <a:avLst/>
            <a:gdLst>
              <a:gd name="connsiteX0" fmla="*/ 0 w 1638300"/>
              <a:gd name="connsiteY0" fmla="*/ 9558 h 66708"/>
              <a:gd name="connsiteX1" fmla="*/ 95250 w 1638300"/>
              <a:gd name="connsiteY1" fmla="*/ 47658 h 66708"/>
              <a:gd name="connsiteX2" fmla="*/ 180975 w 1638300"/>
              <a:gd name="connsiteY2" fmla="*/ 38133 h 66708"/>
              <a:gd name="connsiteX3" fmla="*/ 285750 w 1638300"/>
              <a:gd name="connsiteY3" fmla="*/ 9558 h 66708"/>
              <a:gd name="connsiteX4" fmla="*/ 314325 w 1638300"/>
              <a:gd name="connsiteY4" fmla="*/ 28608 h 66708"/>
              <a:gd name="connsiteX5" fmla="*/ 333375 w 1638300"/>
              <a:gd name="connsiteY5" fmla="*/ 57183 h 66708"/>
              <a:gd name="connsiteX6" fmla="*/ 361950 w 1638300"/>
              <a:gd name="connsiteY6" fmla="*/ 66708 h 66708"/>
              <a:gd name="connsiteX7" fmla="*/ 428625 w 1638300"/>
              <a:gd name="connsiteY7" fmla="*/ 47658 h 66708"/>
              <a:gd name="connsiteX8" fmla="*/ 504825 w 1638300"/>
              <a:gd name="connsiteY8" fmla="*/ 19083 h 66708"/>
              <a:gd name="connsiteX9" fmla="*/ 561975 w 1638300"/>
              <a:gd name="connsiteY9" fmla="*/ 28608 h 66708"/>
              <a:gd name="connsiteX10" fmla="*/ 695325 w 1638300"/>
              <a:gd name="connsiteY10" fmla="*/ 9558 h 66708"/>
              <a:gd name="connsiteX11" fmla="*/ 733425 w 1638300"/>
              <a:gd name="connsiteY11" fmla="*/ 19083 h 66708"/>
              <a:gd name="connsiteX12" fmla="*/ 790575 w 1638300"/>
              <a:gd name="connsiteY12" fmla="*/ 38133 h 66708"/>
              <a:gd name="connsiteX13" fmla="*/ 1019175 w 1638300"/>
              <a:gd name="connsiteY13" fmla="*/ 9558 h 66708"/>
              <a:gd name="connsiteX14" fmla="*/ 1095375 w 1638300"/>
              <a:gd name="connsiteY14" fmla="*/ 19083 h 66708"/>
              <a:gd name="connsiteX15" fmla="*/ 1152525 w 1638300"/>
              <a:gd name="connsiteY15" fmla="*/ 38133 h 66708"/>
              <a:gd name="connsiteX16" fmla="*/ 1552575 w 1638300"/>
              <a:gd name="connsiteY16" fmla="*/ 38133 h 66708"/>
              <a:gd name="connsiteX17" fmla="*/ 1581150 w 1638300"/>
              <a:gd name="connsiteY17" fmla="*/ 47658 h 66708"/>
              <a:gd name="connsiteX18" fmla="*/ 1638300 w 1638300"/>
              <a:gd name="connsiteY18" fmla="*/ 28608 h 66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38300" h="66708">
                <a:moveTo>
                  <a:pt x="0" y="9558"/>
                </a:moveTo>
                <a:cubicBezTo>
                  <a:pt x="21056" y="20086"/>
                  <a:pt x="65869" y="47658"/>
                  <a:pt x="95250" y="47658"/>
                </a:cubicBezTo>
                <a:cubicBezTo>
                  <a:pt x="124001" y="47658"/>
                  <a:pt x="152400" y="41308"/>
                  <a:pt x="180975" y="38133"/>
                </a:cubicBezTo>
                <a:cubicBezTo>
                  <a:pt x="251595" y="-8947"/>
                  <a:pt x="215674" y="-4457"/>
                  <a:pt x="285750" y="9558"/>
                </a:cubicBezTo>
                <a:cubicBezTo>
                  <a:pt x="295275" y="15908"/>
                  <a:pt x="306230" y="20513"/>
                  <a:pt x="314325" y="28608"/>
                </a:cubicBezTo>
                <a:cubicBezTo>
                  <a:pt x="322420" y="36703"/>
                  <a:pt x="324436" y="50032"/>
                  <a:pt x="333375" y="57183"/>
                </a:cubicBezTo>
                <a:cubicBezTo>
                  <a:pt x="341215" y="63455"/>
                  <a:pt x="352425" y="63533"/>
                  <a:pt x="361950" y="66708"/>
                </a:cubicBezTo>
                <a:cubicBezTo>
                  <a:pt x="381284" y="61875"/>
                  <a:pt x="409494" y="55857"/>
                  <a:pt x="428625" y="47658"/>
                </a:cubicBezTo>
                <a:cubicBezTo>
                  <a:pt x="498357" y="17773"/>
                  <a:pt x="434581" y="36644"/>
                  <a:pt x="504825" y="19083"/>
                </a:cubicBezTo>
                <a:cubicBezTo>
                  <a:pt x="523875" y="22258"/>
                  <a:pt x="542662" y="28608"/>
                  <a:pt x="561975" y="28608"/>
                </a:cubicBezTo>
                <a:cubicBezTo>
                  <a:pt x="645447" y="28608"/>
                  <a:pt x="642442" y="27186"/>
                  <a:pt x="695325" y="9558"/>
                </a:cubicBezTo>
                <a:cubicBezTo>
                  <a:pt x="708025" y="12733"/>
                  <a:pt x="720886" y="15321"/>
                  <a:pt x="733425" y="19083"/>
                </a:cubicBezTo>
                <a:cubicBezTo>
                  <a:pt x="752659" y="24853"/>
                  <a:pt x="790575" y="38133"/>
                  <a:pt x="790575" y="38133"/>
                </a:cubicBezTo>
                <a:cubicBezTo>
                  <a:pt x="902026" y="983"/>
                  <a:pt x="827675" y="20197"/>
                  <a:pt x="1019175" y="9558"/>
                </a:cubicBezTo>
                <a:cubicBezTo>
                  <a:pt x="1044575" y="12733"/>
                  <a:pt x="1070346" y="13720"/>
                  <a:pt x="1095375" y="19083"/>
                </a:cubicBezTo>
                <a:cubicBezTo>
                  <a:pt x="1115010" y="23290"/>
                  <a:pt x="1152525" y="38133"/>
                  <a:pt x="1152525" y="38133"/>
                </a:cubicBezTo>
                <a:cubicBezTo>
                  <a:pt x="1315866" y="10910"/>
                  <a:pt x="1229431" y="21562"/>
                  <a:pt x="1552575" y="38133"/>
                </a:cubicBezTo>
                <a:cubicBezTo>
                  <a:pt x="1562602" y="38647"/>
                  <a:pt x="1571625" y="44483"/>
                  <a:pt x="1581150" y="47658"/>
                </a:cubicBezTo>
                <a:lnTo>
                  <a:pt x="1638300" y="28608"/>
                </a:lnTo>
              </a:path>
            </a:pathLst>
          </a:custGeom>
          <a:ln w="38100">
            <a:solidFill>
              <a:srgbClr val="C00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16" name="任意多边形: 形状 15"/>
          <p:cNvSpPr/>
          <p:nvPr/>
        </p:nvSpPr>
        <p:spPr>
          <a:xfrm flipV="1">
            <a:off x="3970121" y="5507078"/>
            <a:ext cx="1013886" cy="68078"/>
          </a:xfrm>
          <a:custGeom>
            <a:avLst/>
            <a:gdLst>
              <a:gd name="connsiteX0" fmla="*/ 0 w 1638300"/>
              <a:gd name="connsiteY0" fmla="*/ 9558 h 66708"/>
              <a:gd name="connsiteX1" fmla="*/ 95250 w 1638300"/>
              <a:gd name="connsiteY1" fmla="*/ 47658 h 66708"/>
              <a:gd name="connsiteX2" fmla="*/ 180975 w 1638300"/>
              <a:gd name="connsiteY2" fmla="*/ 38133 h 66708"/>
              <a:gd name="connsiteX3" fmla="*/ 285750 w 1638300"/>
              <a:gd name="connsiteY3" fmla="*/ 9558 h 66708"/>
              <a:gd name="connsiteX4" fmla="*/ 314325 w 1638300"/>
              <a:gd name="connsiteY4" fmla="*/ 28608 h 66708"/>
              <a:gd name="connsiteX5" fmla="*/ 333375 w 1638300"/>
              <a:gd name="connsiteY5" fmla="*/ 57183 h 66708"/>
              <a:gd name="connsiteX6" fmla="*/ 361950 w 1638300"/>
              <a:gd name="connsiteY6" fmla="*/ 66708 h 66708"/>
              <a:gd name="connsiteX7" fmla="*/ 428625 w 1638300"/>
              <a:gd name="connsiteY7" fmla="*/ 47658 h 66708"/>
              <a:gd name="connsiteX8" fmla="*/ 504825 w 1638300"/>
              <a:gd name="connsiteY8" fmla="*/ 19083 h 66708"/>
              <a:gd name="connsiteX9" fmla="*/ 561975 w 1638300"/>
              <a:gd name="connsiteY9" fmla="*/ 28608 h 66708"/>
              <a:gd name="connsiteX10" fmla="*/ 695325 w 1638300"/>
              <a:gd name="connsiteY10" fmla="*/ 9558 h 66708"/>
              <a:gd name="connsiteX11" fmla="*/ 733425 w 1638300"/>
              <a:gd name="connsiteY11" fmla="*/ 19083 h 66708"/>
              <a:gd name="connsiteX12" fmla="*/ 790575 w 1638300"/>
              <a:gd name="connsiteY12" fmla="*/ 38133 h 66708"/>
              <a:gd name="connsiteX13" fmla="*/ 1019175 w 1638300"/>
              <a:gd name="connsiteY13" fmla="*/ 9558 h 66708"/>
              <a:gd name="connsiteX14" fmla="*/ 1095375 w 1638300"/>
              <a:gd name="connsiteY14" fmla="*/ 19083 h 66708"/>
              <a:gd name="connsiteX15" fmla="*/ 1152525 w 1638300"/>
              <a:gd name="connsiteY15" fmla="*/ 38133 h 66708"/>
              <a:gd name="connsiteX16" fmla="*/ 1552575 w 1638300"/>
              <a:gd name="connsiteY16" fmla="*/ 38133 h 66708"/>
              <a:gd name="connsiteX17" fmla="*/ 1581150 w 1638300"/>
              <a:gd name="connsiteY17" fmla="*/ 47658 h 66708"/>
              <a:gd name="connsiteX18" fmla="*/ 1638300 w 1638300"/>
              <a:gd name="connsiteY18" fmla="*/ 28608 h 66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38300" h="66708">
                <a:moveTo>
                  <a:pt x="0" y="9558"/>
                </a:moveTo>
                <a:cubicBezTo>
                  <a:pt x="21056" y="20086"/>
                  <a:pt x="65869" y="47658"/>
                  <a:pt x="95250" y="47658"/>
                </a:cubicBezTo>
                <a:cubicBezTo>
                  <a:pt x="124001" y="47658"/>
                  <a:pt x="152400" y="41308"/>
                  <a:pt x="180975" y="38133"/>
                </a:cubicBezTo>
                <a:cubicBezTo>
                  <a:pt x="251595" y="-8947"/>
                  <a:pt x="215674" y="-4457"/>
                  <a:pt x="285750" y="9558"/>
                </a:cubicBezTo>
                <a:cubicBezTo>
                  <a:pt x="295275" y="15908"/>
                  <a:pt x="306230" y="20513"/>
                  <a:pt x="314325" y="28608"/>
                </a:cubicBezTo>
                <a:cubicBezTo>
                  <a:pt x="322420" y="36703"/>
                  <a:pt x="324436" y="50032"/>
                  <a:pt x="333375" y="57183"/>
                </a:cubicBezTo>
                <a:cubicBezTo>
                  <a:pt x="341215" y="63455"/>
                  <a:pt x="352425" y="63533"/>
                  <a:pt x="361950" y="66708"/>
                </a:cubicBezTo>
                <a:cubicBezTo>
                  <a:pt x="381284" y="61875"/>
                  <a:pt x="409494" y="55857"/>
                  <a:pt x="428625" y="47658"/>
                </a:cubicBezTo>
                <a:cubicBezTo>
                  <a:pt x="498357" y="17773"/>
                  <a:pt x="434581" y="36644"/>
                  <a:pt x="504825" y="19083"/>
                </a:cubicBezTo>
                <a:cubicBezTo>
                  <a:pt x="523875" y="22258"/>
                  <a:pt x="542662" y="28608"/>
                  <a:pt x="561975" y="28608"/>
                </a:cubicBezTo>
                <a:cubicBezTo>
                  <a:pt x="645447" y="28608"/>
                  <a:pt x="642442" y="27186"/>
                  <a:pt x="695325" y="9558"/>
                </a:cubicBezTo>
                <a:cubicBezTo>
                  <a:pt x="708025" y="12733"/>
                  <a:pt x="720886" y="15321"/>
                  <a:pt x="733425" y="19083"/>
                </a:cubicBezTo>
                <a:cubicBezTo>
                  <a:pt x="752659" y="24853"/>
                  <a:pt x="790575" y="38133"/>
                  <a:pt x="790575" y="38133"/>
                </a:cubicBezTo>
                <a:cubicBezTo>
                  <a:pt x="902026" y="983"/>
                  <a:pt x="827675" y="20197"/>
                  <a:pt x="1019175" y="9558"/>
                </a:cubicBezTo>
                <a:cubicBezTo>
                  <a:pt x="1044575" y="12733"/>
                  <a:pt x="1070346" y="13720"/>
                  <a:pt x="1095375" y="19083"/>
                </a:cubicBezTo>
                <a:cubicBezTo>
                  <a:pt x="1115010" y="23290"/>
                  <a:pt x="1152525" y="38133"/>
                  <a:pt x="1152525" y="38133"/>
                </a:cubicBezTo>
                <a:cubicBezTo>
                  <a:pt x="1315866" y="10910"/>
                  <a:pt x="1229431" y="21562"/>
                  <a:pt x="1552575" y="38133"/>
                </a:cubicBezTo>
                <a:cubicBezTo>
                  <a:pt x="1562602" y="38647"/>
                  <a:pt x="1571625" y="44483"/>
                  <a:pt x="1581150" y="47658"/>
                </a:cubicBezTo>
                <a:lnTo>
                  <a:pt x="1638300" y="28608"/>
                </a:lnTo>
              </a:path>
            </a:pathLst>
          </a:custGeom>
          <a:ln w="38100">
            <a:solidFill>
              <a:srgbClr val="C00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17" name="任意多边形: 形状 16"/>
          <p:cNvSpPr/>
          <p:nvPr/>
        </p:nvSpPr>
        <p:spPr>
          <a:xfrm flipV="1">
            <a:off x="2307378" y="5789703"/>
            <a:ext cx="873759" cy="68078"/>
          </a:xfrm>
          <a:custGeom>
            <a:avLst/>
            <a:gdLst>
              <a:gd name="connsiteX0" fmla="*/ 0 w 1638300"/>
              <a:gd name="connsiteY0" fmla="*/ 9558 h 66708"/>
              <a:gd name="connsiteX1" fmla="*/ 95250 w 1638300"/>
              <a:gd name="connsiteY1" fmla="*/ 47658 h 66708"/>
              <a:gd name="connsiteX2" fmla="*/ 180975 w 1638300"/>
              <a:gd name="connsiteY2" fmla="*/ 38133 h 66708"/>
              <a:gd name="connsiteX3" fmla="*/ 285750 w 1638300"/>
              <a:gd name="connsiteY3" fmla="*/ 9558 h 66708"/>
              <a:gd name="connsiteX4" fmla="*/ 314325 w 1638300"/>
              <a:gd name="connsiteY4" fmla="*/ 28608 h 66708"/>
              <a:gd name="connsiteX5" fmla="*/ 333375 w 1638300"/>
              <a:gd name="connsiteY5" fmla="*/ 57183 h 66708"/>
              <a:gd name="connsiteX6" fmla="*/ 361950 w 1638300"/>
              <a:gd name="connsiteY6" fmla="*/ 66708 h 66708"/>
              <a:gd name="connsiteX7" fmla="*/ 428625 w 1638300"/>
              <a:gd name="connsiteY7" fmla="*/ 47658 h 66708"/>
              <a:gd name="connsiteX8" fmla="*/ 504825 w 1638300"/>
              <a:gd name="connsiteY8" fmla="*/ 19083 h 66708"/>
              <a:gd name="connsiteX9" fmla="*/ 561975 w 1638300"/>
              <a:gd name="connsiteY9" fmla="*/ 28608 h 66708"/>
              <a:gd name="connsiteX10" fmla="*/ 695325 w 1638300"/>
              <a:gd name="connsiteY10" fmla="*/ 9558 h 66708"/>
              <a:gd name="connsiteX11" fmla="*/ 733425 w 1638300"/>
              <a:gd name="connsiteY11" fmla="*/ 19083 h 66708"/>
              <a:gd name="connsiteX12" fmla="*/ 790575 w 1638300"/>
              <a:gd name="connsiteY12" fmla="*/ 38133 h 66708"/>
              <a:gd name="connsiteX13" fmla="*/ 1019175 w 1638300"/>
              <a:gd name="connsiteY13" fmla="*/ 9558 h 66708"/>
              <a:gd name="connsiteX14" fmla="*/ 1095375 w 1638300"/>
              <a:gd name="connsiteY14" fmla="*/ 19083 h 66708"/>
              <a:gd name="connsiteX15" fmla="*/ 1152525 w 1638300"/>
              <a:gd name="connsiteY15" fmla="*/ 38133 h 66708"/>
              <a:gd name="connsiteX16" fmla="*/ 1552575 w 1638300"/>
              <a:gd name="connsiteY16" fmla="*/ 38133 h 66708"/>
              <a:gd name="connsiteX17" fmla="*/ 1581150 w 1638300"/>
              <a:gd name="connsiteY17" fmla="*/ 47658 h 66708"/>
              <a:gd name="connsiteX18" fmla="*/ 1638300 w 1638300"/>
              <a:gd name="connsiteY18" fmla="*/ 28608 h 66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38300" h="66708">
                <a:moveTo>
                  <a:pt x="0" y="9558"/>
                </a:moveTo>
                <a:cubicBezTo>
                  <a:pt x="21056" y="20086"/>
                  <a:pt x="65869" y="47658"/>
                  <a:pt x="95250" y="47658"/>
                </a:cubicBezTo>
                <a:cubicBezTo>
                  <a:pt x="124001" y="47658"/>
                  <a:pt x="152400" y="41308"/>
                  <a:pt x="180975" y="38133"/>
                </a:cubicBezTo>
                <a:cubicBezTo>
                  <a:pt x="251595" y="-8947"/>
                  <a:pt x="215674" y="-4457"/>
                  <a:pt x="285750" y="9558"/>
                </a:cubicBezTo>
                <a:cubicBezTo>
                  <a:pt x="295275" y="15908"/>
                  <a:pt x="306230" y="20513"/>
                  <a:pt x="314325" y="28608"/>
                </a:cubicBezTo>
                <a:cubicBezTo>
                  <a:pt x="322420" y="36703"/>
                  <a:pt x="324436" y="50032"/>
                  <a:pt x="333375" y="57183"/>
                </a:cubicBezTo>
                <a:cubicBezTo>
                  <a:pt x="341215" y="63455"/>
                  <a:pt x="352425" y="63533"/>
                  <a:pt x="361950" y="66708"/>
                </a:cubicBezTo>
                <a:cubicBezTo>
                  <a:pt x="381284" y="61875"/>
                  <a:pt x="409494" y="55857"/>
                  <a:pt x="428625" y="47658"/>
                </a:cubicBezTo>
                <a:cubicBezTo>
                  <a:pt x="498357" y="17773"/>
                  <a:pt x="434581" y="36644"/>
                  <a:pt x="504825" y="19083"/>
                </a:cubicBezTo>
                <a:cubicBezTo>
                  <a:pt x="523875" y="22258"/>
                  <a:pt x="542662" y="28608"/>
                  <a:pt x="561975" y="28608"/>
                </a:cubicBezTo>
                <a:cubicBezTo>
                  <a:pt x="645447" y="28608"/>
                  <a:pt x="642442" y="27186"/>
                  <a:pt x="695325" y="9558"/>
                </a:cubicBezTo>
                <a:cubicBezTo>
                  <a:pt x="708025" y="12733"/>
                  <a:pt x="720886" y="15321"/>
                  <a:pt x="733425" y="19083"/>
                </a:cubicBezTo>
                <a:cubicBezTo>
                  <a:pt x="752659" y="24853"/>
                  <a:pt x="790575" y="38133"/>
                  <a:pt x="790575" y="38133"/>
                </a:cubicBezTo>
                <a:cubicBezTo>
                  <a:pt x="902026" y="983"/>
                  <a:pt x="827675" y="20197"/>
                  <a:pt x="1019175" y="9558"/>
                </a:cubicBezTo>
                <a:cubicBezTo>
                  <a:pt x="1044575" y="12733"/>
                  <a:pt x="1070346" y="13720"/>
                  <a:pt x="1095375" y="19083"/>
                </a:cubicBezTo>
                <a:cubicBezTo>
                  <a:pt x="1115010" y="23290"/>
                  <a:pt x="1152525" y="38133"/>
                  <a:pt x="1152525" y="38133"/>
                </a:cubicBezTo>
                <a:cubicBezTo>
                  <a:pt x="1315866" y="10910"/>
                  <a:pt x="1229431" y="21562"/>
                  <a:pt x="1552575" y="38133"/>
                </a:cubicBezTo>
                <a:cubicBezTo>
                  <a:pt x="1562602" y="38647"/>
                  <a:pt x="1571625" y="44483"/>
                  <a:pt x="1581150" y="47658"/>
                </a:cubicBezTo>
                <a:lnTo>
                  <a:pt x="1638300" y="28608"/>
                </a:lnTo>
              </a:path>
            </a:pathLst>
          </a:custGeom>
          <a:ln w="38100">
            <a:solidFill>
              <a:srgbClr val="C00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18" name="任意多边形: 形状 17"/>
          <p:cNvSpPr/>
          <p:nvPr/>
        </p:nvSpPr>
        <p:spPr>
          <a:xfrm flipV="1">
            <a:off x="2066711" y="6482878"/>
            <a:ext cx="4748212" cy="45719"/>
          </a:xfrm>
          <a:custGeom>
            <a:avLst/>
            <a:gdLst>
              <a:gd name="connsiteX0" fmla="*/ 0 w 1638300"/>
              <a:gd name="connsiteY0" fmla="*/ 9558 h 66708"/>
              <a:gd name="connsiteX1" fmla="*/ 95250 w 1638300"/>
              <a:gd name="connsiteY1" fmla="*/ 47658 h 66708"/>
              <a:gd name="connsiteX2" fmla="*/ 180975 w 1638300"/>
              <a:gd name="connsiteY2" fmla="*/ 38133 h 66708"/>
              <a:gd name="connsiteX3" fmla="*/ 285750 w 1638300"/>
              <a:gd name="connsiteY3" fmla="*/ 9558 h 66708"/>
              <a:gd name="connsiteX4" fmla="*/ 314325 w 1638300"/>
              <a:gd name="connsiteY4" fmla="*/ 28608 h 66708"/>
              <a:gd name="connsiteX5" fmla="*/ 333375 w 1638300"/>
              <a:gd name="connsiteY5" fmla="*/ 57183 h 66708"/>
              <a:gd name="connsiteX6" fmla="*/ 361950 w 1638300"/>
              <a:gd name="connsiteY6" fmla="*/ 66708 h 66708"/>
              <a:gd name="connsiteX7" fmla="*/ 428625 w 1638300"/>
              <a:gd name="connsiteY7" fmla="*/ 47658 h 66708"/>
              <a:gd name="connsiteX8" fmla="*/ 504825 w 1638300"/>
              <a:gd name="connsiteY8" fmla="*/ 19083 h 66708"/>
              <a:gd name="connsiteX9" fmla="*/ 561975 w 1638300"/>
              <a:gd name="connsiteY9" fmla="*/ 28608 h 66708"/>
              <a:gd name="connsiteX10" fmla="*/ 695325 w 1638300"/>
              <a:gd name="connsiteY10" fmla="*/ 9558 h 66708"/>
              <a:gd name="connsiteX11" fmla="*/ 733425 w 1638300"/>
              <a:gd name="connsiteY11" fmla="*/ 19083 h 66708"/>
              <a:gd name="connsiteX12" fmla="*/ 790575 w 1638300"/>
              <a:gd name="connsiteY12" fmla="*/ 38133 h 66708"/>
              <a:gd name="connsiteX13" fmla="*/ 1019175 w 1638300"/>
              <a:gd name="connsiteY13" fmla="*/ 9558 h 66708"/>
              <a:gd name="connsiteX14" fmla="*/ 1095375 w 1638300"/>
              <a:gd name="connsiteY14" fmla="*/ 19083 h 66708"/>
              <a:gd name="connsiteX15" fmla="*/ 1152525 w 1638300"/>
              <a:gd name="connsiteY15" fmla="*/ 38133 h 66708"/>
              <a:gd name="connsiteX16" fmla="*/ 1552575 w 1638300"/>
              <a:gd name="connsiteY16" fmla="*/ 38133 h 66708"/>
              <a:gd name="connsiteX17" fmla="*/ 1581150 w 1638300"/>
              <a:gd name="connsiteY17" fmla="*/ 47658 h 66708"/>
              <a:gd name="connsiteX18" fmla="*/ 1638300 w 1638300"/>
              <a:gd name="connsiteY18" fmla="*/ 28608 h 66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38300" h="66708">
                <a:moveTo>
                  <a:pt x="0" y="9558"/>
                </a:moveTo>
                <a:cubicBezTo>
                  <a:pt x="21056" y="20086"/>
                  <a:pt x="65869" y="47658"/>
                  <a:pt x="95250" y="47658"/>
                </a:cubicBezTo>
                <a:cubicBezTo>
                  <a:pt x="124001" y="47658"/>
                  <a:pt x="152400" y="41308"/>
                  <a:pt x="180975" y="38133"/>
                </a:cubicBezTo>
                <a:cubicBezTo>
                  <a:pt x="251595" y="-8947"/>
                  <a:pt x="215674" y="-4457"/>
                  <a:pt x="285750" y="9558"/>
                </a:cubicBezTo>
                <a:cubicBezTo>
                  <a:pt x="295275" y="15908"/>
                  <a:pt x="306230" y="20513"/>
                  <a:pt x="314325" y="28608"/>
                </a:cubicBezTo>
                <a:cubicBezTo>
                  <a:pt x="322420" y="36703"/>
                  <a:pt x="324436" y="50032"/>
                  <a:pt x="333375" y="57183"/>
                </a:cubicBezTo>
                <a:cubicBezTo>
                  <a:pt x="341215" y="63455"/>
                  <a:pt x="352425" y="63533"/>
                  <a:pt x="361950" y="66708"/>
                </a:cubicBezTo>
                <a:cubicBezTo>
                  <a:pt x="381284" y="61875"/>
                  <a:pt x="409494" y="55857"/>
                  <a:pt x="428625" y="47658"/>
                </a:cubicBezTo>
                <a:cubicBezTo>
                  <a:pt x="498357" y="17773"/>
                  <a:pt x="434581" y="36644"/>
                  <a:pt x="504825" y="19083"/>
                </a:cubicBezTo>
                <a:cubicBezTo>
                  <a:pt x="523875" y="22258"/>
                  <a:pt x="542662" y="28608"/>
                  <a:pt x="561975" y="28608"/>
                </a:cubicBezTo>
                <a:cubicBezTo>
                  <a:pt x="645447" y="28608"/>
                  <a:pt x="642442" y="27186"/>
                  <a:pt x="695325" y="9558"/>
                </a:cubicBezTo>
                <a:cubicBezTo>
                  <a:pt x="708025" y="12733"/>
                  <a:pt x="720886" y="15321"/>
                  <a:pt x="733425" y="19083"/>
                </a:cubicBezTo>
                <a:cubicBezTo>
                  <a:pt x="752659" y="24853"/>
                  <a:pt x="790575" y="38133"/>
                  <a:pt x="790575" y="38133"/>
                </a:cubicBezTo>
                <a:cubicBezTo>
                  <a:pt x="902026" y="983"/>
                  <a:pt x="827675" y="20197"/>
                  <a:pt x="1019175" y="9558"/>
                </a:cubicBezTo>
                <a:cubicBezTo>
                  <a:pt x="1044575" y="12733"/>
                  <a:pt x="1070346" y="13720"/>
                  <a:pt x="1095375" y="19083"/>
                </a:cubicBezTo>
                <a:cubicBezTo>
                  <a:pt x="1115010" y="23290"/>
                  <a:pt x="1152525" y="38133"/>
                  <a:pt x="1152525" y="38133"/>
                </a:cubicBezTo>
                <a:cubicBezTo>
                  <a:pt x="1315866" y="10910"/>
                  <a:pt x="1229431" y="21562"/>
                  <a:pt x="1552575" y="38133"/>
                </a:cubicBezTo>
                <a:cubicBezTo>
                  <a:pt x="1562602" y="38647"/>
                  <a:pt x="1571625" y="44483"/>
                  <a:pt x="1581150" y="47658"/>
                </a:cubicBezTo>
                <a:lnTo>
                  <a:pt x="1638300" y="28608"/>
                </a:lnTo>
              </a:path>
            </a:pathLst>
          </a:custGeom>
          <a:ln w="38100">
            <a:solidFill>
              <a:srgbClr val="C00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19" name="任意多边形: 形状 18"/>
          <p:cNvSpPr/>
          <p:nvPr/>
        </p:nvSpPr>
        <p:spPr>
          <a:xfrm flipV="1">
            <a:off x="9692639" y="4147529"/>
            <a:ext cx="1686561" cy="45719"/>
          </a:xfrm>
          <a:custGeom>
            <a:avLst/>
            <a:gdLst>
              <a:gd name="connsiteX0" fmla="*/ 0 w 1638300"/>
              <a:gd name="connsiteY0" fmla="*/ 9558 h 66708"/>
              <a:gd name="connsiteX1" fmla="*/ 95250 w 1638300"/>
              <a:gd name="connsiteY1" fmla="*/ 47658 h 66708"/>
              <a:gd name="connsiteX2" fmla="*/ 180975 w 1638300"/>
              <a:gd name="connsiteY2" fmla="*/ 38133 h 66708"/>
              <a:gd name="connsiteX3" fmla="*/ 285750 w 1638300"/>
              <a:gd name="connsiteY3" fmla="*/ 9558 h 66708"/>
              <a:gd name="connsiteX4" fmla="*/ 314325 w 1638300"/>
              <a:gd name="connsiteY4" fmla="*/ 28608 h 66708"/>
              <a:gd name="connsiteX5" fmla="*/ 333375 w 1638300"/>
              <a:gd name="connsiteY5" fmla="*/ 57183 h 66708"/>
              <a:gd name="connsiteX6" fmla="*/ 361950 w 1638300"/>
              <a:gd name="connsiteY6" fmla="*/ 66708 h 66708"/>
              <a:gd name="connsiteX7" fmla="*/ 428625 w 1638300"/>
              <a:gd name="connsiteY7" fmla="*/ 47658 h 66708"/>
              <a:gd name="connsiteX8" fmla="*/ 504825 w 1638300"/>
              <a:gd name="connsiteY8" fmla="*/ 19083 h 66708"/>
              <a:gd name="connsiteX9" fmla="*/ 561975 w 1638300"/>
              <a:gd name="connsiteY9" fmla="*/ 28608 h 66708"/>
              <a:gd name="connsiteX10" fmla="*/ 695325 w 1638300"/>
              <a:gd name="connsiteY10" fmla="*/ 9558 h 66708"/>
              <a:gd name="connsiteX11" fmla="*/ 733425 w 1638300"/>
              <a:gd name="connsiteY11" fmla="*/ 19083 h 66708"/>
              <a:gd name="connsiteX12" fmla="*/ 790575 w 1638300"/>
              <a:gd name="connsiteY12" fmla="*/ 38133 h 66708"/>
              <a:gd name="connsiteX13" fmla="*/ 1019175 w 1638300"/>
              <a:gd name="connsiteY13" fmla="*/ 9558 h 66708"/>
              <a:gd name="connsiteX14" fmla="*/ 1095375 w 1638300"/>
              <a:gd name="connsiteY14" fmla="*/ 19083 h 66708"/>
              <a:gd name="connsiteX15" fmla="*/ 1152525 w 1638300"/>
              <a:gd name="connsiteY15" fmla="*/ 38133 h 66708"/>
              <a:gd name="connsiteX16" fmla="*/ 1552575 w 1638300"/>
              <a:gd name="connsiteY16" fmla="*/ 38133 h 66708"/>
              <a:gd name="connsiteX17" fmla="*/ 1581150 w 1638300"/>
              <a:gd name="connsiteY17" fmla="*/ 47658 h 66708"/>
              <a:gd name="connsiteX18" fmla="*/ 1638300 w 1638300"/>
              <a:gd name="connsiteY18" fmla="*/ 28608 h 66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38300" h="66708">
                <a:moveTo>
                  <a:pt x="0" y="9558"/>
                </a:moveTo>
                <a:cubicBezTo>
                  <a:pt x="21056" y="20086"/>
                  <a:pt x="65869" y="47658"/>
                  <a:pt x="95250" y="47658"/>
                </a:cubicBezTo>
                <a:cubicBezTo>
                  <a:pt x="124001" y="47658"/>
                  <a:pt x="152400" y="41308"/>
                  <a:pt x="180975" y="38133"/>
                </a:cubicBezTo>
                <a:cubicBezTo>
                  <a:pt x="251595" y="-8947"/>
                  <a:pt x="215674" y="-4457"/>
                  <a:pt x="285750" y="9558"/>
                </a:cubicBezTo>
                <a:cubicBezTo>
                  <a:pt x="295275" y="15908"/>
                  <a:pt x="306230" y="20513"/>
                  <a:pt x="314325" y="28608"/>
                </a:cubicBezTo>
                <a:cubicBezTo>
                  <a:pt x="322420" y="36703"/>
                  <a:pt x="324436" y="50032"/>
                  <a:pt x="333375" y="57183"/>
                </a:cubicBezTo>
                <a:cubicBezTo>
                  <a:pt x="341215" y="63455"/>
                  <a:pt x="352425" y="63533"/>
                  <a:pt x="361950" y="66708"/>
                </a:cubicBezTo>
                <a:cubicBezTo>
                  <a:pt x="381284" y="61875"/>
                  <a:pt x="409494" y="55857"/>
                  <a:pt x="428625" y="47658"/>
                </a:cubicBezTo>
                <a:cubicBezTo>
                  <a:pt x="498357" y="17773"/>
                  <a:pt x="434581" y="36644"/>
                  <a:pt x="504825" y="19083"/>
                </a:cubicBezTo>
                <a:cubicBezTo>
                  <a:pt x="523875" y="22258"/>
                  <a:pt x="542662" y="28608"/>
                  <a:pt x="561975" y="28608"/>
                </a:cubicBezTo>
                <a:cubicBezTo>
                  <a:pt x="645447" y="28608"/>
                  <a:pt x="642442" y="27186"/>
                  <a:pt x="695325" y="9558"/>
                </a:cubicBezTo>
                <a:cubicBezTo>
                  <a:pt x="708025" y="12733"/>
                  <a:pt x="720886" y="15321"/>
                  <a:pt x="733425" y="19083"/>
                </a:cubicBezTo>
                <a:cubicBezTo>
                  <a:pt x="752659" y="24853"/>
                  <a:pt x="790575" y="38133"/>
                  <a:pt x="790575" y="38133"/>
                </a:cubicBezTo>
                <a:cubicBezTo>
                  <a:pt x="902026" y="983"/>
                  <a:pt x="827675" y="20197"/>
                  <a:pt x="1019175" y="9558"/>
                </a:cubicBezTo>
                <a:cubicBezTo>
                  <a:pt x="1044575" y="12733"/>
                  <a:pt x="1070346" y="13720"/>
                  <a:pt x="1095375" y="19083"/>
                </a:cubicBezTo>
                <a:cubicBezTo>
                  <a:pt x="1115010" y="23290"/>
                  <a:pt x="1152525" y="38133"/>
                  <a:pt x="1152525" y="38133"/>
                </a:cubicBezTo>
                <a:cubicBezTo>
                  <a:pt x="1315866" y="10910"/>
                  <a:pt x="1229431" y="21562"/>
                  <a:pt x="1552575" y="38133"/>
                </a:cubicBezTo>
                <a:cubicBezTo>
                  <a:pt x="1562602" y="38647"/>
                  <a:pt x="1571625" y="44483"/>
                  <a:pt x="1581150" y="47658"/>
                </a:cubicBezTo>
                <a:lnTo>
                  <a:pt x="1638300" y="28608"/>
                </a:lnTo>
              </a:path>
            </a:pathLst>
          </a:custGeom>
          <a:ln w="38100">
            <a:solidFill>
              <a:srgbClr val="C00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21" name="任意多边形: 形状 20"/>
          <p:cNvSpPr/>
          <p:nvPr/>
        </p:nvSpPr>
        <p:spPr>
          <a:xfrm flipV="1">
            <a:off x="7698272" y="5524489"/>
            <a:ext cx="3619967" cy="54816"/>
          </a:xfrm>
          <a:custGeom>
            <a:avLst/>
            <a:gdLst>
              <a:gd name="connsiteX0" fmla="*/ 0 w 1638300"/>
              <a:gd name="connsiteY0" fmla="*/ 9558 h 66708"/>
              <a:gd name="connsiteX1" fmla="*/ 95250 w 1638300"/>
              <a:gd name="connsiteY1" fmla="*/ 47658 h 66708"/>
              <a:gd name="connsiteX2" fmla="*/ 180975 w 1638300"/>
              <a:gd name="connsiteY2" fmla="*/ 38133 h 66708"/>
              <a:gd name="connsiteX3" fmla="*/ 285750 w 1638300"/>
              <a:gd name="connsiteY3" fmla="*/ 9558 h 66708"/>
              <a:gd name="connsiteX4" fmla="*/ 314325 w 1638300"/>
              <a:gd name="connsiteY4" fmla="*/ 28608 h 66708"/>
              <a:gd name="connsiteX5" fmla="*/ 333375 w 1638300"/>
              <a:gd name="connsiteY5" fmla="*/ 57183 h 66708"/>
              <a:gd name="connsiteX6" fmla="*/ 361950 w 1638300"/>
              <a:gd name="connsiteY6" fmla="*/ 66708 h 66708"/>
              <a:gd name="connsiteX7" fmla="*/ 428625 w 1638300"/>
              <a:gd name="connsiteY7" fmla="*/ 47658 h 66708"/>
              <a:gd name="connsiteX8" fmla="*/ 504825 w 1638300"/>
              <a:gd name="connsiteY8" fmla="*/ 19083 h 66708"/>
              <a:gd name="connsiteX9" fmla="*/ 561975 w 1638300"/>
              <a:gd name="connsiteY9" fmla="*/ 28608 h 66708"/>
              <a:gd name="connsiteX10" fmla="*/ 695325 w 1638300"/>
              <a:gd name="connsiteY10" fmla="*/ 9558 h 66708"/>
              <a:gd name="connsiteX11" fmla="*/ 733425 w 1638300"/>
              <a:gd name="connsiteY11" fmla="*/ 19083 h 66708"/>
              <a:gd name="connsiteX12" fmla="*/ 790575 w 1638300"/>
              <a:gd name="connsiteY12" fmla="*/ 38133 h 66708"/>
              <a:gd name="connsiteX13" fmla="*/ 1019175 w 1638300"/>
              <a:gd name="connsiteY13" fmla="*/ 9558 h 66708"/>
              <a:gd name="connsiteX14" fmla="*/ 1095375 w 1638300"/>
              <a:gd name="connsiteY14" fmla="*/ 19083 h 66708"/>
              <a:gd name="connsiteX15" fmla="*/ 1152525 w 1638300"/>
              <a:gd name="connsiteY15" fmla="*/ 38133 h 66708"/>
              <a:gd name="connsiteX16" fmla="*/ 1552575 w 1638300"/>
              <a:gd name="connsiteY16" fmla="*/ 38133 h 66708"/>
              <a:gd name="connsiteX17" fmla="*/ 1581150 w 1638300"/>
              <a:gd name="connsiteY17" fmla="*/ 47658 h 66708"/>
              <a:gd name="connsiteX18" fmla="*/ 1638300 w 1638300"/>
              <a:gd name="connsiteY18" fmla="*/ 28608 h 66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38300" h="66708">
                <a:moveTo>
                  <a:pt x="0" y="9558"/>
                </a:moveTo>
                <a:cubicBezTo>
                  <a:pt x="21056" y="20086"/>
                  <a:pt x="65869" y="47658"/>
                  <a:pt x="95250" y="47658"/>
                </a:cubicBezTo>
                <a:cubicBezTo>
                  <a:pt x="124001" y="47658"/>
                  <a:pt x="152400" y="41308"/>
                  <a:pt x="180975" y="38133"/>
                </a:cubicBezTo>
                <a:cubicBezTo>
                  <a:pt x="251595" y="-8947"/>
                  <a:pt x="215674" y="-4457"/>
                  <a:pt x="285750" y="9558"/>
                </a:cubicBezTo>
                <a:cubicBezTo>
                  <a:pt x="295275" y="15908"/>
                  <a:pt x="306230" y="20513"/>
                  <a:pt x="314325" y="28608"/>
                </a:cubicBezTo>
                <a:cubicBezTo>
                  <a:pt x="322420" y="36703"/>
                  <a:pt x="324436" y="50032"/>
                  <a:pt x="333375" y="57183"/>
                </a:cubicBezTo>
                <a:cubicBezTo>
                  <a:pt x="341215" y="63455"/>
                  <a:pt x="352425" y="63533"/>
                  <a:pt x="361950" y="66708"/>
                </a:cubicBezTo>
                <a:cubicBezTo>
                  <a:pt x="381284" y="61875"/>
                  <a:pt x="409494" y="55857"/>
                  <a:pt x="428625" y="47658"/>
                </a:cubicBezTo>
                <a:cubicBezTo>
                  <a:pt x="498357" y="17773"/>
                  <a:pt x="434581" y="36644"/>
                  <a:pt x="504825" y="19083"/>
                </a:cubicBezTo>
                <a:cubicBezTo>
                  <a:pt x="523875" y="22258"/>
                  <a:pt x="542662" y="28608"/>
                  <a:pt x="561975" y="28608"/>
                </a:cubicBezTo>
                <a:cubicBezTo>
                  <a:pt x="645447" y="28608"/>
                  <a:pt x="642442" y="27186"/>
                  <a:pt x="695325" y="9558"/>
                </a:cubicBezTo>
                <a:cubicBezTo>
                  <a:pt x="708025" y="12733"/>
                  <a:pt x="720886" y="15321"/>
                  <a:pt x="733425" y="19083"/>
                </a:cubicBezTo>
                <a:cubicBezTo>
                  <a:pt x="752659" y="24853"/>
                  <a:pt x="790575" y="38133"/>
                  <a:pt x="790575" y="38133"/>
                </a:cubicBezTo>
                <a:cubicBezTo>
                  <a:pt x="902026" y="983"/>
                  <a:pt x="827675" y="20197"/>
                  <a:pt x="1019175" y="9558"/>
                </a:cubicBezTo>
                <a:cubicBezTo>
                  <a:pt x="1044575" y="12733"/>
                  <a:pt x="1070346" y="13720"/>
                  <a:pt x="1095375" y="19083"/>
                </a:cubicBezTo>
                <a:cubicBezTo>
                  <a:pt x="1115010" y="23290"/>
                  <a:pt x="1152525" y="38133"/>
                  <a:pt x="1152525" y="38133"/>
                </a:cubicBezTo>
                <a:cubicBezTo>
                  <a:pt x="1315866" y="10910"/>
                  <a:pt x="1229431" y="21562"/>
                  <a:pt x="1552575" y="38133"/>
                </a:cubicBezTo>
                <a:cubicBezTo>
                  <a:pt x="1562602" y="38647"/>
                  <a:pt x="1571625" y="44483"/>
                  <a:pt x="1581150" y="47658"/>
                </a:cubicBezTo>
                <a:lnTo>
                  <a:pt x="1638300" y="28608"/>
                </a:lnTo>
              </a:path>
            </a:pathLst>
          </a:custGeom>
          <a:ln w="38100">
            <a:solidFill>
              <a:srgbClr val="C00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23" name="任意多边形: 形状 22"/>
          <p:cNvSpPr/>
          <p:nvPr/>
        </p:nvSpPr>
        <p:spPr>
          <a:xfrm>
            <a:off x="7193280" y="6667627"/>
            <a:ext cx="3907016" cy="45719"/>
          </a:xfrm>
          <a:custGeom>
            <a:avLst/>
            <a:gdLst>
              <a:gd name="connsiteX0" fmla="*/ 0 w 1638300"/>
              <a:gd name="connsiteY0" fmla="*/ 9558 h 66708"/>
              <a:gd name="connsiteX1" fmla="*/ 95250 w 1638300"/>
              <a:gd name="connsiteY1" fmla="*/ 47658 h 66708"/>
              <a:gd name="connsiteX2" fmla="*/ 180975 w 1638300"/>
              <a:gd name="connsiteY2" fmla="*/ 38133 h 66708"/>
              <a:gd name="connsiteX3" fmla="*/ 285750 w 1638300"/>
              <a:gd name="connsiteY3" fmla="*/ 9558 h 66708"/>
              <a:gd name="connsiteX4" fmla="*/ 314325 w 1638300"/>
              <a:gd name="connsiteY4" fmla="*/ 28608 h 66708"/>
              <a:gd name="connsiteX5" fmla="*/ 333375 w 1638300"/>
              <a:gd name="connsiteY5" fmla="*/ 57183 h 66708"/>
              <a:gd name="connsiteX6" fmla="*/ 361950 w 1638300"/>
              <a:gd name="connsiteY6" fmla="*/ 66708 h 66708"/>
              <a:gd name="connsiteX7" fmla="*/ 428625 w 1638300"/>
              <a:gd name="connsiteY7" fmla="*/ 47658 h 66708"/>
              <a:gd name="connsiteX8" fmla="*/ 504825 w 1638300"/>
              <a:gd name="connsiteY8" fmla="*/ 19083 h 66708"/>
              <a:gd name="connsiteX9" fmla="*/ 561975 w 1638300"/>
              <a:gd name="connsiteY9" fmla="*/ 28608 h 66708"/>
              <a:gd name="connsiteX10" fmla="*/ 695325 w 1638300"/>
              <a:gd name="connsiteY10" fmla="*/ 9558 h 66708"/>
              <a:gd name="connsiteX11" fmla="*/ 733425 w 1638300"/>
              <a:gd name="connsiteY11" fmla="*/ 19083 h 66708"/>
              <a:gd name="connsiteX12" fmla="*/ 790575 w 1638300"/>
              <a:gd name="connsiteY12" fmla="*/ 38133 h 66708"/>
              <a:gd name="connsiteX13" fmla="*/ 1019175 w 1638300"/>
              <a:gd name="connsiteY13" fmla="*/ 9558 h 66708"/>
              <a:gd name="connsiteX14" fmla="*/ 1095375 w 1638300"/>
              <a:gd name="connsiteY14" fmla="*/ 19083 h 66708"/>
              <a:gd name="connsiteX15" fmla="*/ 1152525 w 1638300"/>
              <a:gd name="connsiteY15" fmla="*/ 38133 h 66708"/>
              <a:gd name="connsiteX16" fmla="*/ 1552575 w 1638300"/>
              <a:gd name="connsiteY16" fmla="*/ 38133 h 66708"/>
              <a:gd name="connsiteX17" fmla="*/ 1581150 w 1638300"/>
              <a:gd name="connsiteY17" fmla="*/ 47658 h 66708"/>
              <a:gd name="connsiteX18" fmla="*/ 1638300 w 1638300"/>
              <a:gd name="connsiteY18" fmla="*/ 28608 h 66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38300" h="66708">
                <a:moveTo>
                  <a:pt x="0" y="9558"/>
                </a:moveTo>
                <a:cubicBezTo>
                  <a:pt x="21056" y="20086"/>
                  <a:pt x="65869" y="47658"/>
                  <a:pt x="95250" y="47658"/>
                </a:cubicBezTo>
                <a:cubicBezTo>
                  <a:pt x="124001" y="47658"/>
                  <a:pt x="152400" y="41308"/>
                  <a:pt x="180975" y="38133"/>
                </a:cubicBezTo>
                <a:cubicBezTo>
                  <a:pt x="251595" y="-8947"/>
                  <a:pt x="215674" y="-4457"/>
                  <a:pt x="285750" y="9558"/>
                </a:cubicBezTo>
                <a:cubicBezTo>
                  <a:pt x="295275" y="15908"/>
                  <a:pt x="306230" y="20513"/>
                  <a:pt x="314325" y="28608"/>
                </a:cubicBezTo>
                <a:cubicBezTo>
                  <a:pt x="322420" y="36703"/>
                  <a:pt x="324436" y="50032"/>
                  <a:pt x="333375" y="57183"/>
                </a:cubicBezTo>
                <a:cubicBezTo>
                  <a:pt x="341215" y="63455"/>
                  <a:pt x="352425" y="63533"/>
                  <a:pt x="361950" y="66708"/>
                </a:cubicBezTo>
                <a:cubicBezTo>
                  <a:pt x="381284" y="61875"/>
                  <a:pt x="409494" y="55857"/>
                  <a:pt x="428625" y="47658"/>
                </a:cubicBezTo>
                <a:cubicBezTo>
                  <a:pt x="498357" y="17773"/>
                  <a:pt x="434581" y="36644"/>
                  <a:pt x="504825" y="19083"/>
                </a:cubicBezTo>
                <a:cubicBezTo>
                  <a:pt x="523875" y="22258"/>
                  <a:pt x="542662" y="28608"/>
                  <a:pt x="561975" y="28608"/>
                </a:cubicBezTo>
                <a:cubicBezTo>
                  <a:pt x="645447" y="28608"/>
                  <a:pt x="642442" y="27186"/>
                  <a:pt x="695325" y="9558"/>
                </a:cubicBezTo>
                <a:cubicBezTo>
                  <a:pt x="708025" y="12733"/>
                  <a:pt x="720886" y="15321"/>
                  <a:pt x="733425" y="19083"/>
                </a:cubicBezTo>
                <a:cubicBezTo>
                  <a:pt x="752659" y="24853"/>
                  <a:pt x="790575" y="38133"/>
                  <a:pt x="790575" y="38133"/>
                </a:cubicBezTo>
                <a:cubicBezTo>
                  <a:pt x="902026" y="983"/>
                  <a:pt x="827675" y="20197"/>
                  <a:pt x="1019175" y="9558"/>
                </a:cubicBezTo>
                <a:cubicBezTo>
                  <a:pt x="1044575" y="12733"/>
                  <a:pt x="1070346" y="13720"/>
                  <a:pt x="1095375" y="19083"/>
                </a:cubicBezTo>
                <a:cubicBezTo>
                  <a:pt x="1115010" y="23290"/>
                  <a:pt x="1152525" y="38133"/>
                  <a:pt x="1152525" y="38133"/>
                </a:cubicBezTo>
                <a:cubicBezTo>
                  <a:pt x="1315866" y="10910"/>
                  <a:pt x="1229431" y="21562"/>
                  <a:pt x="1552575" y="38133"/>
                </a:cubicBezTo>
                <a:cubicBezTo>
                  <a:pt x="1562602" y="38647"/>
                  <a:pt x="1571625" y="44483"/>
                  <a:pt x="1581150" y="47658"/>
                </a:cubicBezTo>
                <a:lnTo>
                  <a:pt x="1638300" y="28608"/>
                </a:lnTo>
              </a:path>
            </a:pathLst>
          </a:custGeom>
          <a:ln w="38100">
            <a:solidFill>
              <a:srgbClr val="C00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24" name="文本框 23"/>
          <p:cNvSpPr txBox="1"/>
          <p:nvPr/>
        </p:nvSpPr>
        <p:spPr>
          <a:xfrm>
            <a:off x="2699778" y="2013450"/>
            <a:ext cx="3392819" cy="400110"/>
          </a:xfrm>
          <a:prstGeom prst="rect">
            <a:avLst/>
          </a:prstGeom>
          <a:noFill/>
        </p:spPr>
        <p:txBody>
          <a:bodyPr wrap="square">
            <a:spAutoFit/>
          </a:bodyPr>
          <a:lstStyle/>
          <a:p>
            <a:pPr algn="ctr"/>
            <a:r>
              <a:rPr lang="en-US" altLang="zh-CN" sz="2000" dirty="0">
                <a:solidFill>
                  <a:srgbClr val="C00000"/>
                </a:solidFill>
                <a:latin typeface="二字元煜臣拙宋简" panose="02010604000000000000" pitchFamily="2" charset="-122"/>
                <a:ea typeface="二字元煜臣拙宋简" panose="02010604000000000000" pitchFamily="2" charset="-122"/>
              </a:rPr>
              <a:t>1921.7</a:t>
            </a:r>
            <a:endParaRPr lang="en-US" altLang="zh-CN" sz="2000" dirty="0">
              <a:solidFill>
                <a:srgbClr val="C00000"/>
              </a:solidFill>
              <a:latin typeface="二字元煜臣拙宋简" panose="02010604000000000000" pitchFamily="2" charset="-122"/>
              <a:ea typeface="二字元煜臣拙宋简" panose="02010604000000000000" pitchFamily="2" charset="-122"/>
            </a:endParaRPr>
          </a:p>
        </p:txBody>
      </p:sp>
      <p:sp>
        <p:nvSpPr>
          <p:cNvPr id="25" name="文本框 24"/>
          <p:cNvSpPr txBox="1"/>
          <p:nvPr/>
        </p:nvSpPr>
        <p:spPr>
          <a:xfrm>
            <a:off x="3287598" y="2390035"/>
            <a:ext cx="3392819" cy="400110"/>
          </a:xfrm>
          <a:prstGeom prst="rect">
            <a:avLst/>
          </a:prstGeom>
          <a:noFill/>
        </p:spPr>
        <p:txBody>
          <a:bodyPr wrap="square">
            <a:spAutoFit/>
          </a:bodyPr>
          <a:lstStyle/>
          <a:p>
            <a:pPr algn="ctr"/>
            <a:r>
              <a:rPr lang="zh-CN" altLang="en-US" sz="2000" dirty="0">
                <a:solidFill>
                  <a:srgbClr val="C00000"/>
                </a:solidFill>
                <a:latin typeface="二字元煜臣拙宋简" panose="02010604000000000000" pitchFamily="2" charset="-122"/>
                <a:ea typeface="二字元煜臣拙宋简" panose="02010604000000000000" pitchFamily="2" charset="-122"/>
              </a:rPr>
              <a:t>浙江嘉兴南湖游船</a:t>
            </a:r>
            <a:endParaRPr lang="en-US" altLang="zh-CN" sz="2000" dirty="0">
              <a:solidFill>
                <a:srgbClr val="C00000"/>
              </a:solidFill>
              <a:latin typeface="二字元煜臣拙宋简" panose="02010604000000000000" pitchFamily="2" charset="-122"/>
              <a:ea typeface="二字元煜臣拙宋简" panose="02010604000000000000" pitchFamily="2" charset="-122"/>
            </a:endParaRPr>
          </a:p>
        </p:txBody>
      </p:sp>
      <p:sp>
        <p:nvSpPr>
          <p:cNvPr id="26" name="文本框 25"/>
          <p:cNvSpPr txBox="1"/>
          <p:nvPr/>
        </p:nvSpPr>
        <p:spPr>
          <a:xfrm>
            <a:off x="4229312" y="3856559"/>
            <a:ext cx="3392819" cy="400110"/>
          </a:xfrm>
          <a:prstGeom prst="rect">
            <a:avLst/>
          </a:prstGeom>
          <a:noFill/>
        </p:spPr>
        <p:txBody>
          <a:bodyPr wrap="square">
            <a:spAutoFit/>
          </a:bodyPr>
          <a:lstStyle/>
          <a:p>
            <a:pPr algn="ctr"/>
            <a:r>
              <a:rPr lang="zh-CN" altLang="en-US" sz="2000" dirty="0">
                <a:solidFill>
                  <a:srgbClr val="C00000"/>
                </a:solidFill>
                <a:latin typeface="二字元煜臣拙宋简" panose="02010604000000000000" pitchFamily="2" charset="-122"/>
                <a:ea typeface="二字元煜臣拙宋简" panose="02010604000000000000" pitchFamily="2" charset="-122"/>
              </a:rPr>
              <a:t>中国共产党</a:t>
            </a:r>
            <a:endParaRPr lang="en-US" altLang="zh-CN" sz="2000" dirty="0">
              <a:solidFill>
                <a:srgbClr val="C00000"/>
              </a:solidFill>
              <a:latin typeface="二字元煜臣拙宋简" panose="02010604000000000000" pitchFamily="2" charset="-122"/>
              <a:ea typeface="二字元煜臣拙宋简" panose="02010604000000000000" pitchFamily="2" charset="-122"/>
            </a:endParaRPr>
          </a:p>
        </p:txBody>
      </p:sp>
      <p:sp>
        <p:nvSpPr>
          <p:cNvPr id="27" name="文本框 26"/>
          <p:cNvSpPr txBox="1"/>
          <p:nvPr/>
        </p:nvSpPr>
        <p:spPr>
          <a:xfrm>
            <a:off x="3441366" y="4202169"/>
            <a:ext cx="3392819" cy="707886"/>
          </a:xfrm>
          <a:prstGeom prst="rect">
            <a:avLst/>
          </a:prstGeom>
          <a:noFill/>
        </p:spPr>
        <p:txBody>
          <a:bodyPr wrap="square">
            <a:spAutoFit/>
          </a:bodyPr>
          <a:lstStyle/>
          <a:p>
            <a:pPr algn="ctr"/>
            <a:r>
              <a:rPr lang="zh-CN" altLang="en-US" sz="2000" dirty="0">
                <a:solidFill>
                  <a:schemeClr val="bg1"/>
                </a:solidFill>
                <a:latin typeface="二字元煜臣拙宋简" panose="02010604000000000000" pitchFamily="2" charset="-122"/>
                <a:ea typeface="二字元煜臣拙宋简" panose="02010604000000000000" pitchFamily="2" charset="-122"/>
              </a:rPr>
              <a:t>推翻资产阶级政权，建立无产阶级专政，实现共产主义</a:t>
            </a:r>
            <a:endParaRPr lang="en-US" altLang="zh-CN" sz="2000" dirty="0">
              <a:solidFill>
                <a:schemeClr val="bg1"/>
              </a:solidFill>
              <a:latin typeface="二字元煜臣拙宋简" panose="02010604000000000000" pitchFamily="2" charset="-122"/>
              <a:ea typeface="二字元煜臣拙宋简" panose="02010604000000000000" pitchFamily="2" charset="-122"/>
            </a:endParaRPr>
          </a:p>
        </p:txBody>
      </p:sp>
      <p:sp>
        <p:nvSpPr>
          <p:cNvPr id="28" name="文本框 27"/>
          <p:cNvSpPr txBox="1"/>
          <p:nvPr/>
        </p:nvSpPr>
        <p:spPr>
          <a:xfrm>
            <a:off x="3182817" y="4842323"/>
            <a:ext cx="3392819" cy="400110"/>
          </a:xfrm>
          <a:prstGeom prst="rect">
            <a:avLst/>
          </a:prstGeom>
          <a:noFill/>
        </p:spPr>
        <p:txBody>
          <a:bodyPr wrap="square">
            <a:spAutoFit/>
          </a:bodyPr>
          <a:lstStyle/>
          <a:p>
            <a:pPr algn="ctr"/>
            <a:r>
              <a:rPr lang="zh-CN" altLang="en-US" sz="2000" dirty="0">
                <a:solidFill>
                  <a:srgbClr val="C00000"/>
                </a:solidFill>
                <a:latin typeface="二字元煜臣拙宋简" panose="02010604000000000000" pitchFamily="2" charset="-122"/>
                <a:ea typeface="二字元煜臣拙宋简" panose="02010604000000000000" pitchFamily="2" charset="-122"/>
              </a:rPr>
              <a:t>领导和组织工人运动</a:t>
            </a:r>
            <a:r>
              <a:rPr lang="zh-CN" altLang="en-US" sz="2000" dirty="0">
                <a:latin typeface="二字元煜臣拙宋简" panose="02010604000000000000" pitchFamily="2" charset="-122"/>
                <a:ea typeface="二字元煜臣拙宋简" panose="02010604000000000000" pitchFamily="2" charset="-122"/>
              </a:rPr>
              <a:t>；</a:t>
            </a:r>
            <a:endParaRPr lang="zh-CN" altLang="en-US" sz="2000" dirty="0">
              <a:latin typeface="二字元煜臣拙宋简" panose="02010604000000000000" pitchFamily="2" charset="-122"/>
              <a:ea typeface="二字元煜臣拙宋简" panose="02010604000000000000" pitchFamily="2" charset="-122"/>
            </a:endParaRPr>
          </a:p>
        </p:txBody>
      </p:sp>
      <p:sp>
        <p:nvSpPr>
          <p:cNvPr id="29" name="文本框 28"/>
          <p:cNvSpPr txBox="1"/>
          <p:nvPr/>
        </p:nvSpPr>
        <p:spPr>
          <a:xfrm>
            <a:off x="3848963" y="5198754"/>
            <a:ext cx="1340371" cy="400110"/>
          </a:xfrm>
          <a:prstGeom prst="rect">
            <a:avLst/>
          </a:prstGeom>
          <a:noFill/>
        </p:spPr>
        <p:txBody>
          <a:bodyPr wrap="square">
            <a:spAutoFit/>
          </a:bodyPr>
          <a:lstStyle/>
          <a:p>
            <a:pPr algn="ctr"/>
            <a:r>
              <a:rPr lang="zh-CN" altLang="en-US" sz="2000" dirty="0">
                <a:solidFill>
                  <a:schemeClr val="bg1"/>
                </a:solidFill>
                <a:latin typeface="二字元煜臣拙宋简" panose="02010604000000000000" pitchFamily="2" charset="-122"/>
                <a:ea typeface="二字元煜臣拙宋简" panose="02010604000000000000" pitchFamily="2" charset="-122"/>
              </a:rPr>
              <a:t>中央局</a:t>
            </a:r>
            <a:r>
              <a:rPr lang="zh-CN" altLang="en-US" sz="2000" dirty="0">
                <a:latin typeface="二字元煜臣拙宋简" panose="02010604000000000000" pitchFamily="2" charset="-122"/>
                <a:ea typeface="二字元煜臣拙宋简" panose="02010604000000000000" pitchFamily="2" charset="-122"/>
              </a:rPr>
              <a:t>；</a:t>
            </a:r>
            <a:endParaRPr lang="zh-CN" altLang="en-US" sz="2000" dirty="0">
              <a:latin typeface="二字元煜臣拙宋简" panose="02010604000000000000" pitchFamily="2" charset="-122"/>
              <a:ea typeface="二字元煜臣拙宋简" panose="02010604000000000000" pitchFamily="2" charset="-122"/>
            </a:endParaRPr>
          </a:p>
        </p:txBody>
      </p:sp>
      <p:sp>
        <p:nvSpPr>
          <p:cNvPr id="30" name="文本框 29"/>
          <p:cNvSpPr txBox="1"/>
          <p:nvPr/>
        </p:nvSpPr>
        <p:spPr>
          <a:xfrm>
            <a:off x="2072941" y="5482477"/>
            <a:ext cx="1340371" cy="400110"/>
          </a:xfrm>
          <a:prstGeom prst="rect">
            <a:avLst/>
          </a:prstGeom>
          <a:noFill/>
        </p:spPr>
        <p:txBody>
          <a:bodyPr wrap="square">
            <a:spAutoFit/>
          </a:bodyPr>
          <a:lstStyle/>
          <a:p>
            <a:pPr algn="ctr"/>
            <a:r>
              <a:rPr lang="zh-CN" altLang="en-US" sz="2000" dirty="0">
                <a:solidFill>
                  <a:srgbClr val="C00000"/>
                </a:solidFill>
                <a:latin typeface="二字元煜臣拙宋简" panose="02010604000000000000" pitchFamily="2" charset="-122"/>
                <a:ea typeface="二字元煜臣拙宋简" panose="02010604000000000000" pitchFamily="2" charset="-122"/>
              </a:rPr>
              <a:t>陈独秀</a:t>
            </a:r>
            <a:endParaRPr lang="zh-CN" altLang="en-US" sz="2000" dirty="0">
              <a:solidFill>
                <a:srgbClr val="C00000"/>
              </a:solidFill>
              <a:latin typeface="二字元煜臣拙宋简" panose="02010604000000000000" pitchFamily="2" charset="-122"/>
              <a:ea typeface="二字元煜臣拙宋简" panose="02010604000000000000" pitchFamily="2" charset="-122"/>
            </a:endParaRPr>
          </a:p>
        </p:txBody>
      </p:sp>
      <p:sp>
        <p:nvSpPr>
          <p:cNvPr id="31" name="文本框 30"/>
          <p:cNvSpPr txBox="1"/>
          <p:nvPr/>
        </p:nvSpPr>
        <p:spPr>
          <a:xfrm>
            <a:off x="1728437" y="6133956"/>
            <a:ext cx="5581422" cy="400110"/>
          </a:xfrm>
          <a:prstGeom prst="rect">
            <a:avLst/>
          </a:prstGeom>
          <a:noFill/>
        </p:spPr>
        <p:txBody>
          <a:bodyPr wrap="square">
            <a:spAutoFit/>
          </a:bodyPr>
          <a:lstStyle/>
          <a:p>
            <a:pPr algn="ctr"/>
            <a:r>
              <a:rPr lang="zh-CN" altLang="en-US" sz="2000" dirty="0">
                <a:solidFill>
                  <a:srgbClr val="C00000"/>
                </a:solidFill>
                <a:latin typeface="二字元煜臣拙宋简" panose="02010604000000000000" pitchFamily="2" charset="-122"/>
                <a:ea typeface="二字元煜臣拙宋简" panose="02010604000000000000" pitchFamily="2" charset="-122"/>
              </a:rPr>
              <a:t>无产阶级的先锋队</a:t>
            </a:r>
            <a:r>
              <a:rPr lang="en-US" altLang="zh-CN" sz="2000" dirty="0">
                <a:solidFill>
                  <a:srgbClr val="C00000"/>
                </a:solidFill>
                <a:latin typeface="二字元煜臣拙宋简" panose="02010604000000000000" pitchFamily="2" charset="-122"/>
                <a:ea typeface="二字元煜臣拙宋简" panose="02010604000000000000" pitchFamily="2" charset="-122"/>
              </a:rPr>
              <a:t>——</a:t>
            </a:r>
            <a:r>
              <a:rPr lang="zh-CN" altLang="en-US" sz="2000" dirty="0">
                <a:solidFill>
                  <a:srgbClr val="C00000"/>
                </a:solidFill>
                <a:latin typeface="二字元煜臣拙宋简" panose="02010604000000000000" pitchFamily="2" charset="-122"/>
                <a:ea typeface="二字元煜臣拙宋简" panose="02010604000000000000" pitchFamily="2" charset="-122"/>
              </a:rPr>
              <a:t>中国共产党诞生了！</a:t>
            </a:r>
            <a:endParaRPr lang="zh-CN" altLang="en-US" sz="2000" dirty="0">
              <a:solidFill>
                <a:srgbClr val="C00000"/>
              </a:solidFill>
              <a:latin typeface="二字元煜臣拙宋简" panose="02010604000000000000" pitchFamily="2" charset="-122"/>
              <a:ea typeface="二字元煜臣拙宋简" panose="02010604000000000000" pitchFamily="2" charset="-122"/>
            </a:endParaRPr>
          </a:p>
        </p:txBody>
      </p:sp>
      <p:sp>
        <p:nvSpPr>
          <p:cNvPr id="32" name="文本框 31"/>
          <p:cNvSpPr txBox="1"/>
          <p:nvPr/>
        </p:nvSpPr>
        <p:spPr>
          <a:xfrm>
            <a:off x="9650974" y="3776802"/>
            <a:ext cx="1852222" cy="396968"/>
          </a:xfrm>
          <a:prstGeom prst="rect">
            <a:avLst/>
          </a:prstGeom>
          <a:noFill/>
        </p:spPr>
        <p:txBody>
          <a:bodyPr wrap="square">
            <a:spAutoFit/>
          </a:bodyPr>
          <a:lstStyle/>
          <a:p>
            <a:pPr algn="ctr"/>
            <a:r>
              <a:rPr lang="zh-CN" altLang="en-US" sz="2000" dirty="0">
                <a:solidFill>
                  <a:schemeClr val="bg1"/>
                </a:solidFill>
                <a:latin typeface="二字元煜臣拙宋简" panose="02010604000000000000" pitchFamily="2" charset="-122"/>
                <a:ea typeface="二字元煜臣拙宋简" panose="02010604000000000000" pitchFamily="2" charset="-122"/>
              </a:rPr>
              <a:t>建设共产主义</a:t>
            </a:r>
            <a:endParaRPr lang="en-US" altLang="zh-CN" sz="2000" dirty="0">
              <a:solidFill>
                <a:schemeClr val="bg1"/>
              </a:solidFill>
              <a:latin typeface="二字元煜臣拙宋简" panose="02010604000000000000" pitchFamily="2" charset="-122"/>
              <a:ea typeface="二字元煜臣拙宋简" panose="02010604000000000000" pitchFamily="2" charset="-122"/>
            </a:endParaRPr>
          </a:p>
        </p:txBody>
      </p:sp>
      <p:sp>
        <p:nvSpPr>
          <p:cNvPr id="33" name="文本框 32"/>
          <p:cNvSpPr txBox="1"/>
          <p:nvPr/>
        </p:nvSpPr>
        <p:spPr>
          <a:xfrm>
            <a:off x="7526193" y="4597729"/>
            <a:ext cx="4115394" cy="1015663"/>
          </a:xfrm>
          <a:prstGeom prst="rect">
            <a:avLst/>
          </a:prstGeom>
          <a:noFill/>
        </p:spPr>
        <p:txBody>
          <a:bodyPr wrap="square">
            <a:spAutoFit/>
          </a:bodyPr>
          <a:lstStyle/>
          <a:p>
            <a:pPr algn="ctr"/>
            <a:r>
              <a:rPr lang="zh-CN" altLang="en-US" sz="2000" dirty="0">
                <a:solidFill>
                  <a:schemeClr val="bg1"/>
                </a:solidFill>
                <a:latin typeface="二字元煜臣拙宋简" panose="02010604000000000000" pitchFamily="2" charset="-122"/>
                <a:ea typeface="二字元煜臣拙宋简" panose="02010604000000000000" pitchFamily="2" charset="-122"/>
              </a:rPr>
              <a:t>在民主革命阶段，党的主要任务是打倒军阀，推翻帝国主义，将中国统一为真正的民主共和国。</a:t>
            </a:r>
            <a:endParaRPr lang="en-US" altLang="zh-CN" sz="2000" dirty="0">
              <a:solidFill>
                <a:schemeClr val="bg1"/>
              </a:solidFill>
              <a:latin typeface="二字元煜臣拙宋简" panose="02010604000000000000" pitchFamily="2" charset="-122"/>
              <a:ea typeface="二字元煜臣拙宋简" panose="02010604000000000000" pitchFamily="2" charset="-122"/>
            </a:endParaRPr>
          </a:p>
        </p:txBody>
      </p:sp>
      <p:sp>
        <p:nvSpPr>
          <p:cNvPr id="34" name="文本框 33"/>
          <p:cNvSpPr txBox="1"/>
          <p:nvPr/>
        </p:nvSpPr>
        <p:spPr>
          <a:xfrm>
            <a:off x="6714027" y="5982600"/>
            <a:ext cx="4927560" cy="707886"/>
          </a:xfrm>
          <a:prstGeom prst="rect">
            <a:avLst/>
          </a:prstGeom>
          <a:noFill/>
        </p:spPr>
        <p:txBody>
          <a:bodyPr wrap="square">
            <a:spAutoFit/>
          </a:bodyPr>
          <a:lstStyle/>
          <a:p>
            <a:pPr algn="r"/>
            <a:r>
              <a:rPr lang="zh-CN" altLang="en-US" sz="2000" dirty="0">
                <a:solidFill>
                  <a:schemeClr val="bg1"/>
                </a:solidFill>
                <a:latin typeface="二字元煜臣拙宋简" panose="02010604000000000000" pitchFamily="2" charset="-122"/>
                <a:ea typeface="二字元煜臣拙宋简" panose="02010604000000000000" pitchFamily="2" charset="-122"/>
              </a:rPr>
              <a:t>第一次提出了</a:t>
            </a:r>
            <a:endParaRPr lang="en-US" altLang="zh-CN" sz="2000" dirty="0">
              <a:solidFill>
                <a:schemeClr val="bg1"/>
              </a:solidFill>
              <a:latin typeface="二字元煜臣拙宋简" panose="02010604000000000000" pitchFamily="2" charset="-122"/>
              <a:ea typeface="二字元煜臣拙宋简" panose="02010604000000000000" pitchFamily="2" charset="-122"/>
            </a:endParaRPr>
          </a:p>
          <a:p>
            <a:pPr algn="ctr"/>
            <a:r>
              <a:rPr lang="zh-CN" altLang="en-US" sz="2000" dirty="0">
                <a:solidFill>
                  <a:schemeClr val="bg1"/>
                </a:solidFill>
                <a:latin typeface="二字元煜臣拙宋简" panose="02010604000000000000" pitchFamily="2" charset="-122"/>
                <a:ea typeface="二字元煜臣拙宋简" panose="02010604000000000000" pitchFamily="2" charset="-122"/>
              </a:rPr>
              <a:t>彻底的反帝反封建的民主革命纲领</a:t>
            </a:r>
            <a:endParaRPr lang="en-US" altLang="zh-CN" sz="2000" dirty="0">
              <a:solidFill>
                <a:schemeClr val="bg1"/>
              </a:solidFill>
              <a:latin typeface="二字元煜臣拙宋简" panose="02010604000000000000" pitchFamily="2" charset="-122"/>
              <a:ea typeface="二字元煜臣拙宋简" panose="02010604000000000000"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par>
                          <p:cTn id="8" fill="hold">
                            <p:stCondLst>
                              <p:cond delay="500"/>
                            </p:stCondLst>
                            <p:childTnLst>
                              <p:par>
                                <p:cTn id="9" presetID="16" presetClass="entr" presetSubtype="21"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barn(inVertical)">
                                      <p:cBhvr>
                                        <p:cTn id="11" dur="500"/>
                                        <p:tgtEl>
                                          <p:spTgt spid="4"/>
                                        </p:tgtEl>
                                      </p:cBhvr>
                                    </p:animEffect>
                                  </p:childTnLst>
                                </p:cTn>
                              </p:par>
                            </p:childTnLst>
                          </p:cTn>
                        </p:par>
                        <p:par>
                          <p:cTn id="12" fill="hold">
                            <p:stCondLst>
                              <p:cond delay="1000"/>
                            </p:stCondLst>
                            <p:childTnLst>
                              <p:par>
                                <p:cTn id="13" presetID="53" presetClass="entr" presetSubtype="16"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p:cTn id="15" dur="500" fill="hold"/>
                                        <p:tgtEl>
                                          <p:spTgt spid="5"/>
                                        </p:tgtEl>
                                        <p:attrNameLst>
                                          <p:attrName>ppt_w</p:attrName>
                                        </p:attrNameLst>
                                      </p:cBhvr>
                                      <p:tavLst>
                                        <p:tav tm="0">
                                          <p:val>
                                            <p:fltVal val="0"/>
                                          </p:val>
                                        </p:tav>
                                        <p:tav tm="100000">
                                          <p:val>
                                            <p:strVal val="#ppt_w"/>
                                          </p:val>
                                        </p:tav>
                                      </p:tavLst>
                                    </p:anim>
                                    <p:anim calcmode="lin" valueType="num">
                                      <p:cBhvr>
                                        <p:cTn id="16" dur="500" fill="hold"/>
                                        <p:tgtEl>
                                          <p:spTgt spid="5"/>
                                        </p:tgtEl>
                                        <p:attrNameLst>
                                          <p:attrName>ppt_h</p:attrName>
                                        </p:attrNameLst>
                                      </p:cBhvr>
                                      <p:tavLst>
                                        <p:tav tm="0">
                                          <p:val>
                                            <p:fltVal val="0"/>
                                          </p:val>
                                        </p:tav>
                                        <p:tav tm="100000">
                                          <p:val>
                                            <p:strVal val="#ppt_h"/>
                                          </p:val>
                                        </p:tav>
                                      </p:tavLst>
                                    </p:anim>
                                    <p:animEffect transition="in" filter="fade">
                                      <p:cBhvr>
                                        <p:cTn id="17" dur="500"/>
                                        <p:tgtEl>
                                          <p:spTgt spid="5"/>
                                        </p:tgtEl>
                                      </p:cBhvr>
                                    </p:animEffect>
                                  </p:childTnLst>
                                </p:cTn>
                              </p:par>
                            </p:childTnLst>
                          </p:cTn>
                        </p:par>
                        <p:par>
                          <p:cTn id="18" fill="hold">
                            <p:stCondLst>
                              <p:cond delay="1500"/>
                            </p:stCondLst>
                            <p:childTnLst>
                              <p:par>
                                <p:cTn id="19" presetID="53" presetClass="entr" presetSubtype="16" fill="hold" nodeType="afterEffect">
                                  <p:stCondLst>
                                    <p:cond delay="0"/>
                                  </p:stCondLst>
                                  <p:childTnLst>
                                    <p:set>
                                      <p:cBhvr>
                                        <p:cTn id="20" dur="1" fill="hold">
                                          <p:stCondLst>
                                            <p:cond delay="0"/>
                                          </p:stCondLst>
                                        </p:cTn>
                                        <p:tgtEl>
                                          <p:spTgt spid="6"/>
                                        </p:tgtEl>
                                        <p:attrNameLst>
                                          <p:attrName>style.visibility</p:attrName>
                                        </p:attrNameLst>
                                      </p:cBhvr>
                                      <p:to>
                                        <p:strVal val="visible"/>
                                      </p:to>
                                    </p:set>
                                    <p:anim calcmode="lin" valueType="num">
                                      <p:cBhvr>
                                        <p:cTn id="21" dur="500" fill="hold"/>
                                        <p:tgtEl>
                                          <p:spTgt spid="6"/>
                                        </p:tgtEl>
                                        <p:attrNameLst>
                                          <p:attrName>ppt_w</p:attrName>
                                        </p:attrNameLst>
                                      </p:cBhvr>
                                      <p:tavLst>
                                        <p:tav tm="0">
                                          <p:val>
                                            <p:fltVal val="0"/>
                                          </p:val>
                                        </p:tav>
                                        <p:tav tm="100000">
                                          <p:val>
                                            <p:strVal val="#ppt_w"/>
                                          </p:val>
                                        </p:tav>
                                      </p:tavLst>
                                    </p:anim>
                                    <p:anim calcmode="lin" valueType="num">
                                      <p:cBhvr>
                                        <p:cTn id="22" dur="500" fill="hold"/>
                                        <p:tgtEl>
                                          <p:spTgt spid="6"/>
                                        </p:tgtEl>
                                        <p:attrNameLst>
                                          <p:attrName>ppt_h</p:attrName>
                                        </p:attrNameLst>
                                      </p:cBhvr>
                                      <p:tavLst>
                                        <p:tav tm="0">
                                          <p:val>
                                            <p:fltVal val="0"/>
                                          </p:val>
                                        </p:tav>
                                        <p:tav tm="100000">
                                          <p:val>
                                            <p:strVal val="#ppt_h"/>
                                          </p:val>
                                        </p:tav>
                                      </p:tavLst>
                                    </p:anim>
                                    <p:animEffect transition="in" filter="fade">
                                      <p:cBhvr>
                                        <p:cTn id="23" dur="500"/>
                                        <p:tgtEl>
                                          <p:spTgt spid="6"/>
                                        </p:tgtEl>
                                      </p:cBhvr>
                                    </p:animEffect>
                                  </p:childTnLst>
                                </p:cTn>
                              </p:par>
                            </p:childTnLst>
                          </p:cTn>
                        </p:par>
                        <p:par>
                          <p:cTn id="24" fill="hold">
                            <p:stCondLst>
                              <p:cond delay="2000"/>
                            </p:stCondLst>
                            <p:childTnLst>
                              <p:par>
                                <p:cTn id="25" presetID="53" presetClass="entr" presetSubtype="16" fill="hold" nodeType="afterEffect">
                                  <p:stCondLst>
                                    <p:cond delay="0"/>
                                  </p:stCondLst>
                                  <p:childTnLst>
                                    <p:set>
                                      <p:cBhvr>
                                        <p:cTn id="26" dur="1" fill="hold">
                                          <p:stCondLst>
                                            <p:cond delay="0"/>
                                          </p:stCondLst>
                                        </p:cTn>
                                        <p:tgtEl>
                                          <p:spTgt spid="7"/>
                                        </p:tgtEl>
                                        <p:attrNameLst>
                                          <p:attrName>style.visibility</p:attrName>
                                        </p:attrNameLst>
                                      </p:cBhvr>
                                      <p:to>
                                        <p:strVal val="visible"/>
                                      </p:to>
                                    </p:set>
                                    <p:anim calcmode="lin" valueType="num">
                                      <p:cBhvr>
                                        <p:cTn id="27" dur="500" fill="hold"/>
                                        <p:tgtEl>
                                          <p:spTgt spid="7"/>
                                        </p:tgtEl>
                                        <p:attrNameLst>
                                          <p:attrName>ppt_w</p:attrName>
                                        </p:attrNameLst>
                                      </p:cBhvr>
                                      <p:tavLst>
                                        <p:tav tm="0">
                                          <p:val>
                                            <p:fltVal val="0"/>
                                          </p:val>
                                        </p:tav>
                                        <p:tav tm="100000">
                                          <p:val>
                                            <p:strVal val="#ppt_w"/>
                                          </p:val>
                                        </p:tav>
                                      </p:tavLst>
                                    </p:anim>
                                    <p:anim calcmode="lin" valueType="num">
                                      <p:cBhvr>
                                        <p:cTn id="28" dur="500" fill="hold"/>
                                        <p:tgtEl>
                                          <p:spTgt spid="7"/>
                                        </p:tgtEl>
                                        <p:attrNameLst>
                                          <p:attrName>ppt_h</p:attrName>
                                        </p:attrNameLst>
                                      </p:cBhvr>
                                      <p:tavLst>
                                        <p:tav tm="0">
                                          <p:val>
                                            <p:fltVal val="0"/>
                                          </p:val>
                                        </p:tav>
                                        <p:tav tm="100000">
                                          <p:val>
                                            <p:strVal val="#ppt_h"/>
                                          </p:val>
                                        </p:tav>
                                      </p:tavLst>
                                    </p:anim>
                                    <p:animEffect transition="in" filter="fade">
                                      <p:cBhvr>
                                        <p:cTn id="29" dur="500"/>
                                        <p:tgtEl>
                                          <p:spTgt spid="7"/>
                                        </p:tgtEl>
                                      </p:cBhvr>
                                    </p:animEffect>
                                  </p:childTnLst>
                                </p:cTn>
                              </p:par>
                            </p:childTnLst>
                          </p:cTn>
                        </p:par>
                      </p:childTnLst>
                    </p:cTn>
                  </p:par>
                  <p:par>
                    <p:cTn id="30" fill="hold">
                      <p:stCondLst>
                        <p:cond delay="indefinite"/>
                      </p:stCondLst>
                      <p:childTnLst>
                        <p:par>
                          <p:cTn id="31" fill="hold">
                            <p:stCondLst>
                              <p:cond delay="0"/>
                            </p:stCondLst>
                            <p:childTnLst>
                              <p:par>
                                <p:cTn id="32" presetID="14" presetClass="entr" presetSubtype="10" fill="hold" nodeType="clickEffect">
                                  <p:stCondLst>
                                    <p:cond delay="0"/>
                                  </p:stCondLst>
                                  <p:childTnLst>
                                    <p:set>
                                      <p:cBhvr>
                                        <p:cTn id="33" dur="1" fill="hold">
                                          <p:stCondLst>
                                            <p:cond delay="0"/>
                                          </p:stCondLst>
                                        </p:cTn>
                                        <p:tgtEl>
                                          <p:spTgt spid="2"/>
                                        </p:tgtEl>
                                        <p:attrNameLst>
                                          <p:attrName>style.visibility</p:attrName>
                                        </p:attrNameLst>
                                      </p:cBhvr>
                                      <p:to>
                                        <p:strVal val="visible"/>
                                      </p:to>
                                    </p:set>
                                    <p:animEffect transition="in" filter="randombar(horizontal)">
                                      <p:cBhvr>
                                        <p:cTn id="34" dur="500"/>
                                        <p:tgtEl>
                                          <p:spTgt spid="2"/>
                                        </p:tgtEl>
                                      </p:cBhvr>
                                    </p:animEffect>
                                  </p:childTnLst>
                                </p:cTn>
                              </p:par>
                              <p:par>
                                <p:cTn id="35" presetID="16" presetClass="entr" presetSubtype="21" fill="hold" grpId="0" nodeType="with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barn(inVertical)">
                                      <p:cBhvr>
                                        <p:cTn id="37" dur="500"/>
                                        <p:tgtEl>
                                          <p:spTgt spid="9"/>
                                        </p:tgtEl>
                                      </p:cBhvr>
                                    </p:animEffect>
                                  </p:childTnLst>
                                </p:cTn>
                              </p:par>
                              <p:par>
                                <p:cTn id="38" presetID="16" presetClass="entr" presetSubtype="21" fill="hold" grpId="0" nodeType="withEffect">
                                  <p:stCondLst>
                                    <p:cond delay="0"/>
                                  </p:stCondLst>
                                  <p:childTnLst>
                                    <p:set>
                                      <p:cBhvr>
                                        <p:cTn id="39" dur="1" fill="hold">
                                          <p:stCondLst>
                                            <p:cond delay="0"/>
                                          </p:stCondLst>
                                        </p:cTn>
                                        <p:tgtEl>
                                          <p:spTgt spid="10"/>
                                        </p:tgtEl>
                                        <p:attrNameLst>
                                          <p:attrName>style.visibility</p:attrName>
                                        </p:attrNameLst>
                                      </p:cBhvr>
                                      <p:to>
                                        <p:strVal val="visible"/>
                                      </p:to>
                                    </p:set>
                                    <p:animEffect transition="in" filter="barn(inVertical)">
                                      <p:cBhvr>
                                        <p:cTn id="40" dur="500"/>
                                        <p:tgtEl>
                                          <p:spTgt spid="10"/>
                                        </p:tgtEl>
                                      </p:cBhvr>
                                    </p:animEffect>
                                  </p:childTnLst>
                                </p:cTn>
                              </p:par>
                              <p:par>
                                <p:cTn id="41" presetID="16" presetClass="entr" presetSubtype="21" fill="hold" grpId="0" nodeType="withEffect">
                                  <p:stCondLst>
                                    <p:cond delay="0"/>
                                  </p:stCondLst>
                                  <p:childTnLst>
                                    <p:set>
                                      <p:cBhvr>
                                        <p:cTn id="42" dur="1" fill="hold">
                                          <p:stCondLst>
                                            <p:cond delay="0"/>
                                          </p:stCondLst>
                                        </p:cTn>
                                        <p:tgtEl>
                                          <p:spTgt spid="11"/>
                                        </p:tgtEl>
                                        <p:attrNameLst>
                                          <p:attrName>style.visibility</p:attrName>
                                        </p:attrNameLst>
                                      </p:cBhvr>
                                      <p:to>
                                        <p:strVal val="visible"/>
                                      </p:to>
                                    </p:set>
                                    <p:animEffect transition="in" filter="barn(inVertical)">
                                      <p:cBhvr>
                                        <p:cTn id="43" dur="500"/>
                                        <p:tgtEl>
                                          <p:spTgt spid="11"/>
                                        </p:tgtEl>
                                      </p:cBhvr>
                                    </p:animEffect>
                                  </p:childTnLst>
                                </p:cTn>
                              </p:par>
                              <p:par>
                                <p:cTn id="44" presetID="16" presetClass="entr" presetSubtype="21" fill="hold" grpId="0" nodeType="withEffect">
                                  <p:stCondLst>
                                    <p:cond delay="0"/>
                                  </p:stCondLst>
                                  <p:childTnLst>
                                    <p:set>
                                      <p:cBhvr>
                                        <p:cTn id="45" dur="1" fill="hold">
                                          <p:stCondLst>
                                            <p:cond delay="0"/>
                                          </p:stCondLst>
                                        </p:cTn>
                                        <p:tgtEl>
                                          <p:spTgt spid="12"/>
                                        </p:tgtEl>
                                        <p:attrNameLst>
                                          <p:attrName>style.visibility</p:attrName>
                                        </p:attrNameLst>
                                      </p:cBhvr>
                                      <p:to>
                                        <p:strVal val="visible"/>
                                      </p:to>
                                    </p:set>
                                    <p:animEffect transition="in" filter="barn(inVertical)">
                                      <p:cBhvr>
                                        <p:cTn id="46" dur="500"/>
                                        <p:tgtEl>
                                          <p:spTgt spid="12"/>
                                        </p:tgtEl>
                                      </p:cBhvr>
                                    </p:animEffect>
                                  </p:childTnLst>
                                </p:cTn>
                              </p:par>
                              <p:par>
                                <p:cTn id="47" presetID="16" presetClass="entr" presetSubtype="21" fill="hold" grpId="0" nodeType="withEffect">
                                  <p:stCondLst>
                                    <p:cond delay="0"/>
                                  </p:stCondLst>
                                  <p:childTnLst>
                                    <p:set>
                                      <p:cBhvr>
                                        <p:cTn id="48" dur="1" fill="hold">
                                          <p:stCondLst>
                                            <p:cond delay="0"/>
                                          </p:stCondLst>
                                        </p:cTn>
                                        <p:tgtEl>
                                          <p:spTgt spid="13"/>
                                        </p:tgtEl>
                                        <p:attrNameLst>
                                          <p:attrName>style.visibility</p:attrName>
                                        </p:attrNameLst>
                                      </p:cBhvr>
                                      <p:to>
                                        <p:strVal val="visible"/>
                                      </p:to>
                                    </p:set>
                                    <p:animEffect transition="in" filter="barn(inVertical)">
                                      <p:cBhvr>
                                        <p:cTn id="49" dur="500"/>
                                        <p:tgtEl>
                                          <p:spTgt spid="13"/>
                                        </p:tgtEl>
                                      </p:cBhvr>
                                    </p:animEffect>
                                  </p:childTnLst>
                                </p:cTn>
                              </p:par>
                              <p:par>
                                <p:cTn id="50" presetID="16" presetClass="entr" presetSubtype="21" fill="hold" grpId="0" nodeType="with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barn(inVertical)">
                                      <p:cBhvr>
                                        <p:cTn id="52" dur="500"/>
                                        <p:tgtEl>
                                          <p:spTgt spid="15"/>
                                        </p:tgtEl>
                                      </p:cBhvr>
                                    </p:animEffect>
                                  </p:childTnLst>
                                </p:cTn>
                              </p:par>
                              <p:par>
                                <p:cTn id="53" presetID="16" presetClass="entr" presetSubtype="21" fill="hold" grpId="0" nodeType="withEffect">
                                  <p:stCondLst>
                                    <p:cond delay="0"/>
                                  </p:stCondLst>
                                  <p:childTnLst>
                                    <p:set>
                                      <p:cBhvr>
                                        <p:cTn id="54" dur="1" fill="hold">
                                          <p:stCondLst>
                                            <p:cond delay="0"/>
                                          </p:stCondLst>
                                        </p:cTn>
                                        <p:tgtEl>
                                          <p:spTgt spid="16"/>
                                        </p:tgtEl>
                                        <p:attrNameLst>
                                          <p:attrName>style.visibility</p:attrName>
                                        </p:attrNameLst>
                                      </p:cBhvr>
                                      <p:to>
                                        <p:strVal val="visible"/>
                                      </p:to>
                                    </p:set>
                                    <p:animEffect transition="in" filter="barn(inVertical)">
                                      <p:cBhvr>
                                        <p:cTn id="55" dur="500"/>
                                        <p:tgtEl>
                                          <p:spTgt spid="16"/>
                                        </p:tgtEl>
                                      </p:cBhvr>
                                    </p:animEffect>
                                  </p:childTnLst>
                                </p:cTn>
                              </p:par>
                              <p:par>
                                <p:cTn id="56" presetID="16" presetClass="entr" presetSubtype="21" fill="hold" grpId="0" nodeType="withEffect">
                                  <p:stCondLst>
                                    <p:cond delay="0"/>
                                  </p:stCondLst>
                                  <p:childTnLst>
                                    <p:set>
                                      <p:cBhvr>
                                        <p:cTn id="57" dur="1" fill="hold">
                                          <p:stCondLst>
                                            <p:cond delay="0"/>
                                          </p:stCondLst>
                                        </p:cTn>
                                        <p:tgtEl>
                                          <p:spTgt spid="17"/>
                                        </p:tgtEl>
                                        <p:attrNameLst>
                                          <p:attrName>style.visibility</p:attrName>
                                        </p:attrNameLst>
                                      </p:cBhvr>
                                      <p:to>
                                        <p:strVal val="visible"/>
                                      </p:to>
                                    </p:set>
                                    <p:animEffect transition="in" filter="barn(inVertical)">
                                      <p:cBhvr>
                                        <p:cTn id="58" dur="500"/>
                                        <p:tgtEl>
                                          <p:spTgt spid="17"/>
                                        </p:tgtEl>
                                      </p:cBhvr>
                                    </p:animEffect>
                                  </p:childTnLst>
                                </p:cTn>
                              </p:par>
                              <p:par>
                                <p:cTn id="59" presetID="16" presetClass="entr" presetSubtype="21" fill="hold" grpId="0" nodeType="withEffect">
                                  <p:stCondLst>
                                    <p:cond delay="0"/>
                                  </p:stCondLst>
                                  <p:childTnLst>
                                    <p:set>
                                      <p:cBhvr>
                                        <p:cTn id="60" dur="1" fill="hold">
                                          <p:stCondLst>
                                            <p:cond delay="0"/>
                                          </p:stCondLst>
                                        </p:cTn>
                                        <p:tgtEl>
                                          <p:spTgt spid="18"/>
                                        </p:tgtEl>
                                        <p:attrNameLst>
                                          <p:attrName>style.visibility</p:attrName>
                                        </p:attrNameLst>
                                      </p:cBhvr>
                                      <p:to>
                                        <p:strVal val="visible"/>
                                      </p:to>
                                    </p:set>
                                    <p:animEffect transition="in" filter="barn(inVertical)">
                                      <p:cBhvr>
                                        <p:cTn id="61" dur="500"/>
                                        <p:tgtEl>
                                          <p:spTgt spid="18"/>
                                        </p:tgtEl>
                                      </p:cBhvr>
                                    </p:animEffect>
                                  </p:childTnLst>
                                </p:cTn>
                              </p:par>
                              <p:par>
                                <p:cTn id="62" presetID="16" presetClass="entr" presetSubtype="21" fill="hold" grpId="0" nodeType="withEffect">
                                  <p:stCondLst>
                                    <p:cond delay="0"/>
                                  </p:stCondLst>
                                  <p:childTnLst>
                                    <p:set>
                                      <p:cBhvr>
                                        <p:cTn id="63" dur="1" fill="hold">
                                          <p:stCondLst>
                                            <p:cond delay="0"/>
                                          </p:stCondLst>
                                        </p:cTn>
                                        <p:tgtEl>
                                          <p:spTgt spid="19"/>
                                        </p:tgtEl>
                                        <p:attrNameLst>
                                          <p:attrName>style.visibility</p:attrName>
                                        </p:attrNameLst>
                                      </p:cBhvr>
                                      <p:to>
                                        <p:strVal val="visible"/>
                                      </p:to>
                                    </p:set>
                                    <p:animEffect transition="in" filter="barn(inVertical)">
                                      <p:cBhvr>
                                        <p:cTn id="64" dur="500"/>
                                        <p:tgtEl>
                                          <p:spTgt spid="19"/>
                                        </p:tgtEl>
                                      </p:cBhvr>
                                    </p:animEffect>
                                  </p:childTnLst>
                                </p:cTn>
                              </p:par>
                              <p:par>
                                <p:cTn id="65" presetID="16" presetClass="entr" presetSubtype="21" fill="hold" grpId="0" nodeType="withEffect">
                                  <p:stCondLst>
                                    <p:cond delay="0"/>
                                  </p:stCondLst>
                                  <p:childTnLst>
                                    <p:set>
                                      <p:cBhvr>
                                        <p:cTn id="66" dur="1" fill="hold">
                                          <p:stCondLst>
                                            <p:cond delay="0"/>
                                          </p:stCondLst>
                                        </p:cTn>
                                        <p:tgtEl>
                                          <p:spTgt spid="21"/>
                                        </p:tgtEl>
                                        <p:attrNameLst>
                                          <p:attrName>style.visibility</p:attrName>
                                        </p:attrNameLst>
                                      </p:cBhvr>
                                      <p:to>
                                        <p:strVal val="visible"/>
                                      </p:to>
                                    </p:set>
                                    <p:animEffect transition="in" filter="barn(inVertical)">
                                      <p:cBhvr>
                                        <p:cTn id="67" dur="500"/>
                                        <p:tgtEl>
                                          <p:spTgt spid="21"/>
                                        </p:tgtEl>
                                      </p:cBhvr>
                                    </p:animEffect>
                                  </p:childTnLst>
                                </p:cTn>
                              </p:par>
                              <p:par>
                                <p:cTn id="68" presetID="16" presetClass="entr" presetSubtype="21" fill="hold" grpId="0" nodeType="withEffect">
                                  <p:stCondLst>
                                    <p:cond delay="0"/>
                                  </p:stCondLst>
                                  <p:childTnLst>
                                    <p:set>
                                      <p:cBhvr>
                                        <p:cTn id="69" dur="1" fill="hold">
                                          <p:stCondLst>
                                            <p:cond delay="0"/>
                                          </p:stCondLst>
                                        </p:cTn>
                                        <p:tgtEl>
                                          <p:spTgt spid="23"/>
                                        </p:tgtEl>
                                        <p:attrNameLst>
                                          <p:attrName>style.visibility</p:attrName>
                                        </p:attrNameLst>
                                      </p:cBhvr>
                                      <p:to>
                                        <p:strVal val="visible"/>
                                      </p:to>
                                    </p:set>
                                    <p:animEffect transition="in" filter="barn(inVertical)">
                                      <p:cBhvr>
                                        <p:cTn id="70" dur="500"/>
                                        <p:tgtEl>
                                          <p:spTgt spid="23"/>
                                        </p:tgtEl>
                                      </p:cBhvr>
                                    </p:animEffect>
                                  </p:childTnLst>
                                </p:cTn>
                              </p:par>
                            </p:childTnLst>
                          </p:cTn>
                        </p:par>
                      </p:childTnLst>
                    </p:cTn>
                  </p:par>
                  <p:par>
                    <p:cTn id="71" fill="hold">
                      <p:stCondLst>
                        <p:cond delay="indefinite"/>
                      </p:stCondLst>
                      <p:childTnLst>
                        <p:par>
                          <p:cTn id="72" fill="hold">
                            <p:stCondLst>
                              <p:cond delay="0"/>
                            </p:stCondLst>
                            <p:childTnLst>
                              <p:par>
                                <p:cTn id="73" presetID="42" presetClass="entr" presetSubtype="0" fill="hold" grpId="0" nodeType="clickEffect">
                                  <p:stCondLst>
                                    <p:cond delay="0"/>
                                  </p:stCondLst>
                                  <p:childTnLst>
                                    <p:set>
                                      <p:cBhvr>
                                        <p:cTn id="74" dur="1" fill="hold">
                                          <p:stCondLst>
                                            <p:cond delay="0"/>
                                          </p:stCondLst>
                                        </p:cTn>
                                        <p:tgtEl>
                                          <p:spTgt spid="24"/>
                                        </p:tgtEl>
                                        <p:attrNameLst>
                                          <p:attrName>style.visibility</p:attrName>
                                        </p:attrNameLst>
                                      </p:cBhvr>
                                      <p:to>
                                        <p:strVal val="visible"/>
                                      </p:to>
                                    </p:set>
                                    <p:animEffect transition="in" filter="fade">
                                      <p:cBhvr>
                                        <p:cTn id="75" dur="1000"/>
                                        <p:tgtEl>
                                          <p:spTgt spid="24"/>
                                        </p:tgtEl>
                                      </p:cBhvr>
                                    </p:animEffect>
                                    <p:anim calcmode="lin" valueType="num">
                                      <p:cBhvr>
                                        <p:cTn id="76" dur="1000" fill="hold"/>
                                        <p:tgtEl>
                                          <p:spTgt spid="24"/>
                                        </p:tgtEl>
                                        <p:attrNameLst>
                                          <p:attrName>ppt_x</p:attrName>
                                        </p:attrNameLst>
                                      </p:cBhvr>
                                      <p:tavLst>
                                        <p:tav tm="0">
                                          <p:val>
                                            <p:strVal val="#ppt_x"/>
                                          </p:val>
                                        </p:tav>
                                        <p:tav tm="100000">
                                          <p:val>
                                            <p:strVal val="#ppt_x"/>
                                          </p:val>
                                        </p:tav>
                                      </p:tavLst>
                                    </p:anim>
                                    <p:anim calcmode="lin" valueType="num">
                                      <p:cBhvr>
                                        <p:cTn id="77"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78" fill="hold">
                      <p:stCondLst>
                        <p:cond delay="indefinite"/>
                      </p:stCondLst>
                      <p:childTnLst>
                        <p:par>
                          <p:cTn id="79" fill="hold">
                            <p:stCondLst>
                              <p:cond delay="0"/>
                            </p:stCondLst>
                            <p:childTnLst>
                              <p:par>
                                <p:cTn id="80" presetID="42" presetClass="entr" presetSubtype="0" fill="hold" grpId="0" nodeType="clickEffect">
                                  <p:stCondLst>
                                    <p:cond delay="0"/>
                                  </p:stCondLst>
                                  <p:childTnLst>
                                    <p:set>
                                      <p:cBhvr>
                                        <p:cTn id="81" dur="1" fill="hold">
                                          <p:stCondLst>
                                            <p:cond delay="0"/>
                                          </p:stCondLst>
                                        </p:cTn>
                                        <p:tgtEl>
                                          <p:spTgt spid="25"/>
                                        </p:tgtEl>
                                        <p:attrNameLst>
                                          <p:attrName>style.visibility</p:attrName>
                                        </p:attrNameLst>
                                      </p:cBhvr>
                                      <p:to>
                                        <p:strVal val="visible"/>
                                      </p:to>
                                    </p:set>
                                    <p:animEffect transition="in" filter="fade">
                                      <p:cBhvr>
                                        <p:cTn id="82" dur="1000"/>
                                        <p:tgtEl>
                                          <p:spTgt spid="25"/>
                                        </p:tgtEl>
                                      </p:cBhvr>
                                    </p:animEffect>
                                    <p:anim calcmode="lin" valueType="num">
                                      <p:cBhvr>
                                        <p:cTn id="83" dur="1000" fill="hold"/>
                                        <p:tgtEl>
                                          <p:spTgt spid="25"/>
                                        </p:tgtEl>
                                        <p:attrNameLst>
                                          <p:attrName>ppt_x</p:attrName>
                                        </p:attrNameLst>
                                      </p:cBhvr>
                                      <p:tavLst>
                                        <p:tav tm="0">
                                          <p:val>
                                            <p:strVal val="#ppt_x"/>
                                          </p:val>
                                        </p:tav>
                                        <p:tav tm="100000">
                                          <p:val>
                                            <p:strVal val="#ppt_x"/>
                                          </p:val>
                                        </p:tav>
                                      </p:tavLst>
                                    </p:anim>
                                    <p:anim calcmode="lin" valueType="num">
                                      <p:cBhvr>
                                        <p:cTn id="84"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85" fill="hold">
                      <p:stCondLst>
                        <p:cond delay="indefinite"/>
                      </p:stCondLst>
                      <p:childTnLst>
                        <p:par>
                          <p:cTn id="86" fill="hold">
                            <p:stCondLst>
                              <p:cond delay="0"/>
                            </p:stCondLst>
                            <p:childTnLst>
                              <p:par>
                                <p:cTn id="87" presetID="42" presetClass="entr" presetSubtype="0" fill="hold" grpId="0" nodeType="clickEffect">
                                  <p:stCondLst>
                                    <p:cond delay="0"/>
                                  </p:stCondLst>
                                  <p:childTnLst>
                                    <p:set>
                                      <p:cBhvr>
                                        <p:cTn id="88" dur="1" fill="hold">
                                          <p:stCondLst>
                                            <p:cond delay="0"/>
                                          </p:stCondLst>
                                        </p:cTn>
                                        <p:tgtEl>
                                          <p:spTgt spid="26"/>
                                        </p:tgtEl>
                                        <p:attrNameLst>
                                          <p:attrName>style.visibility</p:attrName>
                                        </p:attrNameLst>
                                      </p:cBhvr>
                                      <p:to>
                                        <p:strVal val="visible"/>
                                      </p:to>
                                    </p:set>
                                    <p:animEffect transition="in" filter="fade">
                                      <p:cBhvr>
                                        <p:cTn id="89" dur="1000"/>
                                        <p:tgtEl>
                                          <p:spTgt spid="26"/>
                                        </p:tgtEl>
                                      </p:cBhvr>
                                    </p:animEffect>
                                    <p:anim calcmode="lin" valueType="num">
                                      <p:cBhvr>
                                        <p:cTn id="90" dur="1000" fill="hold"/>
                                        <p:tgtEl>
                                          <p:spTgt spid="26"/>
                                        </p:tgtEl>
                                        <p:attrNameLst>
                                          <p:attrName>ppt_x</p:attrName>
                                        </p:attrNameLst>
                                      </p:cBhvr>
                                      <p:tavLst>
                                        <p:tav tm="0">
                                          <p:val>
                                            <p:strVal val="#ppt_x"/>
                                          </p:val>
                                        </p:tav>
                                        <p:tav tm="100000">
                                          <p:val>
                                            <p:strVal val="#ppt_x"/>
                                          </p:val>
                                        </p:tav>
                                      </p:tavLst>
                                    </p:anim>
                                    <p:anim calcmode="lin" valueType="num">
                                      <p:cBhvr>
                                        <p:cTn id="91"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par>
                    <p:cTn id="92" fill="hold">
                      <p:stCondLst>
                        <p:cond delay="indefinite"/>
                      </p:stCondLst>
                      <p:childTnLst>
                        <p:par>
                          <p:cTn id="93" fill="hold">
                            <p:stCondLst>
                              <p:cond delay="0"/>
                            </p:stCondLst>
                            <p:childTnLst>
                              <p:par>
                                <p:cTn id="94" presetID="42" presetClass="entr" presetSubtype="0" fill="hold" grpId="0" nodeType="clickEffect">
                                  <p:stCondLst>
                                    <p:cond delay="0"/>
                                  </p:stCondLst>
                                  <p:childTnLst>
                                    <p:set>
                                      <p:cBhvr>
                                        <p:cTn id="95" dur="1" fill="hold">
                                          <p:stCondLst>
                                            <p:cond delay="0"/>
                                          </p:stCondLst>
                                        </p:cTn>
                                        <p:tgtEl>
                                          <p:spTgt spid="27"/>
                                        </p:tgtEl>
                                        <p:attrNameLst>
                                          <p:attrName>style.visibility</p:attrName>
                                        </p:attrNameLst>
                                      </p:cBhvr>
                                      <p:to>
                                        <p:strVal val="visible"/>
                                      </p:to>
                                    </p:set>
                                    <p:animEffect transition="in" filter="fade">
                                      <p:cBhvr>
                                        <p:cTn id="96" dur="1000"/>
                                        <p:tgtEl>
                                          <p:spTgt spid="27"/>
                                        </p:tgtEl>
                                      </p:cBhvr>
                                    </p:animEffect>
                                    <p:anim calcmode="lin" valueType="num">
                                      <p:cBhvr>
                                        <p:cTn id="97" dur="1000" fill="hold"/>
                                        <p:tgtEl>
                                          <p:spTgt spid="27"/>
                                        </p:tgtEl>
                                        <p:attrNameLst>
                                          <p:attrName>ppt_x</p:attrName>
                                        </p:attrNameLst>
                                      </p:cBhvr>
                                      <p:tavLst>
                                        <p:tav tm="0">
                                          <p:val>
                                            <p:strVal val="#ppt_x"/>
                                          </p:val>
                                        </p:tav>
                                        <p:tav tm="100000">
                                          <p:val>
                                            <p:strVal val="#ppt_x"/>
                                          </p:val>
                                        </p:tav>
                                      </p:tavLst>
                                    </p:anim>
                                    <p:anim calcmode="lin" valueType="num">
                                      <p:cBhvr>
                                        <p:cTn id="98"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par>
                    <p:cTn id="99" fill="hold">
                      <p:stCondLst>
                        <p:cond delay="indefinite"/>
                      </p:stCondLst>
                      <p:childTnLst>
                        <p:par>
                          <p:cTn id="100" fill="hold">
                            <p:stCondLst>
                              <p:cond delay="0"/>
                            </p:stCondLst>
                            <p:childTnLst>
                              <p:par>
                                <p:cTn id="101" presetID="42" presetClass="entr" presetSubtype="0" fill="hold" grpId="0" nodeType="clickEffect">
                                  <p:stCondLst>
                                    <p:cond delay="0"/>
                                  </p:stCondLst>
                                  <p:childTnLst>
                                    <p:set>
                                      <p:cBhvr>
                                        <p:cTn id="102" dur="1" fill="hold">
                                          <p:stCondLst>
                                            <p:cond delay="0"/>
                                          </p:stCondLst>
                                        </p:cTn>
                                        <p:tgtEl>
                                          <p:spTgt spid="28"/>
                                        </p:tgtEl>
                                        <p:attrNameLst>
                                          <p:attrName>style.visibility</p:attrName>
                                        </p:attrNameLst>
                                      </p:cBhvr>
                                      <p:to>
                                        <p:strVal val="visible"/>
                                      </p:to>
                                    </p:set>
                                    <p:animEffect transition="in" filter="fade">
                                      <p:cBhvr>
                                        <p:cTn id="103" dur="1000"/>
                                        <p:tgtEl>
                                          <p:spTgt spid="28"/>
                                        </p:tgtEl>
                                      </p:cBhvr>
                                    </p:animEffect>
                                    <p:anim calcmode="lin" valueType="num">
                                      <p:cBhvr>
                                        <p:cTn id="104" dur="1000" fill="hold"/>
                                        <p:tgtEl>
                                          <p:spTgt spid="28"/>
                                        </p:tgtEl>
                                        <p:attrNameLst>
                                          <p:attrName>ppt_x</p:attrName>
                                        </p:attrNameLst>
                                      </p:cBhvr>
                                      <p:tavLst>
                                        <p:tav tm="0">
                                          <p:val>
                                            <p:strVal val="#ppt_x"/>
                                          </p:val>
                                        </p:tav>
                                        <p:tav tm="100000">
                                          <p:val>
                                            <p:strVal val="#ppt_x"/>
                                          </p:val>
                                        </p:tav>
                                      </p:tavLst>
                                    </p:anim>
                                    <p:anim calcmode="lin" valueType="num">
                                      <p:cBhvr>
                                        <p:cTn id="105"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par>
                    <p:cTn id="106" fill="hold">
                      <p:stCondLst>
                        <p:cond delay="indefinite"/>
                      </p:stCondLst>
                      <p:childTnLst>
                        <p:par>
                          <p:cTn id="107" fill="hold">
                            <p:stCondLst>
                              <p:cond delay="0"/>
                            </p:stCondLst>
                            <p:childTnLst>
                              <p:par>
                                <p:cTn id="108" presetID="42" presetClass="entr" presetSubtype="0" fill="hold" grpId="0" nodeType="clickEffect">
                                  <p:stCondLst>
                                    <p:cond delay="0"/>
                                  </p:stCondLst>
                                  <p:childTnLst>
                                    <p:set>
                                      <p:cBhvr>
                                        <p:cTn id="109" dur="1" fill="hold">
                                          <p:stCondLst>
                                            <p:cond delay="0"/>
                                          </p:stCondLst>
                                        </p:cTn>
                                        <p:tgtEl>
                                          <p:spTgt spid="29"/>
                                        </p:tgtEl>
                                        <p:attrNameLst>
                                          <p:attrName>style.visibility</p:attrName>
                                        </p:attrNameLst>
                                      </p:cBhvr>
                                      <p:to>
                                        <p:strVal val="visible"/>
                                      </p:to>
                                    </p:set>
                                    <p:animEffect transition="in" filter="fade">
                                      <p:cBhvr>
                                        <p:cTn id="110" dur="1000"/>
                                        <p:tgtEl>
                                          <p:spTgt spid="29"/>
                                        </p:tgtEl>
                                      </p:cBhvr>
                                    </p:animEffect>
                                    <p:anim calcmode="lin" valueType="num">
                                      <p:cBhvr>
                                        <p:cTn id="111" dur="1000" fill="hold"/>
                                        <p:tgtEl>
                                          <p:spTgt spid="29"/>
                                        </p:tgtEl>
                                        <p:attrNameLst>
                                          <p:attrName>ppt_x</p:attrName>
                                        </p:attrNameLst>
                                      </p:cBhvr>
                                      <p:tavLst>
                                        <p:tav tm="0">
                                          <p:val>
                                            <p:strVal val="#ppt_x"/>
                                          </p:val>
                                        </p:tav>
                                        <p:tav tm="100000">
                                          <p:val>
                                            <p:strVal val="#ppt_x"/>
                                          </p:val>
                                        </p:tav>
                                      </p:tavLst>
                                    </p:anim>
                                    <p:anim calcmode="lin" valueType="num">
                                      <p:cBhvr>
                                        <p:cTn id="112"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par>
                    <p:cTn id="113" fill="hold">
                      <p:stCondLst>
                        <p:cond delay="indefinite"/>
                      </p:stCondLst>
                      <p:childTnLst>
                        <p:par>
                          <p:cTn id="114" fill="hold">
                            <p:stCondLst>
                              <p:cond delay="0"/>
                            </p:stCondLst>
                            <p:childTnLst>
                              <p:par>
                                <p:cTn id="115" presetID="42" presetClass="entr" presetSubtype="0" fill="hold" grpId="0" nodeType="clickEffect">
                                  <p:stCondLst>
                                    <p:cond delay="0"/>
                                  </p:stCondLst>
                                  <p:childTnLst>
                                    <p:set>
                                      <p:cBhvr>
                                        <p:cTn id="116" dur="1" fill="hold">
                                          <p:stCondLst>
                                            <p:cond delay="0"/>
                                          </p:stCondLst>
                                        </p:cTn>
                                        <p:tgtEl>
                                          <p:spTgt spid="30"/>
                                        </p:tgtEl>
                                        <p:attrNameLst>
                                          <p:attrName>style.visibility</p:attrName>
                                        </p:attrNameLst>
                                      </p:cBhvr>
                                      <p:to>
                                        <p:strVal val="visible"/>
                                      </p:to>
                                    </p:set>
                                    <p:animEffect transition="in" filter="fade">
                                      <p:cBhvr>
                                        <p:cTn id="117" dur="1000"/>
                                        <p:tgtEl>
                                          <p:spTgt spid="30"/>
                                        </p:tgtEl>
                                      </p:cBhvr>
                                    </p:animEffect>
                                    <p:anim calcmode="lin" valueType="num">
                                      <p:cBhvr>
                                        <p:cTn id="118" dur="1000" fill="hold"/>
                                        <p:tgtEl>
                                          <p:spTgt spid="30"/>
                                        </p:tgtEl>
                                        <p:attrNameLst>
                                          <p:attrName>ppt_x</p:attrName>
                                        </p:attrNameLst>
                                      </p:cBhvr>
                                      <p:tavLst>
                                        <p:tav tm="0">
                                          <p:val>
                                            <p:strVal val="#ppt_x"/>
                                          </p:val>
                                        </p:tav>
                                        <p:tav tm="100000">
                                          <p:val>
                                            <p:strVal val="#ppt_x"/>
                                          </p:val>
                                        </p:tav>
                                      </p:tavLst>
                                    </p:anim>
                                    <p:anim calcmode="lin" valueType="num">
                                      <p:cBhvr>
                                        <p:cTn id="119"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par>
                    <p:cTn id="120" fill="hold">
                      <p:stCondLst>
                        <p:cond delay="indefinite"/>
                      </p:stCondLst>
                      <p:childTnLst>
                        <p:par>
                          <p:cTn id="121" fill="hold">
                            <p:stCondLst>
                              <p:cond delay="0"/>
                            </p:stCondLst>
                            <p:childTnLst>
                              <p:par>
                                <p:cTn id="122" presetID="42" presetClass="entr" presetSubtype="0" fill="hold" grpId="0" nodeType="clickEffect">
                                  <p:stCondLst>
                                    <p:cond delay="0"/>
                                  </p:stCondLst>
                                  <p:childTnLst>
                                    <p:set>
                                      <p:cBhvr>
                                        <p:cTn id="123" dur="1" fill="hold">
                                          <p:stCondLst>
                                            <p:cond delay="0"/>
                                          </p:stCondLst>
                                        </p:cTn>
                                        <p:tgtEl>
                                          <p:spTgt spid="31"/>
                                        </p:tgtEl>
                                        <p:attrNameLst>
                                          <p:attrName>style.visibility</p:attrName>
                                        </p:attrNameLst>
                                      </p:cBhvr>
                                      <p:to>
                                        <p:strVal val="visible"/>
                                      </p:to>
                                    </p:set>
                                    <p:animEffect transition="in" filter="fade">
                                      <p:cBhvr>
                                        <p:cTn id="124" dur="1000"/>
                                        <p:tgtEl>
                                          <p:spTgt spid="31"/>
                                        </p:tgtEl>
                                      </p:cBhvr>
                                    </p:animEffect>
                                    <p:anim calcmode="lin" valueType="num">
                                      <p:cBhvr>
                                        <p:cTn id="125" dur="1000" fill="hold"/>
                                        <p:tgtEl>
                                          <p:spTgt spid="31"/>
                                        </p:tgtEl>
                                        <p:attrNameLst>
                                          <p:attrName>ppt_x</p:attrName>
                                        </p:attrNameLst>
                                      </p:cBhvr>
                                      <p:tavLst>
                                        <p:tav tm="0">
                                          <p:val>
                                            <p:strVal val="#ppt_x"/>
                                          </p:val>
                                        </p:tav>
                                        <p:tav tm="100000">
                                          <p:val>
                                            <p:strVal val="#ppt_x"/>
                                          </p:val>
                                        </p:tav>
                                      </p:tavLst>
                                    </p:anim>
                                    <p:anim calcmode="lin" valueType="num">
                                      <p:cBhvr>
                                        <p:cTn id="126"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par>
                    <p:cTn id="127" fill="hold">
                      <p:stCondLst>
                        <p:cond delay="indefinite"/>
                      </p:stCondLst>
                      <p:childTnLst>
                        <p:par>
                          <p:cTn id="128" fill="hold">
                            <p:stCondLst>
                              <p:cond delay="0"/>
                            </p:stCondLst>
                            <p:childTnLst>
                              <p:par>
                                <p:cTn id="129" presetID="42" presetClass="entr" presetSubtype="0" fill="hold" grpId="0" nodeType="clickEffect">
                                  <p:stCondLst>
                                    <p:cond delay="0"/>
                                  </p:stCondLst>
                                  <p:childTnLst>
                                    <p:set>
                                      <p:cBhvr>
                                        <p:cTn id="130" dur="1" fill="hold">
                                          <p:stCondLst>
                                            <p:cond delay="0"/>
                                          </p:stCondLst>
                                        </p:cTn>
                                        <p:tgtEl>
                                          <p:spTgt spid="32"/>
                                        </p:tgtEl>
                                        <p:attrNameLst>
                                          <p:attrName>style.visibility</p:attrName>
                                        </p:attrNameLst>
                                      </p:cBhvr>
                                      <p:to>
                                        <p:strVal val="visible"/>
                                      </p:to>
                                    </p:set>
                                    <p:animEffect transition="in" filter="fade">
                                      <p:cBhvr>
                                        <p:cTn id="131" dur="1000"/>
                                        <p:tgtEl>
                                          <p:spTgt spid="32"/>
                                        </p:tgtEl>
                                      </p:cBhvr>
                                    </p:animEffect>
                                    <p:anim calcmode="lin" valueType="num">
                                      <p:cBhvr>
                                        <p:cTn id="132" dur="1000" fill="hold"/>
                                        <p:tgtEl>
                                          <p:spTgt spid="32"/>
                                        </p:tgtEl>
                                        <p:attrNameLst>
                                          <p:attrName>ppt_x</p:attrName>
                                        </p:attrNameLst>
                                      </p:cBhvr>
                                      <p:tavLst>
                                        <p:tav tm="0">
                                          <p:val>
                                            <p:strVal val="#ppt_x"/>
                                          </p:val>
                                        </p:tav>
                                        <p:tav tm="100000">
                                          <p:val>
                                            <p:strVal val="#ppt_x"/>
                                          </p:val>
                                        </p:tav>
                                      </p:tavLst>
                                    </p:anim>
                                    <p:anim calcmode="lin" valueType="num">
                                      <p:cBhvr>
                                        <p:cTn id="133" dur="1000" fill="hold"/>
                                        <p:tgtEl>
                                          <p:spTgt spid="32"/>
                                        </p:tgtEl>
                                        <p:attrNameLst>
                                          <p:attrName>ppt_y</p:attrName>
                                        </p:attrNameLst>
                                      </p:cBhvr>
                                      <p:tavLst>
                                        <p:tav tm="0">
                                          <p:val>
                                            <p:strVal val="#ppt_y+.1"/>
                                          </p:val>
                                        </p:tav>
                                        <p:tav tm="100000">
                                          <p:val>
                                            <p:strVal val="#ppt_y"/>
                                          </p:val>
                                        </p:tav>
                                      </p:tavLst>
                                    </p:anim>
                                  </p:childTnLst>
                                </p:cTn>
                              </p:par>
                            </p:childTnLst>
                          </p:cTn>
                        </p:par>
                      </p:childTnLst>
                    </p:cTn>
                  </p:par>
                  <p:par>
                    <p:cTn id="134" fill="hold">
                      <p:stCondLst>
                        <p:cond delay="indefinite"/>
                      </p:stCondLst>
                      <p:childTnLst>
                        <p:par>
                          <p:cTn id="135" fill="hold">
                            <p:stCondLst>
                              <p:cond delay="0"/>
                            </p:stCondLst>
                            <p:childTnLst>
                              <p:par>
                                <p:cTn id="136" presetID="42" presetClass="entr" presetSubtype="0" fill="hold" grpId="0" nodeType="clickEffect">
                                  <p:stCondLst>
                                    <p:cond delay="0"/>
                                  </p:stCondLst>
                                  <p:childTnLst>
                                    <p:set>
                                      <p:cBhvr>
                                        <p:cTn id="137" dur="1" fill="hold">
                                          <p:stCondLst>
                                            <p:cond delay="0"/>
                                          </p:stCondLst>
                                        </p:cTn>
                                        <p:tgtEl>
                                          <p:spTgt spid="33"/>
                                        </p:tgtEl>
                                        <p:attrNameLst>
                                          <p:attrName>style.visibility</p:attrName>
                                        </p:attrNameLst>
                                      </p:cBhvr>
                                      <p:to>
                                        <p:strVal val="visible"/>
                                      </p:to>
                                    </p:set>
                                    <p:animEffect transition="in" filter="fade">
                                      <p:cBhvr>
                                        <p:cTn id="138" dur="1000"/>
                                        <p:tgtEl>
                                          <p:spTgt spid="33"/>
                                        </p:tgtEl>
                                      </p:cBhvr>
                                    </p:animEffect>
                                    <p:anim calcmode="lin" valueType="num">
                                      <p:cBhvr>
                                        <p:cTn id="139" dur="1000" fill="hold"/>
                                        <p:tgtEl>
                                          <p:spTgt spid="33"/>
                                        </p:tgtEl>
                                        <p:attrNameLst>
                                          <p:attrName>ppt_x</p:attrName>
                                        </p:attrNameLst>
                                      </p:cBhvr>
                                      <p:tavLst>
                                        <p:tav tm="0">
                                          <p:val>
                                            <p:strVal val="#ppt_x"/>
                                          </p:val>
                                        </p:tav>
                                        <p:tav tm="100000">
                                          <p:val>
                                            <p:strVal val="#ppt_x"/>
                                          </p:val>
                                        </p:tav>
                                      </p:tavLst>
                                    </p:anim>
                                    <p:anim calcmode="lin" valueType="num">
                                      <p:cBhvr>
                                        <p:cTn id="140"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par>
                    <p:cTn id="141" fill="hold">
                      <p:stCondLst>
                        <p:cond delay="indefinite"/>
                      </p:stCondLst>
                      <p:childTnLst>
                        <p:par>
                          <p:cTn id="142" fill="hold">
                            <p:stCondLst>
                              <p:cond delay="0"/>
                            </p:stCondLst>
                            <p:childTnLst>
                              <p:par>
                                <p:cTn id="143" presetID="42" presetClass="entr" presetSubtype="0" fill="hold" grpId="0" nodeType="clickEffect">
                                  <p:stCondLst>
                                    <p:cond delay="0"/>
                                  </p:stCondLst>
                                  <p:childTnLst>
                                    <p:set>
                                      <p:cBhvr>
                                        <p:cTn id="144" dur="1" fill="hold">
                                          <p:stCondLst>
                                            <p:cond delay="0"/>
                                          </p:stCondLst>
                                        </p:cTn>
                                        <p:tgtEl>
                                          <p:spTgt spid="34"/>
                                        </p:tgtEl>
                                        <p:attrNameLst>
                                          <p:attrName>style.visibility</p:attrName>
                                        </p:attrNameLst>
                                      </p:cBhvr>
                                      <p:to>
                                        <p:strVal val="visible"/>
                                      </p:to>
                                    </p:set>
                                    <p:animEffect transition="in" filter="fade">
                                      <p:cBhvr>
                                        <p:cTn id="145" dur="1000"/>
                                        <p:tgtEl>
                                          <p:spTgt spid="34"/>
                                        </p:tgtEl>
                                      </p:cBhvr>
                                    </p:animEffect>
                                    <p:anim calcmode="lin" valueType="num">
                                      <p:cBhvr>
                                        <p:cTn id="146" dur="1000" fill="hold"/>
                                        <p:tgtEl>
                                          <p:spTgt spid="34"/>
                                        </p:tgtEl>
                                        <p:attrNameLst>
                                          <p:attrName>ppt_x</p:attrName>
                                        </p:attrNameLst>
                                      </p:cBhvr>
                                      <p:tavLst>
                                        <p:tav tm="0">
                                          <p:val>
                                            <p:strVal val="#ppt_x"/>
                                          </p:val>
                                        </p:tav>
                                        <p:tav tm="100000">
                                          <p:val>
                                            <p:strVal val="#ppt_x"/>
                                          </p:val>
                                        </p:tav>
                                      </p:tavLst>
                                    </p:anim>
                                    <p:anim calcmode="lin" valueType="num">
                                      <p:cBhvr>
                                        <p:cTn id="147" dur="1000" fill="hold"/>
                                        <p:tgtEl>
                                          <p:spTgt spid="3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9" grpId="0" animBg="1"/>
      <p:bldP spid="10" grpId="0" animBg="1"/>
      <p:bldP spid="11" grpId="0" animBg="1"/>
      <p:bldP spid="12" grpId="0" animBg="1"/>
      <p:bldP spid="13" grpId="0" animBg="1"/>
      <p:bldP spid="15" grpId="0" animBg="1"/>
      <p:bldP spid="16" grpId="0" animBg="1"/>
      <p:bldP spid="17" grpId="0" animBg="1"/>
      <p:bldP spid="18" grpId="0" animBg="1"/>
      <p:bldP spid="19" grpId="0" animBg="1"/>
      <p:bldP spid="21" grpId="0" animBg="1"/>
      <p:bldP spid="23" grpId="0" animBg="1"/>
      <p:bldP spid="24" grpId="0"/>
      <p:bldP spid="25" grpId="0"/>
      <p:bldP spid="26" grpId="0"/>
      <p:bldP spid="27" grpId="0"/>
      <p:bldP spid="28" grpId="0"/>
      <p:bldP spid="29" grpId="0"/>
      <p:bldP spid="30" grpId="0"/>
      <p:bldP spid="31" grpId="0"/>
      <p:bldP spid="32" grpId="0"/>
      <p:bldP spid="33" grpId="0"/>
      <p:bldP spid="3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10900" y="1065509"/>
            <a:ext cx="11874294" cy="4295278"/>
          </a:xfrm>
          <a:prstGeom prst="rect">
            <a:avLst/>
          </a:prstGeom>
          <a:noFill/>
        </p:spPr>
        <p:txBody>
          <a:bodyPr wrap="square">
            <a:spAutoFit/>
          </a:bodyPr>
          <a:lstStyle/>
          <a:p>
            <a:pPr>
              <a:lnSpc>
                <a:spcPct val="150000"/>
              </a:lnSpc>
            </a:pPr>
            <a:r>
              <a:rPr lang="zh-CN" altLang="en-US" sz="2400" dirty="0">
                <a:solidFill>
                  <a:schemeClr val="tx1"/>
                </a:solidFill>
                <a:latin typeface="二字元煜臣拙宋简" panose="02010604000000000000" pitchFamily="2" charset="-122"/>
                <a:ea typeface="二字元煜臣拙宋简" panose="02010604000000000000" pitchFamily="2" charset="-122"/>
              </a:rPr>
              <a:t>（二）全国工人运动高涨</a:t>
            </a:r>
            <a:endParaRPr lang="en-US" altLang="zh-CN" sz="2400" dirty="0">
              <a:solidFill>
                <a:schemeClr val="tx1"/>
              </a:solidFill>
              <a:latin typeface="二字元煜臣拙宋简" panose="02010604000000000000" pitchFamily="2" charset="-122"/>
              <a:ea typeface="二字元煜臣拙宋简" panose="02010604000000000000" pitchFamily="2" charset="-122"/>
            </a:endParaRPr>
          </a:p>
          <a:p>
            <a:pPr marL="457200" indent="-457200">
              <a:lnSpc>
                <a:spcPct val="150000"/>
              </a:lnSpc>
              <a:buAutoNum type="arabicPeriod"/>
            </a:pPr>
            <a:r>
              <a:rPr lang="zh-CN" altLang="en-US" sz="2000" dirty="0">
                <a:latin typeface="二字元煜臣拙宋简" panose="02010604000000000000" pitchFamily="2" charset="-122"/>
                <a:ea typeface="二字元煜臣拙宋简" panose="02010604000000000000" pitchFamily="2" charset="-122"/>
              </a:rPr>
              <a:t>领导机构：</a:t>
            </a:r>
            <a:endParaRPr lang="en-US" altLang="zh-CN" sz="2000" dirty="0">
              <a:latin typeface="二字元煜臣拙宋简" panose="02010604000000000000" pitchFamily="2" charset="-122"/>
              <a:ea typeface="二字元煜臣拙宋简" panose="02010604000000000000" pitchFamily="2" charset="-122"/>
            </a:endParaRPr>
          </a:p>
          <a:p>
            <a:pPr marL="457200" indent="-457200">
              <a:lnSpc>
                <a:spcPct val="150000"/>
              </a:lnSpc>
              <a:buAutoNum type="arabicPeriod"/>
            </a:pPr>
            <a:r>
              <a:rPr lang="zh-CN" altLang="en-US" sz="2000" dirty="0">
                <a:latin typeface="二字元煜臣拙宋简" panose="02010604000000000000" pitchFamily="2" charset="-122"/>
                <a:ea typeface="二字元煜臣拙宋简" panose="02010604000000000000" pitchFamily="2" charset="-122"/>
              </a:rPr>
              <a:t>顶峰：</a:t>
            </a:r>
            <a:endParaRPr lang="en-US" altLang="zh-CN" sz="2000" dirty="0">
              <a:latin typeface="二字元煜臣拙宋简" panose="02010604000000000000" pitchFamily="2" charset="-122"/>
              <a:ea typeface="二字元煜臣拙宋简" panose="02010604000000000000" pitchFamily="2" charset="-122"/>
            </a:endParaRPr>
          </a:p>
          <a:p>
            <a:pPr>
              <a:lnSpc>
                <a:spcPct val="150000"/>
              </a:lnSpc>
            </a:pPr>
            <a:r>
              <a:rPr lang="zh-CN" altLang="en-US" sz="2000" dirty="0">
                <a:solidFill>
                  <a:schemeClr val="tx1"/>
                </a:solidFill>
                <a:latin typeface="二字元煜臣拙宋简" panose="02010604000000000000" pitchFamily="2" charset="-122"/>
                <a:ea typeface="二字元煜臣拙宋简" panose="02010604000000000000" pitchFamily="2" charset="-122"/>
              </a:rPr>
              <a:t>（</a:t>
            </a:r>
            <a:r>
              <a:rPr lang="en-US" altLang="zh-CN" sz="2000" dirty="0">
                <a:solidFill>
                  <a:schemeClr val="tx1"/>
                </a:solidFill>
                <a:latin typeface="二字元煜臣拙宋简" panose="02010604000000000000" pitchFamily="2" charset="-122"/>
                <a:ea typeface="二字元煜臣拙宋简" panose="02010604000000000000" pitchFamily="2" charset="-122"/>
              </a:rPr>
              <a:t>1</a:t>
            </a:r>
            <a:r>
              <a:rPr lang="zh-CN" altLang="en-US" sz="2000" dirty="0">
                <a:solidFill>
                  <a:schemeClr val="tx1"/>
                </a:solidFill>
                <a:latin typeface="二字元煜臣拙宋简" panose="02010604000000000000" pitchFamily="2" charset="-122"/>
                <a:ea typeface="二字元煜臣拙宋简" panose="02010604000000000000" pitchFamily="2" charset="-122"/>
              </a:rPr>
              <a:t>）时间：</a:t>
            </a:r>
            <a:endParaRPr lang="en-US" altLang="zh-CN" sz="2000" dirty="0">
              <a:solidFill>
                <a:schemeClr val="tx1"/>
              </a:solidFill>
              <a:latin typeface="二字元煜臣拙宋简" panose="02010604000000000000" pitchFamily="2" charset="-122"/>
              <a:ea typeface="二字元煜臣拙宋简" panose="02010604000000000000" pitchFamily="2" charset="-122"/>
            </a:endParaRPr>
          </a:p>
          <a:p>
            <a:pPr>
              <a:lnSpc>
                <a:spcPct val="150000"/>
              </a:lnSpc>
            </a:pPr>
            <a:r>
              <a:rPr lang="zh-CN" altLang="en-US" sz="2000" dirty="0">
                <a:latin typeface="二字元煜臣拙宋简" panose="02010604000000000000" pitchFamily="2" charset="-122"/>
                <a:ea typeface="二字元煜臣拙宋简" panose="02010604000000000000" pitchFamily="2" charset="-122"/>
              </a:rPr>
              <a:t>（</a:t>
            </a:r>
            <a:r>
              <a:rPr lang="en-US" altLang="zh-CN" sz="2000" dirty="0">
                <a:latin typeface="二字元煜臣拙宋简" panose="02010604000000000000" pitchFamily="2" charset="-122"/>
                <a:ea typeface="二字元煜臣拙宋简" panose="02010604000000000000" pitchFamily="2" charset="-122"/>
              </a:rPr>
              <a:t>2</a:t>
            </a:r>
            <a:r>
              <a:rPr lang="zh-CN" altLang="en-US" sz="2000" dirty="0">
                <a:latin typeface="二字元煜臣拙宋简" panose="02010604000000000000" pitchFamily="2" charset="-122"/>
                <a:ea typeface="二字元煜臣拙宋简" panose="02010604000000000000" pitchFamily="2" charset="-122"/>
              </a:rPr>
              <a:t>）口号：</a:t>
            </a:r>
            <a:endParaRPr lang="en-US" altLang="zh-CN" sz="2000" dirty="0">
              <a:latin typeface="二字元煜臣拙宋简" panose="02010604000000000000" pitchFamily="2" charset="-122"/>
              <a:ea typeface="二字元煜臣拙宋简" panose="02010604000000000000" pitchFamily="2" charset="-122"/>
            </a:endParaRPr>
          </a:p>
          <a:p>
            <a:pPr>
              <a:lnSpc>
                <a:spcPct val="150000"/>
              </a:lnSpc>
            </a:pPr>
            <a:r>
              <a:rPr lang="zh-CN" altLang="en-US" sz="2000" dirty="0">
                <a:solidFill>
                  <a:schemeClr val="tx1"/>
                </a:solidFill>
                <a:latin typeface="二字元煜臣拙宋简" panose="02010604000000000000" pitchFamily="2" charset="-122"/>
                <a:ea typeface="二字元煜臣拙宋简" panose="02010604000000000000" pitchFamily="2" charset="-122"/>
              </a:rPr>
              <a:t>（</a:t>
            </a:r>
            <a:r>
              <a:rPr lang="en-US" altLang="zh-CN" sz="2000" dirty="0">
                <a:latin typeface="二字元煜臣拙宋简" panose="02010604000000000000" pitchFamily="2" charset="-122"/>
                <a:ea typeface="二字元煜臣拙宋简" panose="02010604000000000000" pitchFamily="2" charset="-122"/>
              </a:rPr>
              <a:t>3</a:t>
            </a:r>
            <a:r>
              <a:rPr lang="zh-CN" altLang="en-US" sz="2000" dirty="0">
                <a:solidFill>
                  <a:schemeClr val="tx1"/>
                </a:solidFill>
                <a:latin typeface="二字元煜臣拙宋简" panose="02010604000000000000" pitchFamily="2" charset="-122"/>
                <a:ea typeface="二字元煜臣拙宋简" panose="02010604000000000000" pitchFamily="2" charset="-122"/>
              </a:rPr>
              <a:t>）结果：                                   </a:t>
            </a:r>
            <a:r>
              <a:rPr lang="en-US" altLang="zh-CN" sz="2000" dirty="0">
                <a:latin typeface="二字元煜臣拙宋简" panose="02010604000000000000" pitchFamily="2" charset="-122"/>
                <a:ea typeface="二字元煜臣拙宋简" panose="02010604000000000000" pitchFamily="2" charset="-122"/>
              </a:rPr>
              <a:t>——</a:t>
            </a:r>
            <a:r>
              <a:rPr lang="zh-CN" altLang="en-US" sz="2000" dirty="0">
                <a:solidFill>
                  <a:schemeClr val="tx1"/>
                </a:solidFill>
                <a:latin typeface="二字元煜臣拙宋简" panose="02010604000000000000" pitchFamily="2" charset="-122"/>
                <a:ea typeface="二字元煜臣拙宋简" panose="02010604000000000000" pitchFamily="2" charset="-122"/>
              </a:rPr>
              <a:t>“二七惨案（</a:t>
            </a:r>
            <a:r>
              <a:rPr lang="zh-CN" altLang="en-US" sz="2000" dirty="0">
                <a:latin typeface="二字元煜臣拙宋简" panose="02010604000000000000" pitchFamily="2" charset="-122"/>
                <a:ea typeface="二字元煜臣拙宋简" panose="02010604000000000000" pitchFamily="2" charset="-122"/>
              </a:rPr>
              <a:t>林祥谦英勇就义</a:t>
            </a:r>
            <a:r>
              <a:rPr lang="zh-CN" altLang="en-US" sz="2000" dirty="0">
                <a:solidFill>
                  <a:schemeClr val="tx1"/>
                </a:solidFill>
                <a:latin typeface="二字元煜臣拙宋简" panose="02010604000000000000" pitchFamily="2" charset="-122"/>
                <a:ea typeface="二字元煜臣拙宋简" panose="02010604000000000000" pitchFamily="2" charset="-122"/>
              </a:rPr>
              <a:t>）”</a:t>
            </a:r>
            <a:endParaRPr lang="en-US" altLang="zh-CN" sz="2000" dirty="0">
              <a:solidFill>
                <a:schemeClr val="tx1"/>
              </a:solidFill>
              <a:latin typeface="二字元煜臣拙宋简" panose="02010604000000000000" pitchFamily="2" charset="-122"/>
              <a:ea typeface="二字元煜臣拙宋简" panose="02010604000000000000" pitchFamily="2" charset="-122"/>
            </a:endParaRPr>
          </a:p>
          <a:p>
            <a:pPr>
              <a:lnSpc>
                <a:spcPct val="150000"/>
              </a:lnSpc>
            </a:pPr>
            <a:r>
              <a:rPr lang="en-US" altLang="zh-CN" sz="2000" dirty="0">
                <a:latin typeface="二字元煜臣拙宋简" panose="02010604000000000000" pitchFamily="2" charset="-122"/>
                <a:ea typeface="二字元煜臣拙宋简" panose="02010604000000000000" pitchFamily="2" charset="-122"/>
              </a:rPr>
              <a:t>3. </a:t>
            </a:r>
            <a:r>
              <a:rPr lang="zh-CN" altLang="en-US" sz="2000" dirty="0">
                <a:latin typeface="二字元煜臣拙宋简" panose="02010604000000000000" pitchFamily="2" charset="-122"/>
                <a:ea typeface="二字元煜臣拙宋简" panose="02010604000000000000" pitchFamily="2" charset="-122"/>
              </a:rPr>
              <a:t>教训</a:t>
            </a:r>
            <a:endParaRPr lang="en-US" altLang="zh-CN" sz="2000" dirty="0">
              <a:latin typeface="二字元煜臣拙宋简" panose="02010604000000000000" pitchFamily="2" charset="-122"/>
              <a:ea typeface="二字元煜臣拙宋简" panose="02010604000000000000" pitchFamily="2" charset="-122"/>
            </a:endParaRPr>
          </a:p>
          <a:p>
            <a:pPr>
              <a:lnSpc>
                <a:spcPct val="150000"/>
              </a:lnSpc>
            </a:pPr>
            <a:r>
              <a:rPr lang="zh-CN" altLang="en-US" sz="2000" dirty="0">
                <a:latin typeface="二字元煜臣拙宋简" panose="02010604000000000000" pitchFamily="2" charset="-122"/>
                <a:ea typeface="二字元煜臣拙宋简" panose="02010604000000000000" pitchFamily="2" charset="-122"/>
              </a:rPr>
              <a:t>单枪匹马不能取得革命的胜利，必须团结一切可能的同盟者，</a:t>
            </a:r>
            <a:endParaRPr lang="en-US" altLang="zh-CN" sz="2000" dirty="0">
              <a:latin typeface="二字元煜臣拙宋简" panose="02010604000000000000" pitchFamily="2" charset="-122"/>
              <a:ea typeface="二字元煜臣拙宋简" panose="02010604000000000000" pitchFamily="2" charset="-122"/>
            </a:endParaRPr>
          </a:p>
          <a:p>
            <a:pPr>
              <a:lnSpc>
                <a:spcPct val="150000"/>
              </a:lnSpc>
            </a:pPr>
            <a:r>
              <a:rPr lang="zh-CN" altLang="en-US" sz="2000" dirty="0">
                <a:latin typeface="二字元煜臣拙宋简" panose="02010604000000000000" pitchFamily="2" charset="-122"/>
                <a:ea typeface="二字元煜臣拙宋简" panose="02010604000000000000" pitchFamily="2" charset="-122"/>
              </a:rPr>
              <a:t>才能战胜强大的敌人。</a:t>
            </a:r>
            <a:endParaRPr lang="en-US" altLang="zh-CN" sz="2000" dirty="0">
              <a:solidFill>
                <a:schemeClr val="tx1"/>
              </a:solidFill>
              <a:latin typeface="二字元煜臣拙宋简" panose="02010604000000000000" pitchFamily="2" charset="-122"/>
              <a:ea typeface="二字元煜臣拙宋简" panose="02010604000000000000" pitchFamily="2" charset="-122"/>
            </a:endParaRPr>
          </a:p>
        </p:txBody>
      </p:sp>
      <p:sp>
        <p:nvSpPr>
          <p:cNvPr id="3" name="任意多边形: 形状 2"/>
          <p:cNvSpPr/>
          <p:nvPr/>
        </p:nvSpPr>
        <p:spPr>
          <a:xfrm>
            <a:off x="1987563" y="2064987"/>
            <a:ext cx="2742643" cy="45719"/>
          </a:xfrm>
          <a:custGeom>
            <a:avLst/>
            <a:gdLst>
              <a:gd name="connsiteX0" fmla="*/ 0 w 1638300"/>
              <a:gd name="connsiteY0" fmla="*/ 9558 h 66708"/>
              <a:gd name="connsiteX1" fmla="*/ 95250 w 1638300"/>
              <a:gd name="connsiteY1" fmla="*/ 47658 h 66708"/>
              <a:gd name="connsiteX2" fmla="*/ 180975 w 1638300"/>
              <a:gd name="connsiteY2" fmla="*/ 38133 h 66708"/>
              <a:gd name="connsiteX3" fmla="*/ 285750 w 1638300"/>
              <a:gd name="connsiteY3" fmla="*/ 9558 h 66708"/>
              <a:gd name="connsiteX4" fmla="*/ 314325 w 1638300"/>
              <a:gd name="connsiteY4" fmla="*/ 28608 h 66708"/>
              <a:gd name="connsiteX5" fmla="*/ 333375 w 1638300"/>
              <a:gd name="connsiteY5" fmla="*/ 57183 h 66708"/>
              <a:gd name="connsiteX6" fmla="*/ 361950 w 1638300"/>
              <a:gd name="connsiteY6" fmla="*/ 66708 h 66708"/>
              <a:gd name="connsiteX7" fmla="*/ 428625 w 1638300"/>
              <a:gd name="connsiteY7" fmla="*/ 47658 h 66708"/>
              <a:gd name="connsiteX8" fmla="*/ 504825 w 1638300"/>
              <a:gd name="connsiteY8" fmla="*/ 19083 h 66708"/>
              <a:gd name="connsiteX9" fmla="*/ 561975 w 1638300"/>
              <a:gd name="connsiteY9" fmla="*/ 28608 h 66708"/>
              <a:gd name="connsiteX10" fmla="*/ 695325 w 1638300"/>
              <a:gd name="connsiteY10" fmla="*/ 9558 h 66708"/>
              <a:gd name="connsiteX11" fmla="*/ 733425 w 1638300"/>
              <a:gd name="connsiteY11" fmla="*/ 19083 h 66708"/>
              <a:gd name="connsiteX12" fmla="*/ 790575 w 1638300"/>
              <a:gd name="connsiteY12" fmla="*/ 38133 h 66708"/>
              <a:gd name="connsiteX13" fmla="*/ 1019175 w 1638300"/>
              <a:gd name="connsiteY13" fmla="*/ 9558 h 66708"/>
              <a:gd name="connsiteX14" fmla="*/ 1095375 w 1638300"/>
              <a:gd name="connsiteY14" fmla="*/ 19083 h 66708"/>
              <a:gd name="connsiteX15" fmla="*/ 1152525 w 1638300"/>
              <a:gd name="connsiteY15" fmla="*/ 38133 h 66708"/>
              <a:gd name="connsiteX16" fmla="*/ 1552575 w 1638300"/>
              <a:gd name="connsiteY16" fmla="*/ 38133 h 66708"/>
              <a:gd name="connsiteX17" fmla="*/ 1581150 w 1638300"/>
              <a:gd name="connsiteY17" fmla="*/ 47658 h 66708"/>
              <a:gd name="connsiteX18" fmla="*/ 1638300 w 1638300"/>
              <a:gd name="connsiteY18" fmla="*/ 28608 h 66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38300" h="66708">
                <a:moveTo>
                  <a:pt x="0" y="9558"/>
                </a:moveTo>
                <a:cubicBezTo>
                  <a:pt x="21056" y="20086"/>
                  <a:pt x="65869" y="47658"/>
                  <a:pt x="95250" y="47658"/>
                </a:cubicBezTo>
                <a:cubicBezTo>
                  <a:pt x="124001" y="47658"/>
                  <a:pt x="152400" y="41308"/>
                  <a:pt x="180975" y="38133"/>
                </a:cubicBezTo>
                <a:cubicBezTo>
                  <a:pt x="251595" y="-8947"/>
                  <a:pt x="215674" y="-4457"/>
                  <a:pt x="285750" y="9558"/>
                </a:cubicBezTo>
                <a:cubicBezTo>
                  <a:pt x="295275" y="15908"/>
                  <a:pt x="306230" y="20513"/>
                  <a:pt x="314325" y="28608"/>
                </a:cubicBezTo>
                <a:cubicBezTo>
                  <a:pt x="322420" y="36703"/>
                  <a:pt x="324436" y="50032"/>
                  <a:pt x="333375" y="57183"/>
                </a:cubicBezTo>
                <a:cubicBezTo>
                  <a:pt x="341215" y="63455"/>
                  <a:pt x="352425" y="63533"/>
                  <a:pt x="361950" y="66708"/>
                </a:cubicBezTo>
                <a:cubicBezTo>
                  <a:pt x="381284" y="61875"/>
                  <a:pt x="409494" y="55857"/>
                  <a:pt x="428625" y="47658"/>
                </a:cubicBezTo>
                <a:cubicBezTo>
                  <a:pt x="498357" y="17773"/>
                  <a:pt x="434581" y="36644"/>
                  <a:pt x="504825" y="19083"/>
                </a:cubicBezTo>
                <a:cubicBezTo>
                  <a:pt x="523875" y="22258"/>
                  <a:pt x="542662" y="28608"/>
                  <a:pt x="561975" y="28608"/>
                </a:cubicBezTo>
                <a:cubicBezTo>
                  <a:pt x="645447" y="28608"/>
                  <a:pt x="642442" y="27186"/>
                  <a:pt x="695325" y="9558"/>
                </a:cubicBezTo>
                <a:cubicBezTo>
                  <a:pt x="708025" y="12733"/>
                  <a:pt x="720886" y="15321"/>
                  <a:pt x="733425" y="19083"/>
                </a:cubicBezTo>
                <a:cubicBezTo>
                  <a:pt x="752659" y="24853"/>
                  <a:pt x="790575" y="38133"/>
                  <a:pt x="790575" y="38133"/>
                </a:cubicBezTo>
                <a:cubicBezTo>
                  <a:pt x="902026" y="983"/>
                  <a:pt x="827675" y="20197"/>
                  <a:pt x="1019175" y="9558"/>
                </a:cubicBezTo>
                <a:cubicBezTo>
                  <a:pt x="1044575" y="12733"/>
                  <a:pt x="1070346" y="13720"/>
                  <a:pt x="1095375" y="19083"/>
                </a:cubicBezTo>
                <a:cubicBezTo>
                  <a:pt x="1115010" y="23290"/>
                  <a:pt x="1152525" y="38133"/>
                  <a:pt x="1152525" y="38133"/>
                </a:cubicBezTo>
                <a:cubicBezTo>
                  <a:pt x="1315866" y="10910"/>
                  <a:pt x="1229431" y="21562"/>
                  <a:pt x="1552575" y="38133"/>
                </a:cubicBezTo>
                <a:cubicBezTo>
                  <a:pt x="1562602" y="38647"/>
                  <a:pt x="1571625" y="44483"/>
                  <a:pt x="1581150" y="47658"/>
                </a:cubicBezTo>
                <a:lnTo>
                  <a:pt x="1638300" y="28608"/>
                </a:lnTo>
              </a:path>
            </a:pathLst>
          </a:custGeom>
          <a:ln w="38100">
            <a:solidFill>
              <a:srgbClr val="C00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4" name="任意多边形: 形状 3"/>
          <p:cNvSpPr/>
          <p:nvPr/>
        </p:nvSpPr>
        <p:spPr>
          <a:xfrm flipV="1">
            <a:off x="1486597" y="2517108"/>
            <a:ext cx="3243609" cy="68076"/>
          </a:xfrm>
          <a:custGeom>
            <a:avLst/>
            <a:gdLst>
              <a:gd name="connsiteX0" fmla="*/ 0 w 1638300"/>
              <a:gd name="connsiteY0" fmla="*/ 9558 h 66708"/>
              <a:gd name="connsiteX1" fmla="*/ 95250 w 1638300"/>
              <a:gd name="connsiteY1" fmla="*/ 47658 h 66708"/>
              <a:gd name="connsiteX2" fmla="*/ 180975 w 1638300"/>
              <a:gd name="connsiteY2" fmla="*/ 38133 h 66708"/>
              <a:gd name="connsiteX3" fmla="*/ 285750 w 1638300"/>
              <a:gd name="connsiteY3" fmla="*/ 9558 h 66708"/>
              <a:gd name="connsiteX4" fmla="*/ 314325 w 1638300"/>
              <a:gd name="connsiteY4" fmla="*/ 28608 h 66708"/>
              <a:gd name="connsiteX5" fmla="*/ 333375 w 1638300"/>
              <a:gd name="connsiteY5" fmla="*/ 57183 h 66708"/>
              <a:gd name="connsiteX6" fmla="*/ 361950 w 1638300"/>
              <a:gd name="connsiteY6" fmla="*/ 66708 h 66708"/>
              <a:gd name="connsiteX7" fmla="*/ 428625 w 1638300"/>
              <a:gd name="connsiteY7" fmla="*/ 47658 h 66708"/>
              <a:gd name="connsiteX8" fmla="*/ 504825 w 1638300"/>
              <a:gd name="connsiteY8" fmla="*/ 19083 h 66708"/>
              <a:gd name="connsiteX9" fmla="*/ 561975 w 1638300"/>
              <a:gd name="connsiteY9" fmla="*/ 28608 h 66708"/>
              <a:gd name="connsiteX10" fmla="*/ 695325 w 1638300"/>
              <a:gd name="connsiteY10" fmla="*/ 9558 h 66708"/>
              <a:gd name="connsiteX11" fmla="*/ 733425 w 1638300"/>
              <a:gd name="connsiteY11" fmla="*/ 19083 h 66708"/>
              <a:gd name="connsiteX12" fmla="*/ 790575 w 1638300"/>
              <a:gd name="connsiteY12" fmla="*/ 38133 h 66708"/>
              <a:gd name="connsiteX13" fmla="*/ 1019175 w 1638300"/>
              <a:gd name="connsiteY13" fmla="*/ 9558 h 66708"/>
              <a:gd name="connsiteX14" fmla="*/ 1095375 w 1638300"/>
              <a:gd name="connsiteY14" fmla="*/ 19083 h 66708"/>
              <a:gd name="connsiteX15" fmla="*/ 1152525 w 1638300"/>
              <a:gd name="connsiteY15" fmla="*/ 38133 h 66708"/>
              <a:gd name="connsiteX16" fmla="*/ 1552575 w 1638300"/>
              <a:gd name="connsiteY16" fmla="*/ 38133 h 66708"/>
              <a:gd name="connsiteX17" fmla="*/ 1581150 w 1638300"/>
              <a:gd name="connsiteY17" fmla="*/ 47658 h 66708"/>
              <a:gd name="connsiteX18" fmla="*/ 1638300 w 1638300"/>
              <a:gd name="connsiteY18" fmla="*/ 28608 h 66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38300" h="66708">
                <a:moveTo>
                  <a:pt x="0" y="9558"/>
                </a:moveTo>
                <a:cubicBezTo>
                  <a:pt x="21056" y="20086"/>
                  <a:pt x="65869" y="47658"/>
                  <a:pt x="95250" y="47658"/>
                </a:cubicBezTo>
                <a:cubicBezTo>
                  <a:pt x="124001" y="47658"/>
                  <a:pt x="152400" y="41308"/>
                  <a:pt x="180975" y="38133"/>
                </a:cubicBezTo>
                <a:cubicBezTo>
                  <a:pt x="251595" y="-8947"/>
                  <a:pt x="215674" y="-4457"/>
                  <a:pt x="285750" y="9558"/>
                </a:cubicBezTo>
                <a:cubicBezTo>
                  <a:pt x="295275" y="15908"/>
                  <a:pt x="306230" y="20513"/>
                  <a:pt x="314325" y="28608"/>
                </a:cubicBezTo>
                <a:cubicBezTo>
                  <a:pt x="322420" y="36703"/>
                  <a:pt x="324436" y="50032"/>
                  <a:pt x="333375" y="57183"/>
                </a:cubicBezTo>
                <a:cubicBezTo>
                  <a:pt x="341215" y="63455"/>
                  <a:pt x="352425" y="63533"/>
                  <a:pt x="361950" y="66708"/>
                </a:cubicBezTo>
                <a:cubicBezTo>
                  <a:pt x="381284" y="61875"/>
                  <a:pt x="409494" y="55857"/>
                  <a:pt x="428625" y="47658"/>
                </a:cubicBezTo>
                <a:cubicBezTo>
                  <a:pt x="498357" y="17773"/>
                  <a:pt x="434581" y="36644"/>
                  <a:pt x="504825" y="19083"/>
                </a:cubicBezTo>
                <a:cubicBezTo>
                  <a:pt x="523875" y="22258"/>
                  <a:pt x="542662" y="28608"/>
                  <a:pt x="561975" y="28608"/>
                </a:cubicBezTo>
                <a:cubicBezTo>
                  <a:pt x="645447" y="28608"/>
                  <a:pt x="642442" y="27186"/>
                  <a:pt x="695325" y="9558"/>
                </a:cubicBezTo>
                <a:cubicBezTo>
                  <a:pt x="708025" y="12733"/>
                  <a:pt x="720886" y="15321"/>
                  <a:pt x="733425" y="19083"/>
                </a:cubicBezTo>
                <a:cubicBezTo>
                  <a:pt x="752659" y="24853"/>
                  <a:pt x="790575" y="38133"/>
                  <a:pt x="790575" y="38133"/>
                </a:cubicBezTo>
                <a:cubicBezTo>
                  <a:pt x="902026" y="983"/>
                  <a:pt x="827675" y="20197"/>
                  <a:pt x="1019175" y="9558"/>
                </a:cubicBezTo>
                <a:cubicBezTo>
                  <a:pt x="1044575" y="12733"/>
                  <a:pt x="1070346" y="13720"/>
                  <a:pt x="1095375" y="19083"/>
                </a:cubicBezTo>
                <a:cubicBezTo>
                  <a:pt x="1115010" y="23290"/>
                  <a:pt x="1152525" y="38133"/>
                  <a:pt x="1152525" y="38133"/>
                </a:cubicBezTo>
                <a:cubicBezTo>
                  <a:pt x="1315866" y="10910"/>
                  <a:pt x="1229431" y="21562"/>
                  <a:pt x="1552575" y="38133"/>
                </a:cubicBezTo>
                <a:cubicBezTo>
                  <a:pt x="1562602" y="38647"/>
                  <a:pt x="1571625" y="44483"/>
                  <a:pt x="1581150" y="47658"/>
                </a:cubicBezTo>
                <a:lnTo>
                  <a:pt x="1638300" y="28608"/>
                </a:lnTo>
              </a:path>
            </a:pathLst>
          </a:custGeom>
          <a:ln w="38100">
            <a:solidFill>
              <a:srgbClr val="C00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5" name="任意多边形: 形状 4"/>
          <p:cNvSpPr/>
          <p:nvPr/>
        </p:nvSpPr>
        <p:spPr>
          <a:xfrm flipV="1">
            <a:off x="1654997" y="2991586"/>
            <a:ext cx="1520729" cy="72879"/>
          </a:xfrm>
          <a:custGeom>
            <a:avLst/>
            <a:gdLst>
              <a:gd name="connsiteX0" fmla="*/ 0 w 1638300"/>
              <a:gd name="connsiteY0" fmla="*/ 9558 h 66708"/>
              <a:gd name="connsiteX1" fmla="*/ 95250 w 1638300"/>
              <a:gd name="connsiteY1" fmla="*/ 47658 h 66708"/>
              <a:gd name="connsiteX2" fmla="*/ 180975 w 1638300"/>
              <a:gd name="connsiteY2" fmla="*/ 38133 h 66708"/>
              <a:gd name="connsiteX3" fmla="*/ 285750 w 1638300"/>
              <a:gd name="connsiteY3" fmla="*/ 9558 h 66708"/>
              <a:gd name="connsiteX4" fmla="*/ 314325 w 1638300"/>
              <a:gd name="connsiteY4" fmla="*/ 28608 h 66708"/>
              <a:gd name="connsiteX5" fmla="*/ 333375 w 1638300"/>
              <a:gd name="connsiteY5" fmla="*/ 57183 h 66708"/>
              <a:gd name="connsiteX6" fmla="*/ 361950 w 1638300"/>
              <a:gd name="connsiteY6" fmla="*/ 66708 h 66708"/>
              <a:gd name="connsiteX7" fmla="*/ 428625 w 1638300"/>
              <a:gd name="connsiteY7" fmla="*/ 47658 h 66708"/>
              <a:gd name="connsiteX8" fmla="*/ 504825 w 1638300"/>
              <a:gd name="connsiteY8" fmla="*/ 19083 h 66708"/>
              <a:gd name="connsiteX9" fmla="*/ 561975 w 1638300"/>
              <a:gd name="connsiteY9" fmla="*/ 28608 h 66708"/>
              <a:gd name="connsiteX10" fmla="*/ 695325 w 1638300"/>
              <a:gd name="connsiteY10" fmla="*/ 9558 h 66708"/>
              <a:gd name="connsiteX11" fmla="*/ 733425 w 1638300"/>
              <a:gd name="connsiteY11" fmla="*/ 19083 h 66708"/>
              <a:gd name="connsiteX12" fmla="*/ 790575 w 1638300"/>
              <a:gd name="connsiteY12" fmla="*/ 38133 h 66708"/>
              <a:gd name="connsiteX13" fmla="*/ 1019175 w 1638300"/>
              <a:gd name="connsiteY13" fmla="*/ 9558 h 66708"/>
              <a:gd name="connsiteX14" fmla="*/ 1095375 w 1638300"/>
              <a:gd name="connsiteY14" fmla="*/ 19083 h 66708"/>
              <a:gd name="connsiteX15" fmla="*/ 1152525 w 1638300"/>
              <a:gd name="connsiteY15" fmla="*/ 38133 h 66708"/>
              <a:gd name="connsiteX16" fmla="*/ 1552575 w 1638300"/>
              <a:gd name="connsiteY16" fmla="*/ 38133 h 66708"/>
              <a:gd name="connsiteX17" fmla="*/ 1581150 w 1638300"/>
              <a:gd name="connsiteY17" fmla="*/ 47658 h 66708"/>
              <a:gd name="connsiteX18" fmla="*/ 1638300 w 1638300"/>
              <a:gd name="connsiteY18" fmla="*/ 28608 h 66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38300" h="66708">
                <a:moveTo>
                  <a:pt x="0" y="9558"/>
                </a:moveTo>
                <a:cubicBezTo>
                  <a:pt x="21056" y="20086"/>
                  <a:pt x="65869" y="47658"/>
                  <a:pt x="95250" y="47658"/>
                </a:cubicBezTo>
                <a:cubicBezTo>
                  <a:pt x="124001" y="47658"/>
                  <a:pt x="152400" y="41308"/>
                  <a:pt x="180975" y="38133"/>
                </a:cubicBezTo>
                <a:cubicBezTo>
                  <a:pt x="251595" y="-8947"/>
                  <a:pt x="215674" y="-4457"/>
                  <a:pt x="285750" y="9558"/>
                </a:cubicBezTo>
                <a:cubicBezTo>
                  <a:pt x="295275" y="15908"/>
                  <a:pt x="306230" y="20513"/>
                  <a:pt x="314325" y="28608"/>
                </a:cubicBezTo>
                <a:cubicBezTo>
                  <a:pt x="322420" y="36703"/>
                  <a:pt x="324436" y="50032"/>
                  <a:pt x="333375" y="57183"/>
                </a:cubicBezTo>
                <a:cubicBezTo>
                  <a:pt x="341215" y="63455"/>
                  <a:pt x="352425" y="63533"/>
                  <a:pt x="361950" y="66708"/>
                </a:cubicBezTo>
                <a:cubicBezTo>
                  <a:pt x="381284" y="61875"/>
                  <a:pt x="409494" y="55857"/>
                  <a:pt x="428625" y="47658"/>
                </a:cubicBezTo>
                <a:cubicBezTo>
                  <a:pt x="498357" y="17773"/>
                  <a:pt x="434581" y="36644"/>
                  <a:pt x="504825" y="19083"/>
                </a:cubicBezTo>
                <a:cubicBezTo>
                  <a:pt x="523875" y="22258"/>
                  <a:pt x="542662" y="28608"/>
                  <a:pt x="561975" y="28608"/>
                </a:cubicBezTo>
                <a:cubicBezTo>
                  <a:pt x="645447" y="28608"/>
                  <a:pt x="642442" y="27186"/>
                  <a:pt x="695325" y="9558"/>
                </a:cubicBezTo>
                <a:cubicBezTo>
                  <a:pt x="708025" y="12733"/>
                  <a:pt x="720886" y="15321"/>
                  <a:pt x="733425" y="19083"/>
                </a:cubicBezTo>
                <a:cubicBezTo>
                  <a:pt x="752659" y="24853"/>
                  <a:pt x="790575" y="38133"/>
                  <a:pt x="790575" y="38133"/>
                </a:cubicBezTo>
                <a:cubicBezTo>
                  <a:pt x="902026" y="983"/>
                  <a:pt x="827675" y="20197"/>
                  <a:pt x="1019175" y="9558"/>
                </a:cubicBezTo>
                <a:cubicBezTo>
                  <a:pt x="1044575" y="12733"/>
                  <a:pt x="1070346" y="13720"/>
                  <a:pt x="1095375" y="19083"/>
                </a:cubicBezTo>
                <a:cubicBezTo>
                  <a:pt x="1115010" y="23290"/>
                  <a:pt x="1152525" y="38133"/>
                  <a:pt x="1152525" y="38133"/>
                </a:cubicBezTo>
                <a:cubicBezTo>
                  <a:pt x="1315866" y="10910"/>
                  <a:pt x="1229431" y="21562"/>
                  <a:pt x="1552575" y="38133"/>
                </a:cubicBezTo>
                <a:cubicBezTo>
                  <a:pt x="1562602" y="38647"/>
                  <a:pt x="1571625" y="44483"/>
                  <a:pt x="1581150" y="47658"/>
                </a:cubicBezTo>
                <a:lnTo>
                  <a:pt x="1638300" y="28608"/>
                </a:lnTo>
              </a:path>
            </a:pathLst>
          </a:custGeom>
          <a:ln w="38100">
            <a:solidFill>
              <a:srgbClr val="C00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6" name="任意多边形: 形状 5"/>
          <p:cNvSpPr/>
          <p:nvPr/>
        </p:nvSpPr>
        <p:spPr>
          <a:xfrm>
            <a:off x="1654997" y="3457211"/>
            <a:ext cx="3075209" cy="105094"/>
          </a:xfrm>
          <a:custGeom>
            <a:avLst/>
            <a:gdLst>
              <a:gd name="connsiteX0" fmla="*/ 0 w 1638300"/>
              <a:gd name="connsiteY0" fmla="*/ 9558 h 66708"/>
              <a:gd name="connsiteX1" fmla="*/ 95250 w 1638300"/>
              <a:gd name="connsiteY1" fmla="*/ 47658 h 66708"/>
              <a:gd name="connsiteX2" fmla="*/ 180975 w 1638300"/>
              <a:gd name="connsiteY2" fmla="*/ 38133 h 66708"/>
              <a:gd name="connsiteX3" fmla="*/ 285750 w 1638300"/>
              <a:gd name="connsiteY3" fmla="*/ 9558 h 66708"/>
              <a:gd name="connsiteX4" fmla="*/ 314325 w 1638300"/>
              <a:gd name="connsiteY4" fmla="*/ 28608 h 66708"/>
              <a:gd name="connsiteX5" fmla="*/ 333375 w 1638300"/>
              <a:gd name="connsiteY5" fmla="*/ 57183 h 66708"/>
              <a:gd name="connsiteX6" fmla="*/ 361950 w 1638300"/>
              <a:gd name="connsiteY6" fmla="*/ 66708 h 66708"/>
              <a:gd name="connsiteX7" fmla="*/ 428625 w 1638300"/>
              <a:gd name="connsiteY7" fmla="*/ 47658 h 66708"/>
              <a:gd name="connsiteX8" fmla="*/ 504825 w 1638300"/>
              <a:gd name="connsiteY8" fmla="*/ 19083 h 66708"/>
              <a:gd name="connsiteX9" fmla="*/ 561975 w 1638300"/>
              <a:gd name="connsiteY9" fmla="*/ 28608 h 66708"/>
              <a:gd name="connsiteX10" fmla="*/ 695325 w 1638300"/>
              <a:gd name="connsiteY10" fmla="*/ 9558 h 66708"/>
              <a:gd name="connsiteX11" fmla="*/ 733425 w 1638300"/>
              <a:gd name="connsiteY11" fmla="*/ 19083 h 66708"/>
              <a:gd name="connsiteX12" fmla="*/ 790575 w 1638300"/>
              <a:gd name="connsiteY12" fmla="*/ 38133 h 66708"/>
              <a:gd name="connsiteX13" fmla="*/ 1019175 w 1638300"/>
              <a:gd name="connsiteY13" fmla="*/ 9558 h 66708"/>
              <a:gd name="connsiteX14" fmla="*/ 1095375 w 1638300"/>
              <a:gd name="connsiteY14" fmla="*/ 19083 h 66708"/>
              <a:gd name="connsiteX15" fmla="*/ 1152525 w 1638300"/>
              <a:gd name="connsiteY15" fmla="*/ 38133 h 66708"/>
              <a:gd name="connsiteX16" fmla="*/ 1552575 w 1638300"/>
              <a:gd name="connsiteY16" fmla="*/ 38133 h 66708"/>
              <a:gd name="connsiteX17" fmla="*/ 1581150 w 1638300"/>
              <a:gd name="connsiteY17" fmla="*/ 47658 h 66708"/>
              <a:gd name="connsiteX18" fmla="*/ 1638300 w 1638300"/>
              <a:gd name="connsiteY18" fmla="*/ 28608 h 66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38300" h="66708">
                <a:moveTo>
                  <a:pt x="0" y="9558"/>
                </a:moveTo>
                <a:cubicBezTo>
                  <a:pt x="21056" y="20086"/>
                  <a:pt x="65869" y="47658"/>
                  <a:pt x="95250" y="47658"/>
                </a:cubicBezTo>
                <a:cubicBezTo>
                  <a:pt x="124001" y="47658"/>
                  <a:pt x="152400" y="41308"/>
                  <a:pt x="180975" y="38133"/>
                </a:cubicBezTo>
                <a:cubicBezTo>
                  <a:pt x="251595" y="-8947"/>
                  <a:pt x="215674" y="-4457"/>
                  <a:pt x="285750" y="9558"/>
                </a:cubicBezTo>
                <a:cubicBezTo>
                  <a:pt x="295275" y="15908"/>
                  <a:pt x="306230" y="20513"/>
                  <a:pt x="314325" y="28608"/>
                </a:cubicBezTo>
                <a:cubicBezTo>
                  <a:pt x="322420" y="36703"/>
                  <a:pt x="324436" y="50032"/>
                  <a:pt x="333375" y="57183"/>
                </a:cubicBezTo>
                <a:cubicBezTo>
                  <a:pt x="341215" y="63455"/>
                  <a:pt x="352425" y="63533"/>
                  <a:pt x="361950" y="66708"/>
                </a:cubicBezTo>
                <a:cubicBezTo>
                  <a:pt x="381284" y="61875"/>
                  <a:pt x="409494" y="55857"/>
                  <a:pt x="428625" y="47658"/>
                </a:cubicBezTo>
                <a:cubicBezTo>
                  <a:pt x="498357" y="17773"/>
                  <a:pt x="434581" y="36644"/>
                  <a:pt x="504825" y="19083"/>
                </a:cubicBezTo>
                <a:cubicBezTo>
                  <a:pt x="523875" y="22258"/>
                  <a:pt x="542662" y="28608"/>
                  <a:pt x="561975" y="28608"/>
                </a:cubicBezTo>
                <a:cubicBezTo>
                  <a:pt x="645447" y="28608"/>
                  <a:pt x="642442" y="27186"/>
                  <a:pt x="695325" y="9558"/>
                </a:cubicBezTo>
                <a:cubicBezTo>
                  <a:pt x="708025" y="12733"/>
                  <a:pt x="720886" y="15321"/>
                  <a:pt x="733425" y="19083"/>
                </a:cubicBezTo>
                <a:cubicBezTo>
                  <a:pt x="752659" y="24853"/>
                  <a:pt x="790575" y="38133"/>
                  <a:pt x="790575" y="38133"/>
                </a:cubicBezTo>
                <a:cubicBezTo>
                  <a:pt x="902026" y="983"/>
                  <a:pt x="827675" y="20197"/>
                  <a:pt x="1019175" y="9558"/>
                </a:cubicBezTo>
                <a:cubicBezTo>
                  <a:pt x="1044575" y="12733"/>
                  <a:pt x="1070346" y="13720"/>
                  <a:pt x="1095375" y="19083"/>
                </a:cubicBezTo>
                <a:cubicBezTo>
                  <a:pt x="1115010" y="23290"/>
                  <a:pt x="1152525" y="38133"/>
                  <a:pt x="1152525" y="38133"/>
                </a:cubicBezTo>
                <a:cubicBezTo>
                  <a:pt x="1315866" y="10910"/>
                  <a:pt x="1229431" y="21562"/>
                  <a:pt x="1552575" y="38133"/>
                </a:cubicBezTo>
                <a:cubicBezTo>
                  <a:pt x="1562602" y="38647"/>
                  <a:pt x="1571625" y="44483"/>
                  <a:pt x="1581150" y="47658"/>
                </a:cubicBezTo>
                <a:lnTo>
                  <a:pt x="1638300" y="28608"/>
                </a:lnTo>
              </a:path>
            </a:pathLst>
          </a:custGeom>
          <a:ln w="38100">
            <a:solidFill>
              <a:srgbClr val="C00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7" name="任意多边形: 形状 6"/>
          <p:cNvSpPr/>
          <p:nvPr/>
        </p:nvSpPr>
        <p:spPr>
          <a:xfrm flipV="1">
            <a:off x="1654997" y="3954072"/>
            <a:ext cx="4718970" cy="45719"/>
          </a:xfrm>
          <a:custGeom>
            <a:avLst/>
            <a:gdLst>
              <a:gd name="connsiteX0" fmla="*/ 0 w 1638300"/>
              <a:gd name="connsiteY0" fmla="*/ 9558 h 66708"/>
              <a:gd name="connsiteX1" fmla="*/ 95250 w 1638300"/>
              <a:gd name="connsiteY1" fmla="*/ 47658 h 66708"/>
              <a:gd name="connsiteX2" fmla="*/ 180975 w 1638300"/>
              <a:gd name="connsiteY2" fmla="*/ 38133 h 66708"/>
              <a:gd name="connsiteX3" fmla="*/ 285750 w 1638300"/>
              <a:gd name="connsiteY3" fmla="*/ 9558 h 66708"/>
              <a:gd name="connsiteX4" fmla="*/ 314325 w 1638300"/>
              <a:gd name="connsiteY4" fmla="*/ 28608 h 66708"/>
              <a:gd name="connsiteX5" fmla="*/ 333375 w 1638300"/>
              <a:gd name="connsiteY5" fmla="*/ 57183 h 66708"/>
              <a:gd name="connsiteX6" fmla="*/ 361950 w 1638300"/>
              <a:gd name="connsiteY6" fmla="*/ 66708 h 66708"/>
              <a:gd name="connsiteX7" fmla="*/ 428625 w 1638300"/>
              <a:gd name="connsiteY7" fmla="*/ 47658 h 66708"/>
              <a:gd name="connsiteX8" fmla="*/ 504825 w 1638300"/>
              <a:gd name="connsiteY8" fmla="*/ 19083 h 66708"/>
              <a:gd name="connsiteX9" fmla="*/ 561975 w 1638300"/>
              <a:gd name="connsiteY9" fmla="*/ 28608 h 66708"/>
              <a:gd name="connsiteX10" fmla="*/ 695325 w 1638300"/>
              <a:gd name="connsiteY10" fmla="*/ 9558 h 66708"/>
              <a:gd name="connsiteX11" fmla="*/ 733425 w 1638300"/>
              <a:gd name="connsiteY11" fmla="*/ 19083 h 66708"/>
              <a:gd name="connsiteX12" fmla="*/ 790575 w 1638300"/>
              <a:gd name="connsiteY12" fmla="*/ 38133 h 66708"/>
              <a:gd name="connsiteX13" fmla="*/ 1019175 w 1638300"/>
              <a:gd name="connsiteY13" fmla="*/ 9558 h 66708"/>
              <a:gd name="connsiteX14" fmla="*/ 1095375 w 1638300"/>
              <a:gd name="connsiteY14" fmla="*/ 19083 h 66708"/>
              <a:gd name="connsiteX15" fmla="*/ 1152525 w 1638300"/>
              <a:gd name="connsiteY15" fmla="*/ 38133 h 66708"/>
              <a:gd name="connsiteX16" fmla="*/ 1552575 w 1638300"/>
              <a:gd name="connsiteY16" fmla="*/ 38133 h 66708"/>
              <a:gd name="connsiteX17" fmla="*/ 1581150 w 1638300"/>
              <a:gd name="connsiteY17" fmla="*/ 47658 h 66708"/>
              <a:gd name="connsiteX18" fmla="*/ 1638300 w 1638300"/>
              <a:gd name="connsiteY18" fmla="*/ 28608 h 66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38300" h="66708">
                <a:moveTo>
                  <a:pt x="0" y="9558"/>
                </a:moveTo>
                <a:cubicBezTo>
                  <a:pt x="21056" y="20086"/>
                  <a:pt x="65869" y="47658"/>
                  <a:pt x="95250" y="47658"/>
                </a:cubicBezTo>
                <a:cubicBezTo>
                  <a:pt x="124001" y="47658"/>
                  <a:pt x="152400" y="41308"/>
                  <a:pt x="180975" y="38133"/>
                </a:cubicBezTo>
                <a:cubicBezTo>
                  <a:pt x="251595" y="-8947"/>
                  <a:pt x="215674" y="-4457"/>
                  <a:pt x="285750" y="9558"/>
                </a:cubicBezTo>
                <a:cubicBezTo>
                  <a:pt x="295275" y="15908"/>
                  <a:pt x="306230" y="20513"/>
                  <a:pt x="314325" y="28608"/>
                </a:cubicBezTo>
                <a:cubicBezTo>
                  <a:pt x="322420" y="36703"/>
                  <a:pt x="324436" y="50032"/>
                  <a:pt x="333375" y="57183"/>
                </a:cubicBezTo>
                <a:cubicBezTo>
                  <a:pt x="341215" y="63455"/>
                  <a:pt x="352425" y="63533"/>
                  <a:pt x="361950" y="66708"/>
                </a:cubicBezTo>
                <a:cubicBezTo>
                  <a:pt x="381284" y="61875"/>
                  <a:pt x="409494" y="55857"/>
                  <a:pt x="428625" y="47658"/>
                </a:cubicBezTo>
                <a:cubicBezTo>
                  <a:pt x="498357" y="17773"/>
                  <a:pt x="434581" y="36644"/>
                  <a:pt x="504825" y="19083"/>
                </a:cubicBezTo>
                <a:cubicBezTo>
                  <a:pt x="523875" y="22258"/>
                  <a:pt x="542662" y="28608"/>
                  <a:pt x="561975" y="28608"/>
                </a:cubicBezTo>
                <a:cubicBezTo>
                  <a:pt x="645447" y="28608"/>
                  <a:pt x="642442" y="27186"/>
                  <a:pt x="695325" y="9558"/>
                </a:cubicBezTo>
                <a:cubicBezTo>
                  <a:pt x="708025" y="12733"/>
                  <a:pt x="720886" y="15321"/>
                  <a:pt x="733425" y="19083"/>
                </a:cubicBezTo>
                <a:cubicBezTo>
                  <a:pt x="752659" y="24853"/>
                  <a:pt x="790575" y="38133"/>
                  <a:pt x="790575" y="38133"/>
                </a:cubicBezTo>
                <a:cubicBezTo>
                  <a:pt x="902026" y="983"/>
                  <a:pt x="827675" y="20197"/>
                  <a:pt x="1019175" y="9558"/>
                </a:cubicBezTo>
                <a:cubicBezTo>
                  <a:pt x="1044575" y="12733"/>
                  <a:pt x="1070346" y="13720"/>
                  <a:pt x="1095375" y="19083"/>
                </a:cubicBezTo>
                <a:cubicBezTo>
                  <a:pt x="1115010" y="23290"/>
                  <a:pt x="1152525" y="38133"/>
                  <a:pt x="1152525" y="38133"/>
                </a:cubicBezTo>
                <a:cubicBezTo>
                  <a:pt x="1315866" y="10910"/>
                  <a:pt x="1229431" y="21562"/>
                  <a:pt x="1552575" y="38133"/>
                </a:cubicBezTo>
                <a:cubicBezTo>
                  <a:pt x="1562602" y="38647"/>
                  <a:pt x="1571625" y="44483"/>
                  <a:pt x="1581150" y="47658"/>
                </a:cubicBezTo>
                <a:lnTo>
                  <a:pt x="1638300" y="28608"/>
                </a:lnTo>
              </a:path>
            </a:pathLst>
          </a:custGeom>
          <a:ln w="38100">
            <a:solidFill>
              <a:srgbClr val="C00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8" name="Freeform 528"/>
          <p:cNvSpPr>
            <a:spLocks noEditPoints="1"/>
          </p:cNvSpPr>
          <p:nvPr/>
        </p:nvSpPr>
        <p:spPr bwMode="auto">
          <a:xfrm>
            <a:off x="0" y="12182"/>
            <a:ext cx="12185194" cy="404690"/>
          </a:xfrm>
          <a:custGeom>
            <a:avLst/>
            <a:gdLst>
              <a:gd name="T0" fmla="*/ 7 w 409"/>
              <a:gd name="T1" fmla="*/ 40 h 138"/>
              <a:gd name="T2" fmla="*/ 5 w 409"/>
              <a:gd name="T3" fmla="*/ 47 h 138"/>
              <a:gd name="T4" fmla="*/ 5 w 409"/>
              <a:gd name="T5" fmla="*/ 51 h 138"/>
              <a:gd name="T6" fmla="*/ 6 w 409"/>
              <a:gd name="T7" fmla="*/ 56 h 138"/>
              <a:gd name="T8" fmla="*/ 3 w 409"/>
              <a:gd name="T9" fmla="*/ 60 h 138"/>
              <a:gd name="T10" fmla="*/ 4 w 409"/>
              <a:gd name="T11" fmla="*/ 67 h 138"/>
              <a:gd name="T12" fmla="*/ 5 w 409"/>
              <a:gd name="T13" fmla="*/ 70 h 138"/>
              <a:gd name="T14" fmla="*/ 11 w 409"/>
              <a:gd name="T15" fmla="*/ 76 h 138"/>
              <a:gd name="T16" fmla="*/ 6 w 409"/>
              <a:gd name="T17" fmla="*/ 80 h 138"/>
              <a:gd name="T18" fmla="*/ 9 w 409"/>
              <a:gd name="T19" fmla="*/ 85 h 138"/>
              <a:gd name="T20" fmla="*/ 5 w 409"/>
              <a:gd name="T21" fmla="*/ 92 h 138"/>
              <a:gd name="T22" fmla="*/ 7 w 409"/>
              <a:gd name="T23" fmla="*/ 97 h 138"/>
              <a:gd name="T24" fmla="*/ 4 w 409"/>
              <a:gd name="T25" fmla="*/ 103 h 138"/>
              <a:gd name="T26" fmla="*/ 7 w 409"/>
              <a:gd name="T27" fmla="*/ 108 h 138"/>
              <a:gd name="T28" fmla="*/ 5 w 409"/>
              <a:gd name="T29" fmla="*/ 114 h 138"/>
              <a:gd name="T30" fmla="*/ 6 w 409"/>
              <a:gd name="T31" fmla="*/ 124 h 138"/>
              <a:gd name="T32" fmla="*/ 163 w 409"/>
              <a:gd name="T33" fmla="*/ 135 h 138"/>
              <a:gd name="T34" fmla="*/ 335 w 409"/>
              <a:gd name="T35" fmla="*/ 138 h 138"/>
              <a:gd name="T36" fmla="*/ 131 w 409"/>
              <a:gd name="T37" fmla="*/ 134 h 138"/>
              <a:gd name="T38" fmla="*/ 176 w 409"/>
              <a:gd name="T39" fmla="*/ 132 h 138"/>
              <a:gd name="T40" fmla="*/ 236 w 409"/>
              <a:gd name="T41" fmla="*/ 132 h 138"/>
              <a:gd name="T42" fmla="*/ 399 w 409"/>
              <a:gd name="T43" fmla="*/ 130 h 138"/>
              <a:gd name="T44" fmla="*/ 393 w 409"/>
              <a:gd name="T45" fmla="*/ 123 h 138"/>
              <a:gd name="T46" fmla="*/ 392 w 409"/>
              <a:gd name="T47" fmla="*/ 116 h 138"/>
              <a:gd name="T48" fmla="*/ 387 w 409"/>
              <a:gd name="T49" fmla="*/ 111 h 138"/>
              <a:gd name="T50" fmla="*/ 402 w 409"/>
              <a:gd name="T51" fmla="*/ 107 h 138"/>
              <a:gd name="T52" fmla="*/ 400 w 409"/>
              <a:gd name="T53" fmla="*/ 98 h 138"/>
              <a:gd name="T54" fmla="*/ 400 w 409"/>
              <a:gd name="T55" fmla="*/ 88 h 138"/>
              <a:gd name="T56" fmla="*/ 393 w 409"/>
              <a:gd name="T57" fmla="*/ 80 h 138"/>
              <a:gd name="T58" fmla="*/ 401 w 409"/>
              <a:gd name="T59" fmla="*/ 73 h 138"/>
              <a:gd name="T60" fmla="*/ 400 w 409"/>
              <a:gd name="T61" fmla="*/ 52 h 138"/>
              <a:gd name="T62" fmla="*/ 397 w 409"/>
              <a:gd name="T63" fmla="*/ 47 h 138"/>
              <a:gd name="T64" fmla="*/ 407 w 409"/>
              <a:gd name="T65" fmla="*/ 38 h 138"/>
              <a:gd name="T66" fmla="*/ 406 w 409"/>
              <a:gd name="T67" fmla="*/ 29 h 138"/>
              <a:gd name="T68" fmla="*/ 399 w 409"/>
              <a:gd name="T69" fmla="*/ 14 h 138"/>
              <a:gd name="T70" fmla="*/ 228 w 409"/>
              <a:gd name="T71" fmla="*/ 7 h 138"/>
              <a:gd name="T72" fmla="*/ 192 w 409"/>
              <a:gd name="T73" fmla="*/ 6 h 138"/>
              <a:gd name="T74" fmla="*/ 128 w 409"/>
              <a:gd name="T75" fmla="*/ 6 h 138"/>
              <a:gd name="T76" fmla="*/ 104 w 409"/>
              <a:gd name="T77" fmla="*/ 6 h 138"/>
              <a:gd name="T78" fmla="*/ 98 w 409"/>
              <a:gd name="T79" fmla="*/ 8 h 138"/>
              <a:gd name="T80" fmla="*/ 8 w 409"/>
              <a:gd name="T81" fmla="*/ 23 h 138"/>
              <a:gd name="T82" fmla="*/ 9 w 409"/>
              <a:gd name="T83" fmla="*/ 34 h 138"/>
              <a:gd name="T84" fmla="*/ 372 w 409"/>
              <a:gd name="T85" fmla="*/ 35 h 138"/>
              <a:gd name="T86" fmla="*/ 372 w 409"/>
              <a:gd name="T87" fmla="*/ 36 h 138"/>
              <a:gd name="T88" fmla="*/ 383 w 409"/>
              <a:gd name="T89" fmla="*/ 15 h 138"/>
              <a:gd name="T90" fmla="*/ 336 w 409"/>
              <a:gd name="T91" fmla="*/ 47 h 138"/>
              <a:gd name="T92" fmla="*/ 315 w 409"/>
              <a:gd name="T93" fmla="*/ 47 h 138"/>
              <a:gd name="T94" fmla="*/ 107 w 409"/>
              <a:gd name="T95" fmla="*/ 8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09" h="138">
                <a:moveTo>
                  <a:pt x="1" y="36"/>
                </a:moveTo>
                <a:cubicBezTo>
                  <a:pt x="3" y="36"/>
                  <a:pt x="6" y="37"/>
                  <a:pt x="7" y="39"/>
                </a:cubicBezTo>
                <a:cubicBezTo>
                  <a:pt x="7" y="40"/>
                  <a:pt x="7" y="40"/>
                  <a:pt x="7" y="40"/>
                </a:cubicBezTo>
                <a:cubicBezTo>
                  <a:pt x="7" y="41"/>
                  <a:pt x="8" y="41"/>
                  <a:pt x="8" y="42"/>
                </a:cubicBezTo>
                <a:cubicBezTo>
                  <a:pt x="7" y="44"/>
                  <a:pt x="4" y="43"/>
                  <a:pt x="2" y="44"/>
                </a:cubicBezTo>
                <a:cubicBezTo>
                  <a:pt x="2" y="47"/>
                  <a:pt x="6" y="44"/>
                  <a:pt x="5" y="47"/>
                </a:cubicBezTo>
                <a:cubicBezTo>
                  <a:pt x="3" y="47"/>
                  <a:pt x="3" y="47"/>
                  <a:pt x="3" y="47"/>
                </a:cubicBezTo>
                <a:cubicBezTo>
                  <a:pt x="4" y="49"/>
                  <a:pt x="8" y="48"/>
                  <a:pt x="9" y="51"/>
                </a:cubicBezTo>
                <a:cubicBezTo>
                  <a:pt x="8" y="52"/>
                  <a:pt x="7" y="51"/>
                  <a:pt x="5" y="51"/>
                </a:cubicBezTo>
                <a:cubicBezTo>
                  <a:pt x="7" y="53"/>
                  <a:pt x="7" y="53"/>
                  <a:pt x="7" y="53"/>
                </a:cubicBezTo>
                <a:cubicBezTo>
                  <a:pt x="6" y="54"/>
                  <a:pt x="6" y="55"/>
                  <a:pt x="5" y="54"/>
                </a:cubicBezTo>
                <a:cubicBezTo>
                  <a:pt x="6" y="56"/>
                  <a:pt x="6" y="56"/>
                  <a:pt x="6" y="56"/>
                </a:cubicBezTo>
                <a:cubicBezTo>
                  <a:pt x="3" y="57"/>
                  <a:pt x="3" y="57"/>
                  <a:pt x="3" y="57"/>
                </a:cubicBezTo>
                <a:cubicBezTo>
                  <a:pt x="5" y="59"/>
                  <a:pt x="5" y="59"/>
                  <a:pt x="5" y="59"/>
                </a:cubicBezTo>
                <a:cubicBezTo>
                  <a:pt x="3" y="60"/>
                  <a:pt x="3" y="60"/>
                  <a:pt x="3" y="60"/>
                </a:cubicBezTo>
                <a:cubicBezTo>
                  <a:pt x="6" y="61"/>
                  <a:pt x="9" y="62"/>
                  <a:pt x="11" y="64"/>
                </a:cubicBezTo>
                <a:cubicBezTo>
                  <a:pt x="4" y="65"/>
                  <a:pt x="4" y="65"/>
                  <a:pt x="4" y="65"/>
                </a:cubicBezTo>
                <a:cubicBezTo>
                  <a:pt x="4" y="66"/>
                  <a:pt x="4" y="67"/>
                  <a:pt x="4" y="67"/>
                </a:cubicBezTo>
                <a:cubicBezTo>
                  <a:pt x="3" y="67"/>
                  <a:pt x="3" y="67"/>
                  <a:pt x="3" y="67"/>
                </a:cubicBezTo>
                <a:cubicBezTo>
                  <a:pt x="4" y="68"/>
                  <a:pt x="7" y="68"/>
                  <a:pt x="9" y="69"/>
                </a:cubicBezTo>
                <a:cubicBezTo>
                  <a:pt x="7" y="70"/>
                  <a:pt x="5" y="69"/>
                  <a:pt x="5" y="70"/>
                </a:cubicBezTo>
                <a:cubicBezTo>
                  <a:pt x="6" y="72"/>
                  <a:pt x="8" y="70"/>
                  <a:pt x="8" y="72"/>
                </a:cubicBezTo>
                <a:cubicBezTo>
                  <a:pt x="6" y="73"/>
                  <a:pt x="5" y="71"/>
                  <a:pt x="4" y="73"/>
                </a:cubicBezTo>
                <a:cubicBezTo>
                  <a:pt x="11" y="76"/>
                  <a:pt x="11" y="76"/>
                  <a:pt x="11" y="76"/>
                </a:cubicBezTo>
                <a:cubicBezTo>
                  <a:pt x="10" y="78"/>
                  <a:pt x="9" y="77"/>
                  <a:pt x="7" y="77"/>
                </a:cubicBezTo>
                <a:cubicBezTo>
                  <a:pt x="7" y="77"/>
                  <a:pt x="7" y="77"/>
                  <a:pt x="7" y="77"/>
                </a:cubicBezTo>
                <a:cubicBezTo>
                  <a:pt x="6" y="78"/>
                  <a:pt x="7" y="79"/>
                  <a:pt x="6" y="80"/>
                </a:cubicBezTo>
                <a:cubicBezTo>
                  <a:pt x="7" y="81"/>
                  <a:pt x="7" y="81"/>
                  <a:pt x="7" y="81"/>
                </a:cubicBezTo>
                <a:cubicBezTo>
                  <a:pt x="6" y="82"/>
                  <a:pt x="3" y="80"/>
                  <a:pt x="4" y="83"/>
                </a:cubicBezTo>
                <a:cubicBezTo>
                  <a:pt x="5" y="84"/>
                  <a:pt x="7" y="84"/>
                  <a:pt x="9" y="85"/>
                </a:cubicBezTo>
                <a:cubicBezTo>
                  <a:pt x="7" y="85"/>
                  <a:pt x="7" y="89"/>
                  <a:pt x="4" y="88"/>
                </a:cubicBezTo>
                <a:cubicBezTo>
                  <a:pt x="5" y="90"/>
                  <a:pt x="7" y="89"/>
                  <a:pt x="8" y="91"/>
                </a:cubicBezTo>
                <a:cubicBezTo>
                  <a:pt x="7" y="91"/>
                  <a:pt x="6" y="92"/>
                  <a:pt x="5" y="92"/>
                </a:cubicBezTo>
                <a:cubicBezTo>
                  <a:pt x="6" y="93"/>
                  <a:pt x="6" y="93"/>
                  <a:pt x="6" y="93"/>
                </a:cubicBezTo>
                <a:cubicBezTo>
                  <a:pt x="5" y="93"/>
                  <a:pt x="5" y="94"/>
                  <a:pt x="5" y="94"/>
                </a:cubicBezTo>
                <a:cubicBezTo>
                  <a:pt x="5" y="96"/>
                  <a:pt x="7" y="94"/>
                  <a:pt x="7" y="97"/>
                </a:cubicBezTo>
                <a:cubicBezTo>
                  <a:pt x="6" y="98"/>
                  <a:pt x="6" y="97"/>
                  <a:pt x="5" y="98"/>
                </a:cubicBezTo>
                <a:cubicBezTo>
                  <a:pt x="6" y="100"/>
                  <a:pt x="6" y="100"/>
                  <a:pt x="6" y="100"/>
                </a:cubicBezTo>
                <a:cubicBezTo>
                  <a:pt x="5" y="100"/>
                  <a:pt x="4" y="101"/>
                  <a:pt x="4" y="103"/>
                </a:cubicBezTo>
                <a:cubicBezTo>
                  <a:pt x="5" y="104"/>
                  <a:pt x="6" y="104"/>
                  <a:pt x="7" y="106"/>
                </a:cubicBezTo>
                <a:cubicBezTo>
                  <a:pt x="6" y="107"/>
                  <a:pt x="5" y="106"/>
                  <a:pt x="5" y="106"/>
                </a:cubicBezTo>
                <a:cubicBezTo>
                  <a:pt x="7" y="108"/>
                  <a:pt x="7" y="108"/>
                  <a:pt x="7" y="108"/>
                </a:cubicBezTo>
                <a:cubicBezTo>
                  <a:pt x="6" y="110"/>
                  <a:pt x="4" y="109"/>
                  <a:pt x="3" y="110"/>
                </a:cubicBezTo>
                <a:cubicBezTo>
                  <a:pt x="4" y="112"/>
                  <a:pt x="7" y="110"/>
                  <a:pt x="8" y="113"/>
                </a:cubicBezTo>
                <a:cubicBezTo>
                  <a:pt x="7" y="115"/>
                  <a:pt x="6" y="114"/>
                  <a:pt x="5" y="114"/>
                </a:cubicBezTo>
                <a:cubicBezTo>
                  <a:pt x="7" y="115"/>
                  <a:pt x="6" y="118"/>
                  <a:pt x="5" y="119"/>
                </a:cubicBezTo>
                <a:cubicBezTo>
                  <a:pt x="5" y="119"/>
                  <a:pt x="6" y="119"/>
                  <a:pt x="7" y="120"/>
                </a:cubicBezTo>
                <a:cubicBezTo>
                  <a:pt x="6" y="121"/>
                  <a:pt x="7" y="123"/>
                  <a:pt x="6" y="124"/>
                </a:cubicBezTo>
                <a:cubicBezTo>
                  <a:pt x="10" y="131"/>
                  <a:pt x="17" y="129"/>
                  <a:pt x="22" y="132"/>
                </a:cubicBezTo>
                <a:cubicBezTo>
                  <a:pt x="69" y="134"/>
                  <a:pt x="69" y="134"/>
                  <a:pt x="69" y="134"/>
                </a:cubicBezTo>
                <a:cubicBezTo>
                  <a:pt x="163" y="135"/>
                  <a:pt x="163" y="135"/>
                  <a:pt x="163" y="135"/>
                </a:cubicBezTo>
                <a:cubicBezTo>
                  <a:pt x="245" y="137"/>
                  <a:pt x="245" y="137"/>
                  <a:pt x="245" y="137"/>
                </a:cubicBezTo>
                <a:cubicBezTo>
                  <a:pt x="269" y="138"/>
                  <a:pt x="269" y="138"/>
                  <a:pt x="269" y="138"/>
                </a:cubicBezTo>
                <a:cubicBezTo>
                  <a:pt x="335" y="138"/>
                  <a:pt x="335" y="138"/>
                  <a:pt x="335" y="138"/>
                </a:cubicBezTo>
                <a:cubicBezTo>
                  <a:pt x="345" y="137"/>
                  <a:pt x="355" y="137"/>
                  <a:pt x="365" y="135"/>
                </a:cubicBezTo>
                <a:cubicBezTo>
                  <a:pt x="319" y="137"/>
                  <a:pt x="276" y="137"/>
                  <a:pt x="230" y="136"/>
                </a:cubicBezTo>
                <a:cubicBezTo>
                  <a:pt x="131" y="134"/>
                  <a:pt x="131" y="134"/>
                  <a:pt x="131" y="134"/>
                </a:cubicBezTo>
                <a:cubicBezTo>
                  <a:pt x="122" y="135"/>
                  <a:pt x="112" y="135"/>
                  <a:pt x="103" y="133"/>
                </a:cubicBezTo>
                <a:cubicBezTo>
                  <a:pt x="168" y="133"/>
                  <a:pt x="168" y="133"/>
                  <a:pt x="168" y="133"/>
                </a:cubicBezTo>
                <a:cubicBezTo>
                  <a:pt x="170" y="132"/>
                  <a:pt x="174" y="134"/>
                  <a:pt x="176" y="132"/>
                </a:cubicBezTo>
                <a:cubicBezTo>
                  <a:pt x="209" y="132"/>
                  <a:pt x="209" y="132"/>
                  <a:pt x="209" y="132"/>
                </a:cubicBezTo>
                <a:cubicBezTo>
                  <a:pt x="210" y="133"/>
                  <a:pt x="210" y="133"/>
                  <a:pt x="210" y="133"/>
                </a:cubicBezTo>
                <a:cubicBezTo>
                  <a:pt x="218" y="133"/>
                  <a:pt x="228" y="134"/>
                  <a:pt x="236" y="132"/>
                </a:cubicBezTo>
                <a:cubicBezTo>
                  <a:pt x="301" y="133"/>
                  <a:pt x="301" y="133"/>
                  <a:pt x="301" y="133"/>
                </a:cubicBezTo>
                <a:cubicBezTo>
                  <a:pt x="322" y="130"/>
                  <a:pt x="344" y="136"/>
                  <a:pt x="367" y="133"/>
                </a:cubicBezTo>
                <a:cubicBezTo>
                  <a:pt x="378" y="131"/>
                  <a:pt x="389" y="131"/>
                  <a:pt x="399" y="130"/>
                </a:cubicBezTo>
                <a:cubicBezTo>
                  <a:pt x="400" y="128"/>
                  <a:pt x="402" y="129"/>
                  <a:pt x="403" y="128"/>
                </a:cubicBezTo>
                <a:cubicBezTo>
                  <a:pt x="394" y="127"/>
                  <a:pt x="386" y="124"/>
                  <a:pt x="377" y="124"/>
                </a:cubicBezTo>
                <a:cubicBezTo>
                  <a:pt x="383" y="123"/>
                  <a:pt x="388" y="121"/>
                  <a:pt x="393" y="123"/>
                </a:cubicBezTo>
                <a:cubicBezTo>
                  <a:pt x="396" y="121"/>
                  <a:pt x="400" y="121"/>
                  <a:pt x="403" y="121"/>
                </a:cubicBezTo>
                <a:cubicBezTo>
                  <a:pt x="403" y="121"/>
                  <a:pt x="403" y="120"/>
                  <a:pt x="403" y="120"/>
                </a:cubicBezTo>
                <a:cubicBezTo>
                  <a:pt x="400" y="119"/>
                  <a:pt x="395" y="118"/>
                  <a:pt x="392" y="116"/>
                </a:cubicBezTo>
                <a:cubicBezTo>
                  <a:pt x="395" y="114"/>
                  <a:pt x="398" y="117"/>
                  <a:pt x="402" y="116"/>
                </a:cubicBezTo>
                <a:cubicBezTo>
                  <a:pt x="398" y="114"/>
                  <a:pt x="393" y="114"/>
                  <a:pt x="388" y="113"/>
                </a:cubicBezTo>
                <a:cubicBezTo>
                  <a:pt x="387" y="111"/>
                  <a:pt x="387" y="111"/>
                  <a:pt x="387" y="111"/>
                </a:cubicBezTo>
                <a:cubicBezTo>
                  <a:pt x="388" y="109"/>
                  <a:pt x="390" y="112"/>
                  <a:pt x="392" y="111"/>
                </a:cubicBezTo>
                <a:cubicBezTo>
                  <a:pt x="390" y="109"/>
                  <a:pt x="385" y="111"/>
                  <a:pt x="382" y="109"/>
                </a:cubicBezTo>
                <a:cubicBezTo>
                  <a:pt x="389" y="107"/>
                  <a:pt x="396" y="111"/>
                  <a:pt x="402" y="107"/>
                </a:cubicBezTo>
                <a:cubicBezTo>
                  <a:pt x="401" y="106"/>
                  <a:pt x="401" y="106"/>
                  <a:pt x="401" y="106"/>
                </a:cubicBezTo>
                <a:cubicBezTo>
                  <a:pt x="403" y="106"/>
                  <a:pt x="401" y="104"/>
                  <a:pt x="401" y="102"/>
                </a:cubicBezTo>
                <a:cubicBezTo>
                  <a:pt x="399" y="101"/>
                  <a:pt x="403" y="98"/>
                  <a:pt x="400" y="98"/>
                </a:cubicBezTo>
                <a:cubicBezTo>
                  <a:pt x="401" y="97"/>
                  <a:pt x="402" y="97"/>
                  <a:pt x="401" y="95"/>
                </a:cubicBezTo>
                <a:cubicBezTo>
                  <a:pt x="398" y="94"/>
                  <a:pt x="396" y="91"/>
                  <a:pt x="393" y="89"/>
                </a:cubicBezTo>
                <a:cubicBezTo>
                  <a:pt x="400" y="88"/>
                  <a:pt x="400" y="88"/>
                  <a:pt x="400" y="88"/>
                </a:cubicBezTo>
                <a:cubicBezTo>
                  <a:pt x="399" y="86"/>
                  <a:pt x="395" y="87"/>
                  <a:pt x="393" y="85"/>
                </a:cubicBezTo>
                <a:cubicBezTo>
                  <a:pt x="394" y="82"/>
                  <a:pt x="398" y="84"/>
                  <a:pt x="400" y="84"/>
                </a:cubicBezTo>
                <a:cubicBezTo>
                  <a:pt x="398" y="81"/>
                  <a:pt x="395" y="83"/>
                  <a:pt x="393" y="80"/>
                </a:cubicBezTo>
                <a:cubicBezTo>
                  <a:pt x="396" y="79"/>
                  <a:pt x="401" y="81"/>
                  <a:pt x="403" y="78"/>
                </a:cubicBezTo>
                <a:cubicBezTo>
                  <a:pt x="399" y="75"/>
                  <a:pt x="399" y="75"/>
                  <a:pt x="399" y="75"/>
                </a:cubicBezTo>
                <a:cubicBezTo>
                  <a:pt x="401" y="73"/>
                  <a:pt x="401" y="73"/>
                  <a:pt x="401" y="73"/>
                </a:cubicBezTo>
                <a:cubicBezTo>
                  <a:pt x="399" y="72"/>
                  <a:pt x="397" y="71"/>
                  <a:pt x="397" y="69"/>
                </a:cubicBezTo>
                <a:cubicBezTo>
                  <a:pt x="399" y="68"/>
                  <a:pt x="401" y="68"/>
                  <a:pt x="403" y="67"/>
                </a:cubicBezTo>
                <a:cubicBezTo>
                  <a:pt x="401" y="63"/>
                  <a:pt x="405" y="55"/>
                  <a:pt x="400" y="52"/>
                </a:cubicBezTo>
                <a:cubicBezTo>
                  <a:pt x="400" y="51"/>
                  <a:pt x="399" y="50"/>
                  <a:pt x="400" y="49"/>
                </a:cubicBezTo>
                <a:cubicBezTo>
                  <a:pt x="401" y="49"/>
                  <a:pt x="401" y="49"/>
                  <a:pt x="401" y="49"/>
                </a:cubicBezTo>
                <a:cubicBezTo>
                  <a:pt x="397" y="47"/>
                  <a:pt x="397" y="47"/>
                  <a:pt x="397" y="47"/>
                </a:cubicBezTo>
                <a:cubicBezTo>
                  <a:pt x="397" y="43"/>
                  <a:pt x="400" y="45"/>
                  <a:pt x="402" y="44"/>
                </a:cubicBezTo>
                <a:cubicBezTo>
                  <a:pt x="397" y="39"/>
                  <a:pt x="389" y="41"/>
                  <a:pt x="383" y="37"/>
                </a:cubicBezTo>
                <a:cubicBezTo>
                  <a:pt x="391" y="36"/>
                  <a:pt x="399" y="40"/>
                  <a:pt x="407" y="38"/>
                </a:cubicBezTo>
                <a:cubicBezTo>
                  <a:pt x="408" y="34"/>
                  <a:pt x="404" y="34"/>
                  <a:pt x="403" y="31"/>
                </a:cubicBezTo>
                <a:cubicBezTo>
                  <a:pt x="400" y="30"/>
                  <a:pt x="397" y="30"/>
                  <a:pt x="395" y="28"/>
                </a:cubicBezTo>
                <a:cubicBezTo>
                  <a:pt x="398" y="27"/>
                  <a:pt x="403" y="29"/>
                  <a:pt x="406" y="29"/>
                </a:cubicBezTo>
                <a:cubicBezTo>
                  <a:pt x="406" y="29"/>
                  <a:pt x="407" y="29"/>
                  <a:pt x="407" y="28"/>
                </a:cubicBezTo>
                <a:cubicBezTo>
                  <a:pt x="404" y="27"/>
                  <a:pt x="409" y="21"/>
                  <a:pt x="404" y="22"/>
                </a:cubicBezTo>
                <a:cubicBezTo>
                  <a:pt x="405" y="17"/>
                  <a:pt x="402" y="15"/>
                  <a:pt x="399" y="14"/>
                </a:cubicBezTo>
                <a:cubicBezTo>
                  <a:pt x="381" y="10"/>
                  <a:pt x="381" y="10"/>
                  <a:pt x="381" y="10"/>
                </a:cubicBezTo>
                <a:cubicBezTo>
                  <a:pt x="295" y="9"/>
                  <a:pt x="295" y="9"/>
                  <a:pt x="295" y="9"/>
                </a:cubicBezTo>
                <a:cubicBezTo>
                  <a:pt x="272" y="10"/>
                  <a:pt x="249" y="10"/>
                  <a:pt x="228" y="7"/>
                </a:cubicBezTo>
                <a:cubicBezTo>
                  <a:pt x="227" y="6"/>
                  <a:pt x="227" y="6"/>
                  <a:pt x="227" y="6"/>
                </a:cubicBezTo>
                <a:cubicBezTo>
                  <a:pt x="214" y="8"/>
                  <a:pt x="203" y="0"/>
                  <a:pt x="191" y="6"/>
                </a:cubicBezTo>
                <a:cubicBezTo>
                  <a:pt x="192" y="6"/>
                  <a:pt x="192" y="6"/>
                  <a:pt x="192" y="6"/>
                </a:cubicBezTo>
                <a:cubicBezTo>
                  <a:pt x="191" y="7"/>
                  <a:pt x="191" y="7"/>
                  <a:pt x="191" y="7"/>
                </a:cubicBezTo>
                <a:cubicBezTo>
                  <a:pt x="179" y="6"/>
                  <a:pt x="167" y="4"/>
                  <a:pt x="154" y="5"/>
                </a:cubicBezTo>
                <a:cubicBezTo>
                  <a:pt x="146" y="5"/>
                  <a:pt x="137" y="7"/>
                  <a:pt x="128" y="6"/>
                </a:cubicBezTo>
                <a:cubicBezTo>
                  <a:pt x="125" y="4"/>
                  <a:pt x="120" y="3"/>
                  <a:pt x="116" y="3"/>
                </a:cubicBezTo>
                <a:cubicBezTo>
                  <a:pt x="111" y="2"/>
                  <a:pt x="106" y="2"/>
                  <a:pt x="101" y="4"/>
                </a:cubicBezTo>
                <a:cubicBezTo>
                  <a:pt x="104" y="6"/>
                  <a:pt x="104" y="6"/>
                  <a:pt x="104" y="6"/>
                </a:cubicBezTo>
                <a:cubicBezTo>
                  <a:pt x="97" y="9"/>
                  <a:pt x="93" y="0"/>
                  <a:pt x="86" y="4"/>
                </a:cubicBezTo>
                <a:cubicBezTo>
                  <a:pt x="84" y="5"/>
                  <a:pt x="84" y="5"/>
                  <a:pt x="84" y="5"/>
                </a:cubicBezTo>
                <a:cubicBezTo>
                  <a:pt x="88" y="8"/>
                  <a:pt x="94" y="6"/>
                  <a:pt x="98" y="8"/>
                </a:cubicBezTo>
                <a:cubicBezTo>
                  <a:pt x="74" y="7"/>
                  <a:pt x="49" y="10"/>
                  <a:pt x="25" y="13"/>
                </a:cubicBezTo>
                <a:cubicBezTo>
                  <a:pt x="17" y="13"/>
                  <a:pt x="7" y="14"/>
                  <a:pt x="2" y="22"/>
                </a:cubicBezTo>
                <a:cubicBezTo>
                  <a:pt x="4" y="23"/>
                  <a:pt x="6" y="20"/>
                  <a:pt x="8" y="23"/>
                </a:cubicBezTo>
                <a:cubicBezTo>
                  <a:pt x="7" y="27"/>
                  <a:pt x="2" y="25"/>
                  <a:pt x="3" y="29"/>
                </a:cubicBezTo>
                <a:cubicBezTo>
                  <a:pt x="0" y="30"/>
                  <a:pt x="0" y="30"/>
                  <a:pt x="0" y="30"/>
                </a:cubicBezTo>
                <a:cubicBezTo>
                  <a:pt x="2" y="34"/>
                  <a:pt x="7" y="30"/>
                  <a:pt x="9" y="34"/>
                </a:cubicBezTo>
                <a:cubicBezTo>
                  <a:pt x="7" y="36"/>
                  <a:pt x="4" y="34"/>
                  <a:pt x="1" y="36"/>
                </a:cubicBezTo>
                <a:close/>
                <a:moveTo>
                  <a:pt x="372" y="36"/>
                </a:moveTo>
                <a:cubicBezTo>
                  <a:pt x="372" y="35"/>
                  <a:pt x="372" y="35"/>
                  <a:pt x="372" y="35"/>
                </a:cubicBezTo>
                <a:cubicBezTo>
                  <a:pt x="374" y="36"/>
                  <a:pt x="376" y="36"/>
                  <a:pt x="379" y="36"/>
                </a:cubicBezTo>
                <a:cubicBezTo>
                  <a:pt x="380" y="38"/>
                  <a:pt x="382" y="38"/>
                  <a:pt x="383" y="38"/>
                </a:cubicBezTo>
                <a:cubicBezTo>
                  <a:pt x="379" y="38"/>
                  <a:pt x="375" y="38"/>
                  <a:pt x="372" y="36"/>
                </a:cubicBezTo>
                <a:close/>
                <a:moveTo>
                  <a:pt x="360" y="14"/>
                </a:moveTo>
                <a:cubicBezTo>
                  <a:pt x="373" y="14"/>
                  <a:pt x="373" y="14"/>
                  <a:pt x="373" y="14"/>
                </a:cubicBezTo>
                <a:cubicBezTo>
                  <a:pt x="383" y="15"/>
                  <a:pt x="383" y="15"/>
                  <a:pt x="383" y="15"/>
                </a:cubicBezTo>
                <a:lnTo>
                  <a:pt x="360" y="14"/>
                </a:lnTo>
                <a:close/>
                <a:moveTo>
                  <a:pt x="315" y="47"/>
                </a:moveTo>
                <a:cubicBezTo>
                  <a:pt x="336" y="47"/>
                  <a:pt x="336" y="47"/>
                  <a:pt x="336" y="47"/>
                </a:cubicBezTo>
                <a:cubicBezTo>
                  <a:pt x="343" y="46"/>
                  <a:pt x="350" y="46"/>
                  <a:pt x="358" y="46"/>
                </a:cubicBezTo>
                <a:cubicBezTo>
                  <a:pt x="336" y="47"/>
                  <a:pt x="336" y="47"/>
                  <a:pt x="336" y="47"/>
                </a:cubicBezTo>
                <a:cubicBezTo>
                  <a:pt x="329" y="47"/>
                  <a:pt x="322" y="47"/>
                  <a:pt x="315" y="47"/>
                </a:cubicBezTo>
                <a:close/>
                <a:moveTo>
                  <a:pt x="107" y="7"/>
                </a:moveTo>
                <a:cubicBezTo>
                  <a:pt x="108" y="6"/>
                  <a:pt x="109" y="7"/>
                  <a:pt x="110" y="8"/>
                </a:cubicBezTo>
                <a:cubicBezTo>
                  <a:pt x="107" y="8"/>
                  <a:pt x="107" y="8"/>
                  <a:pt x="107" y="8"/>
                </a:cubicBezTo>
                <a:lnTo>
                  <a:pt x="107" y="7"/>
                </a:lnTo>
                <a:close/>
              </a:path>
            </a:pathLst>
          </a:custGeom>
          <a:solidFill>
            <a:schemeClr val="accent1"/>
          </a:solidFill>
          <a:ln w="9525">
            <a:noFill/>
            <a:round/>
          </a:ln>
        </p:spPr>
        <p:txBody>
          <a:bodyPr vert="horz" wrap="square" lIns="91440" tIns="45720" rIns="91440" bIns="45720" numCol="1" anchor="ctr"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Bef>
                <a:spcPct val="50000"/>
              </a:spcBef>
            </a:pPr>
            <a:r>
              <a:rPr lang="zh-CN" altLang="en-US" sz="2000" b="1" dirty="0">
                <a:solidFill>
                  <a:schemeClr val="bg1"/>
                </a:solidFill>
                <a:latin typeface="腾祥嘉丽准粗圆简" panose="01010104010101010101" pitchFamily="2" charset="-122"/>
                <a:ea typeface="腾祥嘉丽准粗圆简" panose="01010104010101010101" pitchFamily="2" charset="-122"/>
              </a:rPr>
              <a:t>第</a:t>
            </a:r>
            <a:r>
              <a:rPr lang="en-US" altLang="zh-CN" sz="2000" b="1" dirty="0">
                <a:solidFill>
                  <a:schemeClr val="bg1"/>
                </a:solidFill>
                <a:latin typeface="腾祥嘉丽准粗圆简" panose="01010104010101010101" pitchFamily="2" charset="-122"/>
                <a:ea typeface="腾祥嘉丽准粗圆简" panose="01010104010101010101" pitchFamily="2" charset="-122"/>
              </a:rPr>
              <a:t>4</a:t>
            </a:r>
            <a:r>
              <a:rPr lang="zh-CN" altLang="en-US" sz="2000" b="1" dirty="0">
                <a:solidFill>
                  <a:schemeClr val="bg1"/>
                </a:solidFill>
                <a:latin typeface="腾祥嘉丽准粗圆简" panose="01010104010101010101" pitchFamily="2" charset="-122"/>
                <a:ea typeface="腾祥嘉丽准粗圆简" panose="01010104010101010101" pitchFamily="2" charset="-122"/>
              </a:rPr>
              <a:t>单元 新民主主义革命的开始</a:t>
            </a:r>
            <a:r>
              <a:rPr lang="en-US" altLang="zh-CN" sz="2000" b="1" dirty="0">
                <a:solidFill>
                  <a:schemeClr val="bg1"/>
                </a:solidFill>
                <a:latin typeface="腾祥嘉丽准粗圆简" panose="01010104010101010101" pitchFamily="2" charset="-122"/>
                <a:ea typeface="腾祥嘉丽准粗圆简" panose="01010104010101010101" pitchFamily="2" charset="-122"/>
              </a:rPr>
              <a:t>——</a:t>
            </a:r>
            <a:r>
              <a:rPr lang="zh-CN" altLang="en-US" sz="2000" b="1" dirty="0">
                <a:solidFill>
                  <a:schemeClr val="accent4"/>
                </a:solidFill>
                <a:latin typeface="腾祥嘉丽准粗圆简" panose="01010104010101010101" pitchFamily="2" charset="-122"/>
                <a:ea typeface="腾祥嘉丽准粗圆简" panose="01010104010101010101" pitchFamily="2" charset="-122"/>
              </a:rPr>
              <a:t>知识重难点</a:t>
            </a:r>
            <a:endParaRPr lang="zh-CN" altLang="en-US" sz="2000" b="1" dirty="0">
              <a:solidFill>
                <a:schemeClr val="accent4"/>
              </a:solidFill>
              <a:latin typeface="腾祥嘉丽准粗圆简" panose="01010104010101010101" pitchFamily="2" charset="-122"/>
              <a:ea typeface="腾祥嘉丽准粗圆简" panose="01010104010101010101" pitchFamily="2" charset="-122"/>
            </a:endParaRPr>
          </a:p>
        </p:txBody>
      </p:sp>
      <p:sp>
        <p:nvSpPr>
          <p:cNvPr id="9" name="Freeform 528"/>
          <p:cNvSpPr>
            <a:spLocks noEditPoints="1"/>
          </p:cNvSpPr>
          <p:nvPr/>
        </p:nvSpPr>
        <p:spPr bwMode="auto">
          <a:xfrm>
            <a:off x="6806" y="416872"/>
            <a:ext cx="7684314" cy="523316"/>
          </a:xfrm>
          <a:custGeom>
            <a:avLst/>
            <a:gdLst>
              <a:gd name="T0" fmla="*/ 7 w 409"/>
              <a:gd name="T1" fmla="*/ 40 h 138"/>
              <a:gd name="T2" fmla="*/ 5 w 409"/>
              <a:gd name="T3" fmla="*/ 47 h 138"/>
              <a:gd name="T4" fmla="*/ 5 w 409"/>
              <a:gd name="T5" fmla="*/ 51 h 138"/>
              <a:gd name="T6" fmla="*/ 6 w 409"/>
              <a:gd name="T7" fmla="*/ 56 h 138"/>
              <a:gd name="T8" fmla="*/ 3 w 409"/>
              <a:gd name="T9" fmla="*/ 60 h 138"/>
              <a:gd name="T10" fmla="*/ 4 w 409"/>
              <a:gd name="T11" fmla="*/ 67 h 138"/>
              <a:gd name="T12" fmla="*/ 5 w 409"/>
              <a:gd name="T13" fmla="*/ 70 h 138"/>
              <a:gd name="T14" fmla="*/ 11 w 409"/>
              <a:gd name="T15" fmla="*/ 76 h 138"/>
              <a:gd name="T16" fmla="*/ 6 w 409"/>
              <a:gd name="T17" fmla="*/ 80 h 138"/>
              <a:gd name="T18" fmla="*/ 9 w 409"/>
              <a:gd name="T19" fmla="*/ 85 h 138"/>
              <a:gd name="T20" fmla="*/ 5 w 409"/>
              <a:gd name="T21" fmla="*/ 92 h 138"/>
              <a:gd name="T22" fmla="*/ 7 w 409"/>
              <a:gd name="T23" fmla="*/ 97 h 138"/>
              <a:gd name="T24" fmla="*/ 4 w 409"/>
              <a:gd name="T25" fmla="*/ 103 h 138"/>
              <a:gd name="T26" fmla="*/ 7 w 409"/>
              <a:gd name="T27" fmla="*/ 108 h 138"/>
              <a:gd name="T28" fmla="*/ 5 w 409"/>
              <a:gd name="T29" fmla="*/ 114 h 138"/>
              <a:gd name="T30" fmla="*/ 6 w 409"/>
              <a:gd name="T31" fmla="*/ 124 h 138"/>
              <a:gd name="T32" fmla="*/ 163 w 409"/>
              <a:gd name="T33" fmla="*/ 135 h 138"/>
              <a:gd name="T34" fmla="*/ 335 w 409"/>
              <a:gd name="T35" fmla="*/ 138 h 138"/>
              <a:gd name="T36" fmla="*/ 131 w 409"/>
              <a:gd name="T37" fmla="*/ 134 h 138"/>
              <a:gd name="T38" fmla="*/ 176 w 409"/>
              <a:gd name="T39" fmla="*/ 132 h 138"/>
              <a:gd name="T40" fmla="*/ 236 w 409"/>
              <a:gd name="T41" fmla="*/ 132 h 138"/>
              <a:gd name="T42" fmla="*/ 399 w 409"/>
              <a:gd name="T43" fmla="*/ 130 h 138"/>
              <a:gd name="T44" fmla="*/ 393 w 409"/>
              <a:gd name="T45" fmla="*/ 123 h 138"/>
              <a:gd name="T46" fmla="*/ 392 w 409"/>
              <a:gd name="T47" fmla="*/ 116 h 138"/>
              <a:gd name="T48" fmla="*/ 387 w 409"/>
              <a:gd name="T49" fmla="*/ 111 h 138"/>
              <a:gd name="T50" fmla="*/ 402 w 409"/>
              <a:gd name="T51" fmla="*/ 107 h 138"/>
              <a:gd name="T52" fmla="*/ 400 w 409"/>
              <a:gd name="T53" fmla="*/ 98 h 138"/>
              <a:gd name="T54" fmla="*/ 400 w 409"/>
              <a:gd name="T55" fmla="*/ 88 h 138"/>
              <a:gd name="T56" fmla="*/ 393 w 409"/>
              <a:gd name="T57" fmla="*/ 80 h 138"/>
              <a:gd name="T58" fmla="*/ 401 w 409"/>
              <a:gd name="T59" fmla="*/ 73 h 138"/>
              <a:gd name="T60" fmla="*/ 400 w 409"/>
              <a:gd name="T61" fmla="*/ 52 h 138"/>
              <a:gd name="T62" fmla="*/ 397 w 409"/>
              <a:gd name="T63" fmla="*/ 47 h 138"/>
              <a:gd name="T64" fmla="*/ 407 w 409"/>
              <a:gd name="T65" fmla="*/ 38 h 138"/>
              <a:gd name="T66" fmla="*/ 406 w 409"/>
              <a:gd name="T67" fmla="*/ 29 h 138"/>
              <a:gd name="T68" fmla="*/ 399 w 409"/>
              <a:gd name="T69" fmla="*/ 14 h 138"/>
              <a:gd name="T70" fmla="*/ 228 w 409"/>
              <a:gd name="T71" fmla="*/ 7 h 138"/>
              <a:gd name="T72" fmla="*/ 192 w 409"/>
              <a:gd name="T73" fmla="*/ 6 h 138"/>
              <a:gd name="T74" fmla="*/ 128 w 409"/>
              <a:gd name="T75" fmla="*/ 6 h 138"/>
              <a:gd name="T76" fmla="*/ 104 w 409"/>
              <a:gd name="T77" fmla="*/ 6 h 138"/>
              <a:gd name="T78" fmla="*/ 98 w 409"/>
              <a:gd name="T79" fmla="*/ 8 h 138"/>
              <a:gd name="T80" fmla="*/ 8 w 409"/>
              <a:gd name="T81" fmla="*/ 23 h 138"/>
              <a:gd name="T82" fmla="*/ 9 w 409"/>
              <a:gd name="T83" fmla="*/ 34 h 138"/>
              <a:gd name="T84" fmla="*/ 372 w 409"/>
              <a:gd name="T85" fmla="*/ 35 h 138"/>
              <a:gd name="T86" fmla="*/ 372 w 409"/>
              <a:gd name="T87" fmla="*/ 36 h 138"/>
              <a:gd name="T88" fmla="*/ 383 w 409"/>
              <a:gd name="T89" fmla="*/ 15 h 138"/>
              <a:gd name="T90" fmla="*/ 336 w 409"/>
              <a:gd name="T91" fmla="*/ 47 h 138"/>
              <a:gd name="T92" fmla="*/ 315 w 409"/>
              <a:gd name="T93" fmla="*/ 47 h 138"/>
              <a:gd name="T94" fmla="*/ 107 w 409"/>
              <a:gd name="T95" fmla="*/ 8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09" h="138">
                <a:moveTo>
                  <a:pt x="1" y="36"/>
                </a:moveTo>
                <a:cubicBezTo>
                  <a:pt x="3" y="36"/>
                  <a:pt x="6" y="37"/>
                  <a:pt x="7" y="39"/>
                </a:cubicBezTo>
                <a:cubicBezTo>
                  <a:pt x="7" y="40"/>
                  <a:pt x="7" y="40"/>
                  <a:pt x="7" y="40"/>
                </a:cubicBezTo>
                <a:cubicBezTo>
                  <a:pt x="7" y="41"/>
                  <a:pt x="8" y="41"/>
                  <a:pt x="8" y="42"/>
                </a:cubicBezTo>
                <a:cubicBezTo>
                  <a:pt x="7" y="44"/>
                  <a:pt x="4" y="43"/>
                  <a:pt x="2" y="44"/>
                </a:cubicBezTo>
                <a:cubicBezTo>
                  <a:pt x="2" y="47"/>
                  <a:pt x="6" y="44"/>
                  <a:pt x="5" y="47"/>
                </a:cubicBezTo>
                <a:cubicBezTo>
                  <a:pt x="3" y="47"/>
                  <a:pt x="3" y="47"/>
                  <a:pt x="3" y="47"/>
                </a:cubicBezTo>
                <a:cubicBezTo>
                  <a:pt x="4" y="49"/>
                  <a:pt x="8" y="48"/>
                  <a:pt x="9" y="51"/>
                </a:cubicBezTo>
                <a:cubicBezTo>
                  <a:pt x="8" y="52"/>
                  <a:pt x="7" y="51"/>
                  <a:pt x="5" y="51"/>
                </a:cubicBezTo>
                <a:cubicBezTo>
                  <a:pt x="7" y="53"/>
                  <a:pt x="7" y="53"/>
                  <a:pt x="7" y="53"/>
                </a:cubicBezTo>
                <a:cubicBezTo>
                  <a:pt x="6" y="54"/>
                  <a:pt x="6" y="55"/>
                  <a:pt x="5" y="54"/>
                </a:cubicBezTo>
                <a:cubicBezTo>
                  <a:pt x="6" y="56"/>
                  <a:pt x="6" y="56"/>
                  <a:pt x="6" y="56"/>
                </a:cubicBezTo>
                <a:cubicBezTo>
                  <a:pt x="3" y="57"/>
                  <a:pt x="3" y="57"/>
                  <a:pt x="3" y="57"/>
                </a:cubicBezTo>
                <a:cubicBezTo>
                  <a:pt x="5" y="59"/>
                  <a:pt x="5" y="59"/>
                  <a:pt x="5" y="59"/>
                </a:cubicBezTo>
                <a:cubicBezTo>
                  <a:pt x="3" y="60"/>
                  <a:pt x="3" y="60"/>
                  <a:pt x="3" y="60"/>
                </a:cubicBezTo>
                <a:cubicBezTo>
                  <a:pt x="6" y="61"/>
                  <a:pt x="9" y="62"/>
                  <a:pt x="11" y="64"/>
                </a:cubicBezTo>
                <a:cubicBezTo>
                  <a:pt x="4" y="65"/>
                  <a:pt x="4" y="65"/>
                  <a:pt x="4" y="65"/>
                </a:cubicBezTo>
                <a:cubicBezTo>
                  <a:pt x="4" y="66"/>
                  <a:pt x="4" y="67"/>
                  <a:pt x="4" y="67"/>
                </a:cubicBezTo>
                <a:cubicBezTo>
                  <a:pt x="3" y="67"/>
                  <a:pt x="3" y="67"/>
                  <a:pt x="3" y="67"/>
                </a:cubicBezTo>
                <a:cubicBezTo>
                  <a:pt x="4" y="68"/>
                  <a:pt x="7" y="68"/>
                  <a:pt x="9" y="69"/>
                </a:cubicBezTo>
                <a:cubicBezTo>
                  <a:pt x="7" y="70"/>
                  <a:pt x="5" y="69"/>
                  <a:pt x="5" y="70"/>
                </a:cubicBezTo>
                <a:cubicBezTo>
                  <a:pt x="6" y="72"/>
                  <a:pt x="8" y="70"/>
                  <a:pt x="8" y="72"/>
                </a:cubicBezTo>
                <a:cubicBezTo>
                  <a:pt x="6" y="73"/>
                  <a:pt x="5" y="71"/>
                  <a:pt x="4" y="73"/>
                </a:cubicBezTo>
                <a:cubicBezTo>
                  <a:pt x="11" y="76"/>
                  <a:pt x="11" y="76"/>
                  <a:pt x="11" y="76"/>
                </a:cubicBezTo>
                <a:cubicBezTo>
                  <a:pt x="10" y="78"/>
                  <a:pt x="9" y="77"/>
                  <a:pt x="7" y="77"/>
                </a:cubicBezTo>
                <a:cubicBezTo>
                  <a:pt x="7" y="77"/>
                  <a:pt x="7" y="77"/>
                  <a:pt x="7" y="77"/>
                </a:cubicBezTo>
                <a:cubicBezTo>
                  <a:pt x="6" y="78"/>
                  <a:pt x="7" y="79"/>
                  <a:pt x="6" y="80"/>
                </a:cubicBezTo>
                <a:cubicBezTo>
                  <a:pt x="7" y="81"/>
                  <a:pt x="7" y="81"/>
                  <a:pt x="7" y="81"/>
                </a:cubicBezTo>
                <a:cubicBezTo>
                  <a:pt x="6" y="82"/>
                  <a:pt x="3" y="80"/>
                  <a:pt x="4" y="83"/>
                </a:cubicBezTo>
                <a:cubicBezTo>
                  <a:pt x="5" y="84"/>
                  <a:pt x="7" y="84"/>
                  <a:pt x="9" y="85"/>
                </a:cubicBezTo>
                <a:cubicBezTo>
                  <a:pt x="7" y="85"/>
                  <a:pt x="7" y="89"/>
                  <a:pt x="4" y="88"/>
                </a:cubicBezTo>
                <a:cubicBezTo>
                  <a:pt x="5" y="90"/>
                  <a:pt x="7" y="89"/>
                  <a:pt x="8" y="91"/>
                </a:cubicBezTo>
                <a:cubicBezTo>
                  <a:pt x="7" y="91"/>
                  <a:pt x="6" y="92"/>
                  <a:pt x="5" y="92"/>
                </a:cubicBezTo>
                <a:cubicBezTo>
                  <a:pt x="6" y="93"/>
                  <a:pt x="6" y="93"/>
                  <a:pt x="6" y="93"/>
                </a:cubicBezTo>
                <a:cubicBezTo>
                  <a:pt x="5" y="93"/>
                  <a:pt x="5" y="94"/>
                  <a:pt x="5" y="94"/>
                </a:cubicBezTo>
                <a:cubicBezTo>
                  <a:pt x="5" y="96"/>
                  <a:pt x="7" y="94"/>
                  <a:pt x="7" y="97"/>
                </a:cubicBezTo>
                <a:cubicBezTo>
                  <a:pt x="6" y="98"/>
                  <a:pt x="6" y="97"/>
                  <a:pt x="5" y="98"/>
                </a:cubicBezTo>
                <a:cubicBezTo>
                  <a:pt x="6" y="100"/>
                  <a:pt x="6" y="100"/>
                  <a:pt x="6" y="100"/>
                </a:cubicBezTo>
                <a:cubicBezTo>
                  <a:pt x="5" y="100"/>
                  <a:pt x="4" y="101"/>
                  <a:pt x="4" y="103"/>
                </a:cubicBezTo>
                <a:cubicBezTo>
                  <a:pt x="5" y="104"/>
                  <a:pt x="6" y="104"/>
                  <a:pt x="7" y="106"/>
                </a:cubicBezTo>
                <a:cubicBezTo>
                  <a:pt x="6" y="107"/>
                  <a:pt x="5" y="106"/>
                  <a:pt x="5" y="106"/>
                </a:cubicBezTo>
                <a:cubicBezTo>
                  <a:pt x="7" y="108"/>
                  <a:pt x="7" y="108"/>
                  <a:pt x="7" y="108"/>
                </a:cubicBezTo>
                <a:cubicBezTo>
                  <a:pt x="6" y="110"/>
                  <a:pt x="4" y="109"/>
                  <a:pt x="3" y="110"/>
                </a:cubicBezTo>
                <a:cubicBezTo>
                  <a:pt x="4" y="112"/>
                  <a:pt x="7" y="110"/>
                  <a:pt x="8" y="113"/>
                </a:cubicBezTo>
                <a:cubicBezTo>
                  <a:pt x="7" y="115"/>
                  <a:pt x="6" y="114"/>
                  <a:pt x="5" y="114"/>
                </a:cubicBezTo>
                <a:cubicBezTo>
                  <a:pt x="7" y="115"/>
                  <a:pt x="6" y="118"/>
                  <a:pt x="5" y="119"/>
                </a:cubicBezTo>
                <a:cubicBezTo>
                  <a:pt x="5" y="119"/>
                  <a:pt x="6" y="119"/>
                  <a:pt x="7" y="120"/>
                </a:cubicBezTo>
                <a:cubicBezTo>
                  <a:pt x="6" y="121"/>
                  <a:pt x="7" y="123"/>
                  <a:pt x="6" y="124"/>
                </a:cubicBezTo>
                <a:cubicBezTo>
                  <a:pt x="10" y="131"/>
                  <a:pt x="17" y="129"/>
                  <a:pt x="22" y="132"/>
                </a:cubicBezTo>
                <a:cubicBezTo>
                  <a:pt x="69" y="134"/>
                  <a:pt x="69" y="134"/>
                  <a:pt x="69" y="134"/>
                </a:cubicBezTo>
                <a:cubicBezTo>
                  <a:pt x="163" y="135"/>
                  <a:pt x="163" y="135"/>
                  <a:pt x="163" y="135"/>
                </a:cubicBezTo>
                <a:cubicBezTo>
                  <a:pt x="245" y="137"/>
                  <a:pt x="245" y="137"/>
                  <a:pt x="245" y="137"/>
                </a:cubicBezTo>
                <a:cubicBezTo>
                  <a:pt x="269" y="138"/>
                  <a:pt x="269" y="138"/>
                  <a:pt x="269" y="138"/>
                </a:cubicBezTo>
                <a:cubicBezTo>
                  <a:pt x="335" y="138"/>
                  <a:pt x="335" y="138"/>
                  <a:pt x="335" y="138"/>
                </a:cubicBezTo>
                <a:cubicBezTo>
                  <a:pt x="345" y="137"/>
                  <a:pt x="355" y="137"/>
                  <a:pt x="365" y="135"/>
                </a:cubicBezTo>
                <a:cubicBezTo>
                  <a:pt x="319" y="137"/>
                  <a:pt x="276" y="137"/>
                  <a:pt x="230" y="136"/>
                </a:cubicBezTo>
                <a:cubicBezTo>
                  <a:pt x="131" y="134"/>
                  <a:pt x="131" y="134"/>
                  <a:pt x="131" y="134"/>
                </a:cubicBezTo>
                <a:cubicBezTo>
                  <a:pt x="122" y="135"/>
                  <a:pt x="112" y="135"/>
                  <a:pt x="103" y="133"/>
                </a:cubicBezTo>
                <a:cubicBezTo>
                  <a:pt x="168" y="133"/>
                  <a:pt x="168" y="133"/>
                  <a:pt x="168" y="133"/>
                </a:cubicBezTo>
                <a:cubicBezTo>
                  <a:pt x="170" y="132"/>
                  <a:pt x="174" y="134"/>
                  <a:pt x="176" y="132"/>
                </a:cubicBezTo>
                <a:cubicBezTo>
                  <a:pt x="209" y="132"/>
                  <a:pt x="209" y="132"/>
                  <a:pt x="209" y="132"/>
                </a:cubicBezTo>
                <a:cubicBezTo>
                  <a:pt x="210" y="133"/>
                  <a:pt x="210" y="133"/>
                  <a:pt x="210" y="133"/>
                </a:cubicBezTo>
                <a:cubicBezTo>
                  <a:pt x="218" y="133"/>
                  <a:pt x="228" y="134"/>
                  <a:pt x="236" y="132"/>
                </a:cubicBezTo>
                <a:cubicBezTo>
                  <a:pt x="301" y="133"/>
                  <a:pt x="301" y="133"/>
                  <a:pt x="301" y="133"/>
                </a:cubicBezTo>
                <a:cubicBezTo>
                  <a:pt x="322" y="130"/>
                  <a:pt x="344" y="136"/>
                  <a:pt x="367" y="133"/>
                </a:cubicBezTo>
                <a:cubicBezTo>
                  <a:pt x="378" y="131"/>
                  <a:pt x="389" y="131"/>
                  <a:pt x="399" y="130"/>
                </a:cubicBezTo>
                <a:cubicBezTo>
                  <a:pt x="400" y="128"/>
                  <a:pt x="402" y="129"/>
                  <a:pt x="403" y="128"/>
                </a:cubicBezTo>
                <a:cubicBezTo>
                  <a:pt x="394" y="127"/>
                  <a:pt x="386" y="124"/>
                  <a:pt x="377" y="124"/>
                </a:cubicBezTo>
                <a:cubicBezTo>
                  <a:pt x="383" y="123"/>
                  <a:pt x="388" y="121"/>
                  <a:pt x="393" y="123"/>
                </a:cubicBezTo>
                <a:cubicBezTo>
                  <a:pt x="396" y="121"/>
                  <a:pt x="400" y="121"/>
                  <a:pt x="403" y="121"/>
                </a:cubicBezTo>
                <a:cubicBezTo>
                  <a:pt x="403" y="121"/>
                  <a:pt x="403" y="120"/>
                  <a:pt x="403" y="120"/>
                </a:cubicBezTo>
                <a:cubicBezTo>
                  <a:pt x="400" y="119"/>
                  <a:pt x="395" y="118"/>
                  <a:pt x="392" y="116"/>
                </a:cubicBezTo>
                <a:cubicBezTo>
                  <a:pt x="395" y="114"/>
                  <a:pt x="398" y="117"/>
                  <a:pt x="402" y="116"/>
                </a:cubicBezTo>
                <a:cubicBezTo>
                  <a:pt x="398" y="114"/>
                  <a:pt x="393" y="114"/>
                  <a:pt x="388" y="113"/>
                </a:cubicBezTo>
                <a:cubicBezTo>
                  <a:pt x="387" y="111"/>
                  <a:pt x="387" y="111"/>
                  <a:pt x="387" y="111"/>
                </a:cubicBezTo>
                <a:cubicBezTo>
                  <a:pt x="388" y="109"/>
                  <a:pt x="390" y="112"/>
                  <a:pt x="392" y="111"/>
                </a:cubicBezTo>
                <a:cubicBezTo>
                  <a:pt x="390" y="109"/>
                  <a:pt x="385" y="111"/>
                  <a:pt x="382" y="109"/>
                </a:cubicBezTo>
                <a:cubicBezTo>
                  <a:pt x="389" y="107"/>
                  <a:pt x="396" y="111"/>
                  <a:pt x="402" y="107"/>
                </a:cubicBezTo>
                <a:cubicBezTo>
                  <a:pt x="401" y="106"/>
                  <a:pt x="401" y="106"/>
                  <a:pt x="401" y="106"/>
                </a:cubicBezTo>
                <a:cubicBezTo>
                  <a:pt x="403" y="106"/>
                  <a:pt x="401" y="104"/>
                  <a:pt x="401" y="102"/>
                </a:cubicBezTo>
                <a:cubicBezTo>
                  <a:pt x="399" y="101"/>
                  <a:pt x="403" y="98"/>
                  <a:pt x="400" y="98"/>
                </a:cubicBezTo>
                <a:cubicBezTo>
                  <a:pt x="401" y="97"/>
                  <a:pt x="402" y="97"/>
                  <a:pt x="401" y="95"/>
                </a:cubicBezTo>
                <a:cubicBezTo>
                  <a:pt x="398" y="94"/>
                  <a:pt x="396" y="91"/>
                  <a:pt x="393" y="89"/>
                </a:cubicBezTo>
                <a:cubicBezTo>
                  <a:pt x="400" y="88"/>
                  <a:pt x="400" y="88"/>
                  <a:pt x="400" y="88"/>
                </a:cubicBezTo>
                <a:cubicBezTo>
                  <a:pt x="399" y="86"/>
                  <a:pt x="395" y="87"/>
                  <a:pt x="393" y="85"/>
                </a:cubicBezTo>
                <a:cubicBezTo>
                  <a:pt x="394" y="82"/>
                  <a:pt x="398" y="84"/>
                  <a:pt x="400" y="84"/>
                </a:cubicBezTo>
                <a:cubicBezTo>
                  <a:pt x="398" y="81"/>
                  <a:pt x="395" y="83"/>
                  <a:pt x="393" y="80"/>
                </a:cubicBezTo>
                <a:cubicBezTo>
                  <a:pt x="396" y="79"/>
                  <a:pt x="401" y="81"/>
                  <a:pt x="403" y="78"/>
                </a:cubicBezTo>
                <a:cubicBezTo>
                  <a:pt x="399" y="75"/>
                  <a:pt x="399" y="75"/>
                  <a:pt x="399" y="75"/>
                </a:cubicBezTo>
                <a:cubicBezTo>
                  <a:pt x="401" y="73"/>
                  <a:pt x="401" y="73"/>
                  <a:pt x="401" y="73"/>
                </a:cubicBezTo>
                <a:cubicBezTo>
                  <a:pt x="399" y="72"/>
                  <a:pt x="397" y="71"/>
                  <a:pt x="397" y="69"/>
                </a:cubicBezTo>
                <a:cubicBezTo>
                  <a:pt x="399" y="68"/>
                  <a:pt x="401" y="68"/>
                  <a:pt x="403" y="67"/>
                </a:cubicBezTo>
                <a:cubicBezTo>
                  <a:pt x="401" y="63"/>
                  <a:pt x="405" y="55"/>
                  <a:pt x="400" y="52"/>
                </a:cubicBezTo>
                <a:cubicBezTo>
                  <a:pt x="400" y="51"/>
                  <a:pt x="399" y="50"/>
                  <a:pt x="400" y="49"/>
                </a:cubicBezTo>
                <a:cubicBezTo>
                  <a:pt x="401" y="49"/>
                  <a:pt x="401" y="49"/>
                  <a:pt x="401" y="49"/>
                </a:cubicBezTo>
                <a:cubicBezTo>
                  <a:pt x="397" y="47"/>
                  <a:pt x="397" y="47"/>
                  <a:pt x="397" y="47"/>
                </a:cubicBezTo>
                <a:cubicBezTo>
                  <a:pt x="397" y="43"/>
                  <a:pt x="400" y="45"/>
                  <a:pt x="402" y="44"/>
                </a:cubicBezTo>
                <a:cubicBezTo>
                  <a:pt x="397" y="39"/>
                  <a:pt x="389" y="41"/>
                  <a:pt x="383" y="37"/>
                </a:cubicBezTo>
                <a:cubicBezTo>
                  <a:pt x="391" y="36"/>
                  <a:pt x="399" y="40"/>
                  <a:pt x="407" y="38"/>
                </a:cubicBezTo>
                <a:cubicBezTo>
                  <a:pt x="408" y="34"/>
                  <a:pt x="404" y="34"/>
                  <a:pt x="403" y="31"/>
                </a:cubicBezTo>
                <a:cubicBezTo>
                  <a:pt x="400" y="30"/>
                  <a:pt x="397" y="30"/>
                  <a:pt x="395" y="28"/>
                </a:cubicBezTo>
                <a:cubicBezTo>
                  <a:pt x="398" y="27"/>
                  <a:pt x="403" y="29"/>
                  <a:pt x="406" y="29"/>
                </a:cubicBezTo>
                <a:cubicBezTo>
                  <a:pt x="406" y="29"/>
                  <a:pt x="407" y="29"/>
                  <a:pt x="407" y="28"/>
                </a:cubicBezTo>
                <a:cubicBezTo>
                  <a:pt x="404" y="27"/>
                  <a:pt x="409" y="21"/>
                  <a:pt x="404" y="22"/>
                </a:cubicBezTo>
                <a:cubicBezTo>
                  <a:pt x="405" y="17"/>
                  <a:pt x="402" y="15"/>
                  <a:pt x="399" y="14"/>
                </a:cubicBezTo>
                <a:cubicBezTo>
                  <a:pt x="381" y="10"/>
                  <a:pt x="381" y="10"/>
                  <a:pt x="381" y="10"/>
                </a:cubicBezTo>
                <a:cubicBezTo>
                  <a:pt x="295" y="9"/>
                  <a:pt x="295" y="9"/>
                  <a:pt x="295" y="9"/>
                </a:cubicBezTo>
                <a:cubicBezTo>
                  <a:pt x="272" y="10"/>
                  <a:pt x="249" y="10"/>
                  <a:pt x="228" y="7"/>
                </a:cubicBezTo>
                <a:cubicBezTo>
                  <a:pt x="227" y="6"/>
                  <a:pt x="227" y="6"/>
                  <a:pt x="227" y="6"/>
                </a:cubicBezTo>
                <a:cubicBezTo>
                  <a:pt x="214" y="8"/>
                  <a:pt x="203" y="0"/>
                  <a:pt x="191" y="6"/>
                </a:cubicBezTo>
                <a:cubicBezTo>
                  <a:pt x="192" y="6"/>
                  <a:pt x="192" y="6"/>
                  <a:pt x="192" y="6"/>
                </a:cubicBezTo>
                <a:cubicBezTo>
                  <a:pt x="191" y="7"/>
                  <a:pt x="191" y="7"/>
                  <a:pt x="191" y="7"/>
                </a:cubicBezTo>
                <a:cubicBezTo>
                  <a:pt x="179" y="6"/>
                  <a:pt x="167" y="4"/>
                  <a:pt x="154" y="5"/>
                </a:cubicBezTo>
                <a:cubicBezTo>
                  <a:pt x="146" y="5"/>
                  <a:pt x="137" y="7"/>
                  <a:pt x="128" y="6"/>
                </a:cubicBezTo>
                <a:cubicBezTo>
                  <a:pt x="125" y="4"/>
                  <a:pt x="120" y="3"/>
                  <a:pt x="116" y="3"/>
                </a:cubicBezTo>
                <a:cubicBezTo>
                  <a:pt x="111" y="2"/>
                  <a:pt x="106" y="2"/>
                  <a:pt x="101" y="4"/>
                </a:cubicBezTo>
                <a:cubicBezTo>
                  <a:pt x="104" y="6"/>
                  <a:pt x="104" y="6"/>
                  <a:pt x="104" y="6"/>
                </a:cubicBezTo>
                <a:cubicBezTo>
                  <a:pt x="97" y="9"/>
                  <a:pt x="93" y="0"/>
                  <a:pt x="86" y="4"/>
                </a:cubicBezTo>
                <a:cubicBezTo>
                  <a:pt x="84" y="5"/>
                  <a:pt x="84" y="5"/>
                  <a:pt x="84" y="5"/>
                </a:cubicBezTo>
                <a:cubicBezTo>
                  <a:pt x="88" y="8"/>
                  <a:pt x="94" y="6"/>
                  <a:pt x="98" y="8"/>
                </a:cubicBezTo>
                <a:cubicBezTo>
                  <a:pt x="74" y="7"/>
                  <a:pt x="49" y="10"/>
                  <a:pt x="25" y="13"/>
                </a:cubicBezTo>
                <a:cubicBezTo>
                  <a:pt x="17" y="13"/>
                  <a:pt x="7" y="14"/>
                  <a:pt x="2" y="22"/>
                </a:cubicBezTo>
                <a:cubicBezTo>
                  <a:pt x="4" y="23"/>
                  <a:pt x="6" y="20"/>
                  <a:pt x="8" y="23"/>
                </a:cubicBezTo>
                <a:cubicBezTo>
                  <a:pt x="7" y="27"/>
                  <a:pt x="2" y="25"/>
                  <a:pt x="3" y="29"/>
                </a:cubicBezTo>
                <a:cubicBezTo>
                  <a:pt x="0" y="30"/>
                  <a:pt x="0" y="30"/>
                  <a:pt x="0" y="30"/>
                </a:cubicBezTo>
                <a:cubicBezTo>
                  <a:pt x="2" y="34"/>
                  <a:pt x="7" y="30"/>
                  <a:pt x="9" y="34"/>
                </a:cubicBezTo>
                <a:cubicBezTo>
                  <a:pt x="7" y="36"/>
                  <a:pt x="4" y="34"/>
                  <a:pt x="1" y="36"/>
                </a:cubicBezTo>
                <a:close/>
                <a:moveTo>
                  <a:pt x="372" y="36"/>
                </a:moveTo>
                <a:cubicBezTo>
                  <a:pt x="372" y="35"/>
                  <a:pt x="372" y="35"/>
                  <a:pt x="372" y="35"/>
                </a:cubicBezTo>
                <a:cubicBezTo>
                  <a:pt x="374" y="36"/>
                  <a:pt x="376" y="36"/>
                  <a:pt x="379" y="36"/>
                </a:cubicBezTo>
                <a:cubicBezTo>
                  <a:pt x="380" y="38"/>
                  <a:pt x="382" y="38"/>
                  <a:pt x="383" y="38"/>
                </a:cubicBezTo>
                <a:cubicBezTo>
                  <a:pt x="379" y="38"/>
                  <a:pt x="375" y="38"/>
                  <a:pt x="372" y="36"/>
                </a:cubicBezTo>
                <a:close/>
                <a:moveTo>
                  <a:pt x="360" y="14"/>
                </a:moveTo>
                <a:cubicBezTo>
                  <a:pt x="373" y="14"/>
                  <a:pt x="373" y="14"/>
                  <a:pt x="373" y="14"/>
                </a:cubicBezTo>
                <a:cubicBezTo>
                  <a:pt x="383" y="15"/>
                  <a:pt x="383" y="15"/>
                  <a:pt x="383" y="15"/>
                </a:cubicBezTo>
                <a:lnTo>
                  <a:pt x="360" y="14"/>
                </a:lnTo>
                <a:close/>
                <a:moveTo>
                  <a:pt x="315" y="47"/>
                </a:moveTo>
                <a:cubicBezTo>
                  <a:pt x="336" y="47"/>
                  <a:pt x="336" y="47"/>
                  <a:pt x="336" y="47"/>
                </a:cubicBezTo>
                <a:cubicBezTo>
                  <a:pt x="343" y="46"/>
                  <a:pt x="350" y="46"/>
                  <a:pt x="358" y="46"/>
                </a:cubicBezTo>
                <a:cubicBezTo>
                  <a:pt x="336" y="47"/>
                  <a:pt x="336" y="47"/>
                  <a:pt x="336" y="47"/>
                </a:cubicBezTo>
                <a:cubicBezTo>
                  <a:pt x="329" y="47"/>
                  <a:pt x="322" y="47"/>
                  <a:pt x="315" y="47"/>
                </a:cubicBezTo>
                <a:close/>
                <a:moveTo>
                  <a:pt x="107" y="7"/>
                </a:moveTo>
                <a:cubicBezTo>
                  <a:pt x="108" y="6"/>
                  <a:pt x="109" y="7"/>
                  <a:pt x="110" y="8"/>
                </a:cubicBezTo>
                <a:cubicBezTo>
                  <a:pt x="107" y="8"/>
                  <a:pt x="107" y="8"/>
                  <a:pt x="107" y="8"/>
                </a:cubicBezTo>
                <a:lnTo>
                  <a:pt x="107" y="7"/>
                </a:lnTo>
                <a:close/>
              </a:path>
            </a:pathLst>
          </a:custGeom>
          <a:solidFill>
            <a:srgbClr val="C00000"/>
          </a:solidFill>
          <a:ln w="9525">
            <a:noFill/>
            <a:round/>
          </a:ln>
        </p:spPr>
        <p:txBody>
          <a:bodyPr vert="horz" wrap="square" lIns="91440" tIns="45720" rIns="91440" bIns="45720" numCol="1" anchor="ctr"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Bef>
                <a:spcPct val="50000"/>
              </a:spcBef>
            </a:pPr>
            <a:r>
              <a:rPr lang="zh-CN" altLang="en-US" sz="2400" b="1" dirty="0">
                <a:solidFill>
                  <a:schemeClr val="bg1"/>
                </a:solidFill>
                <a:latin typeface="腾祥嘉丽准粗圆简" panose="01010104010101010101" pitchFamily="2" charset="-122"/>
                <a:ea typeface="腾祥嘉丽准粗圆简" panose="01010104010101010101" pitchFamily="2" charset="-122"/>
              </a:rPr>
              <a:t>考点三：中国共产党诞生（</a:t>
            </a:r>
            <a:r>
              <a:rPr lang="en-US" altLang="zh-CN" sz="2400" b="1" dirty="0">
                <a:solidFill>
                  <a:schemeClr val="accent4"/>
                </a:solidFill>
                <a:latin typeface="腾祥嘉丽准粗圆简" panose="01010104010101010101" pitchFamily="2" charset="-122"/>
                <a:ea typeface="腾祥嘉丽准粗圆简" panose="01010104010101010101" pitchFamily="2" charset="-122"/>
              </a:rPr>
              <a:t>1921</a:t>
            </a:r>
            <a:r>
              <a:rPr lang="zh-CN" altLang="en-US" sz="2400" b="1" dirty="0">
                <a:solidFill>
                  <a:schemeClr val="accent4"/>
                </a:solidFill>
                <a:latin typeface="腾祥嘉丽准粗圆简" panose="01010104010101010101" pitchFamily="2" charset="-122"/>
                <a:ea typeface="腾祥嘉丽准粗圆简" panose="01010104010101010101" pitchFamily="2" charset="-122"/>
              </a:rPr>
              <a:t>年；开天辟地的大事</a:t>
            </a:r>
            <a:r>
              <a:rPr lang="zh-CN" altLang="en-US" sz="2400" b="1" dirty="0">
                <a:solidFill>
                  <a:schemeClr val="bg1"/>
                </a:solidFill>
                <a:latin typeface="腾祥嘉丽准粗圆简" panose="01010104010101010101" pitchFamily="2" charset="-122"/>
                <a:ea typeface="腾祥嘉丽准粗圆简" panose="01010104010101010101" pitchFamily="2" charset="-122"/>
              </a:rPr>
              <a:t>）</a:t>
            </a:r>
            <a:endParaRPr lang="zh-CN" altLang="en-US" sz="2400" b="1" dirty="0">
              <a:solidFill>
                <a:schemeClr val="accent4"/>
              </a:solidFill>
              <a:latin typeface="腾祥嘉丽准粗圆简" panose="01010104010101010101" pitchFamily="2" charset="-122"/>
              <a:ea typeface="腾祥嘉丽准粗圆简" panose="01010104010101010101" pitchFamily="2" charset="-122"/>
            </a:endParaRPr>
          </a:p>
        </p:txBody>
      </p:sp>
      <p:pic>
        <p:nvPicPr>
          <p:cNvPr id="10" name="图片 9"/>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7581492" y="382445"/>
            <a:ext cx="620518" cy="620518"/>
          </a:xfrm>
          <a:prstGeom prst="rect">
            <a:avLst/>
          </a:prstGeom>
        </p:spPr>
      </p:pic>
      <p:pic>
        <p:nvPicPr>
          <p:cNvPr id="11" name="图片 10"/>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8222056" y="394936"/>
            <a:ext cx="620518" cy="620518"/>
          </a:xfrm>
          <a:prstGeom prst="rect">
            <a:avLst/>
          </a:prstGeom>
        </p:spPr>
      </p:pic>
      <p:pic>
        <p:nvPicPr>
          <p:cNvPr id="12" name="图片 1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8886588" y="410564"/>
            <a:ext cx="620518" cy="620518"/>
          </a:xfrm>
          <a:prstGeom prst="rect">
            <a:avLst/>
          </a:prstGeom>
        </p:spPr>
      </p:pic>
      <p:pic>
        <p:nvPicPr>
          <p:cNvPr id="13" name="图片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48963" y="1169734"/>
            <a:ext cx="419091" cy="419091"/>
          </a:xfrm>
          <a:prstGeom prst="rect">
            <a:avLst/>
          </a:prstGeom>
        </p:spPr>
      </p:pic>
      <p:sp>
        <p:nvSpPr>
          <p:cNvPr id="14" name="文本框 13"/>
          <p:cNvSpPr txBox="1"/>
          <p:nvPr/>
        </p:nvSpPr>
        <p:spPr>
          <a:xfrm>
            <a:off x="1683492" y="1711389"/>
            <a:ext cx="3243610" cy="400110"/>
          </a:xfrm>
          <a:prstGeom prst="rect">
            <a:avLst/>
          </a:prstGeom>
          <a:noFill/>
        </p:spPr>
        <p:txBody>
          <a:bodyPr wrap="square">
            <a:spAutoFit/>
          </a:bodyPr>
          <a:lstStyle/>
          <a:p>
            <a:pPr algn="ctr"/>
            <a:r>
              <a:rPr lang="zh-CN" altLang="en-US" sz="2000" dirty="0">
                <a:solidFill>
                  <a:schemeClr val="accent1"/>
                </a:solidFill>
                <a:latin typeface="二字元煜臣拙宋简" panose="02010604000000000000" pitchFamily="2" charset="-122"/>
                <a:ea typeface="二字元煜臣拙宋简" panose="02010604000000000000" pitchFamily="2" charset="-122"/>
              </a:rPr>
              <a:t>中国劳动组合书记部</a:t>
            </a:r>
            <a:endParaRPr lang="zh-CN" altLang="en-US" sz="2000" dirty="0">
              <a:solidFill>
                <a:schemeClr val="accent1"/>
              </a:solidFill>
              <a:latin typeface="二字元煜臣拙宋简" panose="02010604000000000000" pitchFamily="2" charset="-122"/>
              <a:ea typeface="二字元煜臣拙宋简" panose="02010604000000000000" pitchFamily="2" charset="-122"/>
            </a:endParaRPr>
          </a:p>
        </p:txBody>
      </p:sp>
      <p:sp>
        <p:nvSpPr>
          <p:cNvPr id="15" name="文本框 14"/>
          <p:cNvSpPr txBox="1"/>
          <p:nvPr/>
        </p:nvSpPr>
        <p:spPr>
          <a:xfrm>
            <a:off x="1486597" y="2167983"/>
            <a:ext cx="2573774" cy="400110"/>
          </a:xfrm>
          <a:prstGeom prst="rect">
            <a:avLst/>
          </a:prstGeom>
          <a:noFill/>
        </p:spPr>
        <p:txBody>
          <a:bodyPr wrap="square">
            <a:spAutoFit/>
          </a:bodyPr>
          <a:lstStyle/>
          <a:p>
            <a:pPr algn="ctr"/>
            <a:r>
              <a:rPr lang="zh-CN" altLang="en-US" sz="2000" dirty="0">
                <a:solidFill>
                  <a:schemeClr val="accent1"/>
                </a:solidFill>
                <a:latin typeface="二字元煜臣拙宋简" panose="02010604000000000000" pitchFamily="2" charset="-122"/>
                <a:ea typeface="二字元煜臣拙宋简" panose="02010604000000000000" pitchFamily="2" charset="-122"/>
              </a:rPr>
              <a:t>京汉铁路工人大罢工</a:t>
            </a:r>
            <a:endParaRPr lang="zh-CN" altLang="en-US" sz="2000" dirty="0">
              <a:solidFill>
                <a:schemeClr val="accent1"/>
              </a:solidFill>
              <a:latin typeface="二字元煜臣拙宋简" panose="02010604000000000000" pitchFamily="2" charset="-122"/>
              <a:ea typeface="二字元煜臣拙宋简" panose="02010604000000000000" pitchFamily="2" charset="-122"/>
            </a:endParaRPr>
          </a:p>
        </p:txBody>
      </p:sp>
      <p:sp>
        <p:nvSpPr>
          <p:cNvPr id="16" name="文本框 15"/>
          <p:cNvSpPr txBox="1"/>
          <p:nvPr/>
        </p:nvSpPr>
        <p:spPr>
          <a:xfrm>
            <a:off x="1484734" y="2647730"/>
            <a:ext cx="1520729" cy="400110"/>
          </a:xfrm>
          <a:prstGeom prst="rect">
            <a:avLst/>
          </a:prstGeom>
          <a:noFill/>
        </p:spPr>
        <p:txBody>
          <a:bodyPr wrap="square">
            <a:spAutoFit/>
          </a:bodyPr>
          <a:lstStyle/>
          <a:p>
            <a:pPr algn="ctr"/>
            <a:r>
              <a:rPr lang="en-US" altLang="zh-CN" sz="2000" dirty="0">
                <a:solidFill>
                  <a:schemeClr val="accent1"/>
                </a:solidFill>
                <a:latin typeface="二字元煜臣拙宋简" panose="02010604000000000000" pitchFamily="2" charset="-122"/>
                <a:ea typeface="二字元煜臣拙宋简" panose="02010604000000000000" pitchFamily="2" charset="-122"/>
              </a:rPr>
              <a:t>1923.2</a:t>
            </a:r>
            <a:endParaRPr lang="zh-CN" altLang="en-US" sz="2000" dirty="0">
              <a:solidFill>
                <a:schemeClr val="accent1"/>
              </a:solidFill>
              <a:latin typeface="二字元煜臣拙宋简" panose="02010604000000000000" pitchFamily="2" charset="-122"/>
              <a:ea typeface="二字元煜臣拙宋简" panose="02010604000000000000" pitchFamily="2" charset="-122"/>
            </a:endParaRPr>
          </a:p>
        </p:txBody>
      </p:sp>
      <p:sp>
        <p:nvSpPr>
          <p:cNvPr id="17" name="文本框 16"/>
          <p:cNvSpPr txBox="1"/>
          <p:nvPr/>
        </p:nvSpPr>
        <p:spPr>
          <a:xfrm>
            <a:off x="1654997" y="3115227"/>
            <a:ext cx="3243609" cy="400110"/>
          </a:xfrm>
          <a:prstGeom prst="rect">
            <a:avLst/>
          </a:prstGeom>
          <a:noFill/>
        </p:spPr>
        <p:txBody>
          <a:bodyPr wrap="square">
            <a:spAutoFit/>
          </a:bodyPr>
          <a:lstStyle/>
          <a:p>
            <a:pPr algn="ctr"/>
            <a:r>
              <a:rPr lang="zh-CN" altLang="en-US" sz="2000" dirty="0">
                <a:solidFill>
                  <a:schemeClr val="accent1"/>
                </a:solidFill>
                <a:latin typeface="二字元煜臣拙宋简" panose="02010604000000000000" pitchFamily="2" charset="-122"/>
                <a:ea typeface="二字元煜臣拙宋简" panose="02010604000000000000" pitchFamily="2" charset="-122"/>
              </a:rPr>
              <a:t>为自由而战，为人权而战。</a:t>
            </a:r>
            <a:endParaRPr lang="zh-CN" altLang="en-US" sz="2000" dirty="0">
              <a:solidFill>
                <a:schemeClr val="accent1"/>
              </a:solidFill>
              <a:latin typeface="二字元煜臣拙宋简" panose="02010604000000000000" pitchFamily="2" charset="-122"/>
              <a:ea typeface="二字元煜臣拙宋简" panose="02010604000000000000" pitchFamily="2" charset="-122"/>
            </a:endParaRPr>
          </a:p>
        </p:txBody>
      </p:sp>
      <p:sp>
        <p:nvSpPr>
          <p:cNvPr id="18" name="文本框 17"/>
          <p:cNvSpPr txBox="1"/>
          <p:nvPr/>
        </p:nvSpPr>
        <p:spPr>
          <a:xfrm>
            <a:off x="1699023" y="3612597"/>
            <a:ext cx="4718970" cy="400110"/>
          </a:xfrm>
          <a:prstGeom prst="rect">
            <a:avLst/>
          </a:prstGeom>
          <a:noFill/>
        </p:spPr>
        <p:txBody>
          <a:bodyPr wrap="square">
            <a:spAutoFit/>
          </a:bodyPr>
          <a:lstStyle/>
          <a:p>
            <a:pPr algn="ctr"/>
            <a:r>
              <a:rPr lang="zh-CN" altLang="en-US" sz="2000" dirty="0">
                <a:solidFill>
                  <a:schemeClr val="accent1"/>
                </a:solidFill>
                <a:latin typeface="二字元煜臣拙宋简" panose="02010604000000000000" pitchFamily="2" charset="-122"/>
                <a:ea typeface="二字元煜臣拙宋简" panose="02010604000000000000" pitchFamily="2" charset="-122"/>
              </a:rPr>
              <a:t>遭到帝国主义和封建军阀吴佩孚的镇压。</a:t>
            </a:r>
            <a:endParaRPr lang="zh-CN" altLang="en-US" sz="2000" dirty="0">
              <a:solidFill>
                <a:schemeClr val="accent1"/>
              </a:solidFill>
              <a:latin typeface="二字元煜臣拙宋简" panose="02010604000000000000" pitchFamily="2" charset="-122"/>
              <a:ea typeface="二字元煜臣拙宋简" panose="02010604000000000000" pitchFamily="2" charset="-122"/>
            </a:endParaRPr>
          </a:p>
        </p:txBody>
      </p:sp>
      <p:cxnSp>
        <p:nvCxnSpPr>
          <p:cNvPr id="19" name="直接箭头连接符 18"/>
          <p:cNvCxnSpPr/>
          <p:nvPr/>
        </p:nvCxnSpPr>
        <p:spPr>
          <a:xfrm flipV="1">
            <a:off x="7803694" y="6102212"/>
            <a:ext cx="4381500" cy="3405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p:nvPr/>
        </p:nvCxnSpPr>
        <p:spPr>
          <a:xfrm flipV="1">
            <a:off x="7945299" y="3954072"/>
            <a:ext cx="0" cy="233459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V="1">
            <a:off x="8291772" y="5486305"/>
            <a:ext cx="577452" cy="278274"/>
          </a:xfrm>
          <a:prstGeom prst="line">
            <a:avLst/>
          </a:prstGeom>
          <a:ln w="19050">
            <a:solidFill>
              <a:schemeClr val="accent1"/>
            </a:solidFill>
          </a:ln>
        </p:spPr>
        <p:style>
          <a:lnRef idx="1">
            <a:schemeClr val="dk1"/>
          </a:lnRef>
          <a:fillRef idx="0">
            <a:schemeClr val="dk1"/>
          </a:fillRef>
          <a:effectRef idx="0">
            <a:schemeClr val="dk1"/>
          </a:effectRef>
          <a:fontRef idx="minor">
            <a:schemeClr val="tx1"/>
          </a:fontRef>
        </p:style>
      </p:cxnSp>
      <p:cxnSp>
        <p:nvCxnSpPr>
          <p:cNvPr id="22" name="直接连接符 21"/>
          <p:cNvCxnSpPr/>
          <p:nvPr/>
        </p:nvCxnSpPr>
        <p:spPr>
          <a:xfrm>
            <a:off x="8869224" y="5480315"/>
            <a:ext cx="279800" cy="159075"/>
          </a:xfrm>
          <a:prstGeom prst="line">
            <a:avLst/>
          </a:prstGeom>
          <a:ln w="19050">
            <a:solidFill>
              <a:schemeClr val="accent1"/>
            </a:solidFill>
          </a:ln>
        </p:spPr>
        <p:style>
          <a:lnRef idx="1">
            <a:schemeClr val="dk1"/>
          </a:lnRef>
          <a:fillRef idx="0">
            <a:schemeClr val="dk1"/>
          </a:fillRef>
          <a:effectRef idx="0">
            <a:schemeClr val="dk1"/>
          </a:effectRef>
          <a:fontRef idx="minor">
            <a:schemeClr val="tx1"/>
          </a:fontRef>
        </p:style>
      </p:cxnSp>
      <p:cxnSp>
        <p:nvCxnSpPr>
          <p:cNvPr id="23" name="直接连接符 22"/>
          <p:cNvCxnSpPr/>
          <p:nvPr/>
        </p:nvCxnSpPr>
        <p:spPr>
          <a:xfrm flipV="1">
            <a:off x="9149259" y="5204087"/>
            <a:ext cx="624205" cy="435610"/>
          </a:xfrm>
          <a:prstGeom prst="line">
            <a:avLst/>
          </a:prstGeom>
          <a:ln w="19050">
            <a:solidFill>
              <a:schemeClr val="accent1"/>
            </a:solidFill>
          </a:ln>
        </p:spPr>
        <p:style>
          <a:lnRef idx="1">
            <a:schemeClr val="dk1"/>
          </a:lnRef>
          <a:fillRef idx="0">
            <a:schemeClr val="dk1"/>
          </a:fillRef>
          <a:effectRef idx="0">
            <a:schemeClr val="dk1"/>
          </a:effectRef>
          <a:fontRef idx="minor">
            <a:schemeClr val="tx1"/>
          </a:fontRef>
        </p:style>
      </p:cxnSp>
      <p:cxnSp>
        <p:nvCxnSpPr>
          <p:cNvPr id="24" name="直接连接符 23"/>
          <p:cNvCxnSpPr/>
          <p:nvPr/>
        </p:nvCxnSpPr>
        <p:spPr>
          <a:xfrm>
            <a:off x="9827598" y="5130026"/>
            <a:ext cx="200025" cy="98840"/>
          </a:xfrm>
          <a:prstGeom prst="line">
            <a:avLst/>
          </a:prstGeom>
          <a:ln w="19050">
            <a:solidFill>
              <a:schemeClr val="accent1"/>
            </a:solidFill>
          </a:ln>
        </p:spPr>
        <p:style>
          <a:lnRef idx="1">
            <a:schemeClr val="dk1"/>
          </a:lnRef>
          <a:fillRef idx="0">
            <a:schemeClr val="dk1"/>
          </a:fillRef>
          <a:effectRef idx="0">
            <a:schemeClr val="dk1"/>
          </a:effectRef>
          <a:fontRef idx="minor">
            <a:schemeClr val="tx1"/>
          </a:fontRef>
        </p:style>
      </p:cxnSp>
      <p:cxnSp>
        <p:nvCxnSpPr>
          <p:cNvPr id="25" name="直接连接符 24"/>
          <p:cNvCxnSpPr/>
          <p:nvPr/>
        </p:nvCxnSpPr>
        <p:spPr>
          <a:xfrm flipV="1">
            <a:off x="10027623" y="4497334"/>
            <a:ext cx="821534" cy="722734"/>
          </a:xfrm>
          <a:prstGeom prst="line">
            <a:avLst/>
          </a:prstGeom>
          <a:ln w="19050">
            <a:solidFill>
              <a:schemeClr val="accent1"/>
            </a:solidFill>
          </a:ln>
        </p:spPr>
        <p:style>
          <a:lnRef idx="1">
            <a:schemeClr val="dk1"/>
          </a:lnRef>
          <a:fillRef idx="0">
            <a:schemeClr val="dk1"/>
          </a:fillRef>
          <a:effectRef idx="0">
            <a:schemeClr val="dk1"/>
          </a:effectRef>
          <a:fontRef idx="minor">
            <a:schemeClr val="tx1"/>
          </a:fontRef>
        </p:style>
      </p:cxnSp>
      <p:cxnSp>
        <p:nvCxnSpPr>
          <p:cNvPr id="26" name="直接连接符 25"/>
          <p:cNvCxnSpPr/>
          <p:nvPr/>
        </p:nvCxnSpPr>
        <p:spPr>
          <a:xfrm>
            <a:off x="10844395" y="4497334"/>
            <a:ext cx="619119" cy="1206479"/>
          </a:xfrm>
          <a:prstGeom prst="line">
            <a:avLst/>
          </a:prstGeom>
          <a:ln w="19050">
            <a:solidFill>
              <a:schemeClr val="accent1"/>
            </a:solidFill>
          </a:ln>
        </p:spPr>
        <p:style>
          <a:lnRef idx="1">
            <a:schemeClr val="dk1"/>
          </a:lnRef>
          <a:fillRef idx="0">
            <a:schemeClr val="dk1"/>
          </a:fillRef>
          <a:effectRef idx="0">
            <a:schemeClr val="dk1"/>
          </a:effectRef>
          <a:fontRef idx="minor">
            <a:schemeClr val="tx1"/>
          </a:fontRef>
        </p:style>
      </p:cxnSp>
      <p:cxnSp>
        <p:nvCxnSpPr>
          <p:cNvPr id="27" name="直接连接符 26"/>
          <p:cNvCxnSpPr/>
          <p:nvPr/>
        </p:nvCxnSpPr>
        <p:spPr>
          <a:xfrm>
            <a:off x="8291772" y="5764579"/>
            <a:ext cx="0" cy="337633"/>
          </a:xfrm>
          <a:prstGeom prst="line">
            <a:avLst/>
          </a:prstGeom>
          <a:ln>
            <a:prstDash val="lgDashDot"/>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10842807" y="4486539"/>
            <a:ext cx="0" cy="1570984"/>
          </a:xfrm>
          <a:prstGeom prst="line">
            <a:avLst/>
          </a:prstGeom>
          <a:ln>
            <a:prstDash val="lgDashDot"/>
          </a:ln>
        </p:spPr>
        <p:style>
          <a:lnRef idx="1">
            <a:schemeClr val="accent1"/>
          </a:lnRef>
          <a:fillRef idx="0">
            <a:schemeClr val="accent1"/>
          </a:fillRef>
          <a:effectRef idx="0">
            <a:schemeClr val="accent1"/>
          </a:effectRef>
          <a:fontRef idx="minor">
            <a:schemeClr val="tx1"/>
          </a:fontRef>
        </p:style>
      </p:cxnSp>
      <p:sp>
        <p:nvSpPr>
          <p:cNvPr id="29" name="文本框 53"/>
          <p:cNvSpPr txBox="1"/>
          <p:nvPr/>
        </p:nvSpPr>
        <p:spPr>
          <a:xfrm>
            <a:off x="7450293" y="4156310"/>
            <a:ext cx="461665" cy="1800225"/>
          </a:xfrm>
          <a:prstGeom prst="rect">
            <a:avLst/>
          </a:prstGeom>
          <a:noFill/>
        </p:spPr>
        <p:txBody>
          <a:bodyPr vert="eaVert"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dirty="0">
                <a:latin typeface="潮字社国风冉宋简-闪" panose="02010604000000000000" pitchFamily="2" charset="-122"/>
                <a:ea typeface="潮字社国风冉宋简-闪" panose="02010604000000000000" pitchFamily="2" charset="-122"/>
              </a:rPr>
              <a:t>工人运动趋势图</a:t>
            </a:r>
            <a:endParaRPr lang="zh-CN" altLang="en-US" dirty="0">
              <a:latin typeface="潮字社国风冉宋简-闪" panose="02010604000000000000" pitchFamily="2" charset="-122"/>
              <a:ea typeface="潮字社国风冉宋简-闪" panose="02010604000000000000" pitchFamily="2" charset="-122"/>
            </a:endParaRPr>
          </a:p>
        </p:txBody>
      </p:sp>
      <p:sp>
        <p:nvSpPr>
          <p:cNvPr id="30" name="文本框 54"/>
          <p:cNvSpPr txBox="1"/>
          <p:nvPr/>
        </p:nvSpPr>
        <p:spPr>
          <a:xfrm>
            <a:off x="7945907" y="6184478"/>
            <a:ext cx="1063217" cy="3693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dirty="0">
                <a:latin typeface="Aa语文老师的字 (非商业使用)" panose="02010600010101010101" pitchFamily="2" charset="-122"/>
                <a:ea typeface="Aa语文老师的字 (非商业使用)" panose="02010600010101010101" pitchFamily="2" charset="-122"/>
              </a:rPr>
              <a:t>1922</a:t>
            </a:r>
            <a:r>
              <a:rPr lang="zh-CN" altLang="en-US" dirty="0">
                <a:latin typeface="Aa语文老师的字 (非商业使用)" panose="02010600010101010101" pitchFamily="2" charset="-122"/>
                <a:ea typeface="Aa语文老师的字 (非商业使用)" panose="02010600010101010101" pitchFamily="2" charset="-122"/>
              </a:rPr>
              <a:t>年</a:t>
            </a:r>
            <a:endParaRPr lang="zh-CN" altLang="en-US" dirty="0">
              <a:latin typeface="Aa语文老师的字 (非商业使用)" panose="02010600010101010101" pitchFamily="2" charset="-122"/>
              <a:ea typeface="Aa语文老师的字 (非商业使用)" panose="02010600010101010101" pitchFamily="2" charset="-122"/>
            </a:endParaRPr>
          </a:p>
        </p:txBody>
      </p:sp>
      <p:sp>
        <p:nvSpPr>
          <p:cNvPr id="31" name="文本框 56"/>
          <p:cNvSpPr txBox="1"/>
          <p:nvPr/>
        </p:nvSpPr>
        <p:spPr>
          <a:xfrm>
            <a:off x="10401674" y="6185416"/>
            <a:ext cx="1063217" cy="3693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dirty="0">
                <a:latin typeface="Aa语文老师的字 (非商业使用)" panose="02010600010101010101" pitchFamily="2" charset="-122"/>
                <a:ea typeface="Aa语文老师的字 (非商业使用)" panose="02010600010101010101" pitchFamily="2" charset="-122"/>
              </a:rPr>
              <a:t>1923</a:t>
            </a:r>
            <a:r>
              <a:rPr lang="zh-CN" altLang="en-US" dirty="0">
                <a:latin typeface="Aa语文老师的字 (非商业使用)" panose="02010600010101010101" pitchFamily="2" charset="-122"/>
                <a:ea typeface="Aa语文老师的字 (非商业使用)" panose="02010600010101010101" pitchFamily="2" charset="-122"/>
              </a:rPr>
              <a:t>年</a:t>
            </a:r>
            <a:endParaRPr lang="zh-CN" altLang="en-US" dirty="0">
              <a:latin typeface="Aa语文老师的字 (非商业使用)" panose="02010600010101010101" pitchFamily="2" charset="-122"/>
              <a:ea typeface="Aa语文老师的字 (非商业使用)" panose="02010600010101010101" pitchFamily="2" charset="-122"/>
            </a:endParaRPr>
          </a:p>
        </p:txBody>
      </p:sp>
      <p:sp>
        <p:nvSpPr>
          <p:cNvPr id="32" name="文本框 58"/>
          <p:cNvSpPr txBox="1"/>
          <p:nvPr/>
        </p:nvSpPr>
        <p:spPr>
          <a:xfrm>
            <a:off x="9293546" y="4316739"/>
            <a:ext cx="1515920" cy="3693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dirty="0">
                <a:latin typeface="潮字社国风冉宋简-闪" panose="02010604000000000000" pitchFamily="2" charset="-122"/>
                <a:ea typeface="潮字社国风冉宋简-闪" panose="02010604000000000000" pitchFamily="2" charset="-122"/>
              </a:rPr>
              <a:t>次数</a:t>
            </a:r>
            <a:r>
              <a:rPr lang="en-US" altLang="zh-CN" dirty="0">
                <a:latin typeface="潮字社国风冉宋简-闪" panose="02010604000000000000" pitchFamily="2" charset="-122"/>
                <a:ea typeface="潮字社国风冉宋简-闪" panose="02010604000000000000" pitchFamily="2" charset="-122"/>
              </a:rPr>
              <a:t>100</a:t>
            </a:r>
            <a:r>
              <a:rPr lang="zh-CN" altLang="en-US" dirty="0">
                <a:latin typeface="潮字社国风冉宋简-闪" panose="02010604000000000000" pitchFamily="2" charset="-122"/>
                <a:ea typeface="潮字社国风冉宋简-闪" panose="02010604000000000000" pitchFamily="2" charset="-122"/>
              </a:rPr>
              <a:t>多次</a:t>
            </a:r>
            <a:endParaRPr lang="zh-CN" altLang="en-US" dirty="0">
              <a:latin typeface="潮字社国风冉宋简-闪" panose="02010604000000000000" pitchFamily="2" charset="-122"/>
              <a:ea typeface="潮字社国风冉宋简-闪" panose="02010604000000000000" pitchFamily="2" charset="-122"/>
            </a:endParaRPr>
          </a:p>
        </p:txBody>
      </p:sp>
      <p:sp>
        <p:nvSpPr>
          <p:cNvPr id="33" name="文本框 60"/>
          <p:cNvSpPr txBox="1"/>
          <p:nvPr/>
        </p:nvSpPr>
        <p:spPr>
          <a:xfrm>
            <a:off x="8033330" y="4764901"/>
            <a:ext cx="2323613" cy="3693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dirty="0">
                <a:latin typeface="潮字社国风冉宋简-闪" panose="02010604000000000000" pitchFamily="2" charset="-122"/>
                <a:ea typeface="潮字社国风冉宋简-闪" panose="02010604000000000000" pitchFamily="2" charset="-122"/>
              </a:rPr>
              <a:t>参加人数</a:t>
            </a:r>
            <a:r>
              <a:rPr lang="en-US" altLang="zh-CN" dirty="0">
                <a:latin typeface="潮字社国风冉宋简-闪" panose="02010604000000000000" pitchFamily="2" charset="-122"/>
                <a:ea typeface="潮字社国风冉宋简-闪" panose="02010604000000000000" pitchFamily="2" charset="-122"/>
              </a:rPr>
              <a:t>30</a:t>
            </a:r>
            <a:r>
              <a:rPr lang="zh-CN" altLang="en-US" dirty="0">
                <a:latin typeface="潮字社国风冉宋简-闪" panose="02010604000000000000" pitchFamily="2" charset="-122"/>
                <a:ea typeface="潮字社国风冉宋简-闪" panose="02010604000000000000" pitchFamily="2" charset="-122"/>
              </a:rPr>
              <a:t>万人以上</a:t>
            </a:r>
            <a:endParaRPr lang="zh-CN" altLang="en-US" dirty="0">
              <a:latin typeface="潮字社国风冉宋简-闪" panose="02010604000000000000" pitchFamily="2" charset="-122"/>
              <a:ea typeface="潮字社国风冉宋简-闪" panose="02010604000000000000" pitchFamily="2" charset="-122"/>
            </a:endParaRPr>
          </a:p>
        </p:txBody>
      </p:sp>
      <p:sp>
        <p:nvSpPr>
          <p:cNvPr id="34" name="文本框 62"/>
          <p:cNvSpPr txBox="1"/>
          <p:nvPr/>
        </p:nvSpPr>
        <p:spPr>
          <a:xfrm>
            <a:off x="7757555" y="6475831"/>
            <a:ext cx="1601388" cy="371122"/>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b="1" dirty="0">
                <a:latin typeface="Aa语文老师的字 (非商业使用)" panose="02010600010101010101" pitchFamily="2" charset="-122"/>
                <a:ea typeface="Aa语文老师的字 (非商业使用)" panose="02010600010101010101" pitchFamily="2" charset="-122"/>
              </a:rPr>
              <a:t>香港海员罢工</a:t>
            </a:r>
            <a:endParaRPr lang="zh-CN" altLang="en-US" dirty="0">
              <a:latin typeface="Aa语文老师的字 (非商业使用)" panose="02010600010101010101" pitchFamily="2" charset="-122"/>
              <a:ea typeface="Aa语文老师的字 (非商业使用)" panose="02010600010101010101" pitchFamily="2" charset="-122"/>
            </a:endParaRPr>
          </a:p>
        </p:txBody>
      </p:sp>
      <p:sp>
        <p:nvSpPr>
          <p:cNvPr id="35" name="文本框 64"/>
          <p:cNvSpPr txBox="1"/>
          <p:nvPr/>
        </p:nvSpPr>
        <p:spPr>
          <a:xfrm>
            <a:off x="10162033" y="6441128"/>
            <a:ext cx="1629960" cy="368300"/>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b="1" dirty="0">
                <a:latin typeface="Aa语文老师的字 (非商业使用)" panose="02010600010101010101" pitchFamily="2" charset="-122"/>
                <a:ea typeface="Aa语文老师的字 (非商业使用)" panose="02010600010101010101" pitchFamily="2" charset="-122"/>
              </a:rPr>
              <a:t>京汉铁路罢工</a:t>
            </a:r>
            <a:endParaRPr lang="zh-CN" altLang="en-US" dirty="0">
              <a:latin typeface="Aa语文老师的字 (非商业使用)" panose="02010600010101010101" pitchFamily="2" charset="-122"/>
              <a:ea typeface="Aa语文老师的字 (非商业使用)" panose="02010600010101010101" pitchFamily="2" charset="-122"/>
            </a:endParaRPr>
          </a:p>
        </p:txBody>
      </p:sp>
      <p:pic>
        <p:nvPicPr>
          <p:cNvPr id="38" name="图片 37"/>
          <p:cNvPicPr>
            <a:picLocks noChangeAspect="1"/>
          </p:cNvPicPr>
          <p:nvPr>
            <p:custDataLst>
              <p:tags r:id="rId3"/>
            </p:custDataLst>
          </p:nvPr>
        </p:nvPicPr>
        <p:blipFill>
          <a:blip r:embed="rId4"/>
          <a:stretch>
            <a:fillRect/>
          </a:stretch>
        </p:blipFill>
        <p:spPr>
          <a:xfrm>
            <a:off x="0" y="5298720"/>
            <a:ext cx="4513500" cy="602700"/>
          </a:xfrm>
          <a:prstGeom prst="rect">
            <a:avLst/>
          </a:prstGeom>
        </p:spPr>
      </p:pic>
      <p:pic>
        <p:nvPicPr>
          <p:cNvPr id="39" name="图片 38"/>
          <p:cNvPicPr>
            <a:picLocks noChangeAspect="1"/>
          </p:cNvPicPr>
          <p:nvPr>
            <p:custDataLst>
              <p:tags r:id="rId5"/>
            </p:custDataLst>
          </p:nvPr>
        </p:nvPicPr>
        <p:blipFill>
          <a:blip r:embed="rId6"/>
          <a:stretch>
            <a:fillRect/>
          </a:stretch>
        </p:blipFill>
        <p:spPr>
          <a:xfrm>
            <a:off x="4059377" y="5348946"/>
            <a:ext cx="3467462" cy="516600"/>
          </a:xfrm>
          <a:prstGeom prst="rect">
            <a:avLst/>
          </a:prstGeom>
        </p:spPr>
      </p:pic>
      <p:pic>
        <p:nvPicPr>
          <p:cNvPr id="40" name="图片 39"/>
          <p:cNvPicPr>
            <a:picLocks noChangeAspect="1"/>
          </p:cNvPicPr>
          <p:nvPr>
            <p:custDataLst>
              <p:tags r:id="rId7"/>
            </p:custDataLst>
          </p:nvPr>
        </p:nvPicPr>
        <p:blipFill>
          <a:blip r:embed="rId6"/>
          <a:stretch>
            <a:fillRect/>
          </a:stretch>
        </p:blipFill>
        <p:spPr>
          <a:xfrm>
            <a:off x="500246" y="6077898"/>
            <a:ext cx="3133172" cy="363230"/>
          </a:xfrm>
          <a:prstGeom prst="rect">
            <a:avLst/>
          </a:prstGeom>
        </p:spPr>
      </p:pic>
      <p:pic>
        <p:nvPicPr>
          <p:cNvPr id="41" name="图片 40"/>
          <p:cNvPicPr>
            <a:picLocks noChangeAspect="1"/>
          </p:cNvPicPr>
          <p:nvPr>
            <p:custDataLst>
              <p:tags r:id="rId8"/>
            </p:custDataLst>
          </p:nvPr>
        </p:nvPicPr>
        <p:blipFill>
          <a:blip r:embed="rId6"/>
          <a:stretch>
            <a:fillRect/>
          </a:stretch>
        </p:blipFill>
        <p:spPr>
          <a:xfrm>
            <a:off x="4393667" y="6184478"/>
            <a:ext cx="3133172" cy="36323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childTnLst>
                          </p:cTn>
                        </p:par>
                        <p:par>
                          <p:cTn id="8" fill="hold">
                            <p:stCondLst>
                              <p:cond delay="500"/>
                            </p:stCondLst>
                            <p:childTnLst>
                              <p:par>
                                <p:cTn id="9" presetID="16" presetClass="entr" presetSubtype="21"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barn(inVertical)">
                                      <p:cBhvr>
                                        <p:cTn id="11" dur="500"/>
                                        <p:tgtEl>
                                          <p:spTgt spid="9"/>
                                        </p:tgtEl>
                                      </p:cBhvr>
                                    </p:animEffect>
                                  </p:childTnLst>
                                </p:cTn>
                              </p:par>
                            </p:childTnLst>
                          </p:cTn>
                        </p:par>
                        <p:par>
                          <p:cTn id="12" fill="hold">
                            <p:stCondLst>
                              <p:cond delay="1000"/>
                            </p:stCondLst>
                            <p:childTnLst>
                              <p:par>
                                <p:cTn id="13" presetID="53" presetClass="entr" presetSubtype="16" fill="hold" nodeType="after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p:cTn id="15" dur="500" fill="hold"/>
                                        <p:tgtEl>
                                          <p:spTgt spid="10"/>
                                        </p:tgtEl>
                                        <p:attrNameLst>
                                          <p:attrName>ppt_w</p:attrName>
                                        </p:attrNameLst>
                                      </p:cBhvr>
                                      <p:tavLst>
                                        <p:tav tm="0">
                                          <p:val>
                                            <p:fltVal val="0"/>
                                          </p:val>
                                        </p:tav>
                                        <p:tav tm="100000">
                                          <p:val>
                                            <p:strVal val="#ppt_w"/>
                                          </p:val>
                                        </p:tav>
                                      </p:tavLst>
                                    </p:anim>
                                    <p:anim calcmode="lin" valueType="num">
                                      <p:cBhvr>
                                        <p:cTn id="16" dur="500" fill="hold"/>
                                        <p:tgtEl>
                                          <p:spTgt spid="10"/>
                                        </p:tgtEl>
                                        <p:attrNameLst>
                                          <p:attrName>ppt_h</p:attrName>
                                        </p:attrNameLst>
                                      </p:cBhvr>
                                      <p:tavLst>
                                        <p:tav tm="0">
                                          <p:val>
                                            <p:fltVal val="0"/>
                                          </p:val>
                                        </p:tav>
                                        <p:tav tm="100000">
                                          <p:val>
                                            <p:strVal val="#ppt_h"/>
                                          </p:val>
                                        </p:tav>
                                      </p:tavLst>
                                    </p:anim>
                                    <p:animEffect transition="in" filter="fade">
                                      <p:cBhvr>
                                        <p:cTn id="17" dur="500"/>
                                        <p:tgtEl>
                                          <p:spTgt spid="10"/>
                                        </p:tgtEl>
                                      </p:cBhvr>
                                    </p:animEffect>
                                  </p:childTnLst>
                                </p:cTn>
                              </p:par>
                            </p:childTnLst>
                          </p:cTn>
                        </p:par>
                        <p:par>
                          <p:cTn id="18" fill="hold">
                            <p:stCondLst>
                              <p:cond delay="1500"/>
                            </p:stCondLst>
                            <p:childTnLst>
                              <p:par>
                                <p:cTn id="19" presetID="53" presetClass="entr" presetSubtype="16" fill="hold" nodeType="afterEffect">
                                  <p:stCondLst>
                                    <p:cond delay="0"/>
                                  </p:stCondLst>
                                  <p:childTnLst>
                                    <p:set>
                                      <p:cBhvr>
                                        <p:cTn id="20" dur="1" fill="hold">
                                          <p:stCondLst>
                                            <p:cond delay="0"/>
                                          </p:stCondLst>
                                        </p:cTn>
                                        <p:tgtEl>
                                          <p:spTgt spid="11"/>
                                        </p:tgtEl>
                                        <p:attrNameLst>
                                          <p:attrName>style.visibility</p:attrName>
                                        </p:attrNameLst>
                                      </p:cBhvr>
                                      <p:to>
                                        <p:strVal val="visible"/>
                                      </p:to>
                                    </p:set>
                                    <p:anim calcmode="lin" valueType="num">
                                      <p:cBhvr>
                                        <p:cTn id="21" dur="500" fill="hold"/>
                                        <p:tgtEl>
                                          <p:spTgt spid="11"/>
                                        </p:tgtEl>
                                        <p:attrNameLst>
                                          <p:attrName>ppt_w</p:attrName>
                                        </p:attrNameLst>
                                      </p:cBhvr>
                                      <p:tavLst>
                                        <p:tav tm="0">
                                          <p:val>
                                            <p:fltVal val="0"/>
                                          </p:val>
                                        </p:tav>
                                        <p:tav tm="100000">
                                          <p:val>
                                            <p:strVal val="#ppt_w"/>
                                          </p:val>
                                        </p:tav>
                                      </p:tavLst>
                                    </p:anim>
                                    <p:anim calcmode="lin" valueType="num">
                                      <p:cBhvr>
                                        <p:cTn id="22" dur="500" fill="hold"/>
                                        <p:tgtEl>
                                          <p:spTgt spid="11"/>
                                        </p:tgtEl>
                                        <p:attrNameLst>
                                          <p:attrName>ppt_h</p:attrName>
                                        </p:attrNameLst>
                                      </p:cBhvr>
                                      <p:tavLst>
                                        <p:tav tm="0">
                                          <p:val>
                                            <p:fltVal val="0"/>
                                          </p:val>
                                        </p:tav>
                                        <p:tav tm="100000">
                                          <p:val>
                                            <p:strVal val="#ppt_h"/>
                                          </p:val>
                                        </p:tav>
                                      </p:tavLst>
                                    </p:anim>
                                    <p:animEffect transition="in" filter="fade">
                                      <p:cBhvr>
                                        <p:cTn id="23" dur="500"/>
                                        <p:tgtEl>
                                          <p:spTgt spid="11"/>
                                        </p:tgtEl>
                                      </p:cBhvr>
                                    </p:animEffect>
                                  </p:childTnLst>
                                </p:cTn>
                              </p:par>
                            </p:childTnLst>
                          </p:cTn>
                        </p:par>
                        <p:par>
                          <p:cTn id="24" fill="hold">
                            <p:stCondLst>
                              <p:cond delay="2000"/>
                            </p:stCondLst>
                            <p:childTnLst>
                              <p:par>
                                <p:cTn id="25" presetID="53" presetClass="entr" presetSubtype="16" fill="hold" nodeType="afterEffect">
                                  <p:stCondLst>
                                    <p:cond delay="0"/>
                                  </p:stCondLst>
                                  <p:childTnLst>
                                    <p:set>
                                      <p:cBhvr>
                                        <p:cTn id="26" dur="1" fill="hold">
                                          <p:stCondLst>
                                            <p:cond delay="0"/>
                                          </p:stCondLst>
                                        </p:cTn>
                                        <p:tgtEl>
                                          <p:spTgt spid="12"/>
                                        </p:tgtEl>
                                        <p:attrNameLst>
                                          <p:attrName>style.visibility</p:attrName>
                                        </p:attrNameLst>
                                      </p:cBhvr>
                                      <p:to>
                                        <p:strVal val="visible"/>
                                      </p:to>
                                    </p:set>
                                    <p:anim calcmode="lin" valueType="num">
                                      <p:cBhvr>
                                        <p:cTn id="27" dur="500" fill="hold"/>
                                        <p:tgtEl>
                                          <p:spTgt spid="12"/>
                                        </p:tgtEl>
                                        <p:attrNameLst>
                                          <p:attrName>ppt_w</p:attrName>
                                        </p:attrNameLst>
                                      </p:cBhvr>
                                      <p:tavLst>
                                        <p:tav tm="0">
                                          <p:val>
                                            <p:fltVal val="0"/>
                                          </p:val>
                                        </p:tav>
                                        <p:tav tm="100000">
                                          <p:val>
                                            <p:strVal val="#ppt_w"/>
                                          </p:val>
                                        </p:tav>
                                      </p:tavLst>
                                    </p:anim>
                                    <p:anim calcmode="lin" valueType="num">
                                      <p:cBhvr>
                                        <p:cTn id="28" dur="500" fill="hold"/>
                                        <p:tgtEl>
                                          <p:spTgt spid="12"/>
                                        </p:tgtEl>
                                        <p:attrNameLst>
                                          <p:attrName>ppt_h</p:attrName>
                                        </p:attrNameLst>
                                      </p:cBhvr>
                                      <p:tavLst>
                                        <p:tav tm="0">
                                          <p:val>
                                            <p:fltVal val="0"/>
                                          </p:val>
                                        </p:tav>
                                        <p:tav tm="100000">
                                          <p:val>
                                            <p:strVal val="#ppt_h"/>
                                          </p:val>
                                        </p:tav>
                                      </p:tavLst>
                                    </p:anim>
                                    <p:animEffect transition="in" filter="fade">
                                      <p:cBhvr>
                                        <p:cTn id="29" dur="500"/>
                                        <p:tgtEl>
                                          <p:spTgt spid="12"/>
                                        </p:tgtEl>
                                      </p:cBhvr>
                                    </p:animEffect>
                                  </p:childTnLst>
                                </p:cTn>
                              </p:par>
                            </p:childTnLst>
                          </p:cTn>
                        </p:par>
                      </p:childTnLst>
                    </p:cTn>
                  </p:par>
                  <p:par>
                    <p:cTn id="30" fill="hold">
                      <p:stCondLst>
                        <p:cond delay="indefinite"/>
                      </p:stCondLst>
                      <p:childTnLst>
                        <p:par>
                          <p:cTn id="31" fill="hold">
                            <p:stCondLst>
                              <p:cond delay="0"/>
                            </p:stCondLst>
                            <p:childTnLst>
                              <p:par>
                                <p:cTn id="32" presetID="14" presetClass="entr" presetSubtype="10" fill="hold" grpId="0" nodeType="clickEffect">
                                  <p:stCondLst>
                                    <p:cond delay="0"/>
                                  </p:stCondLst>
                                  <p:childTnLst>
                                    <p:set>
                                      <p:cBhvr>
                                        <p:cTn id="33" dur="1" fill="hold">
                                          <p:stCondLst>
                                            <p:cond delay="0"/>
                                          </p:stCondLst>
                                        </p:cTn>
                                        <p:tgtEl>
                                          <p:spTgt spid="2"/>
                                        </p:tgtEl>
                                        <p:attrNameLst>
                                          <p:attrName>style.visibility</p:attrName>
                                        </p:attrNameLst>
                                      </p:cBhvr>
                                      <p:to>
                                        <p:strVal val="visible"/>
                                      </p:to>
                                    </p:set>
                                    <p:animEffect transition="in" filter="randombar(horizontal)">
                                      <p:cBhvr>
                                        <p:cTn id="34" dur="500"/>
                                        <p:tgtEl>
                                          <p:spTgt spid="2"/>
                                        </p:tgtEl>
                                      </p:cBhvr>
                                    </p:animEffect>
                                  </p:childTnLst>
                                </p:cTn>
                              </p:par>
                            </p:childTnLst>
                          </p:cTn>
                        </p:par>
                        <p:par>
                          <p:cTn id="35" fill="hold">
                            <p:stCondLst>
                              <p:cond delay="500"/>
                            </p:stCondLst>
                            <p:childTnLst>
                              <p:par>
                                <p:cTn id="36" presetID="53" presetClass="entr" presetSubtype="16" fill="hold" nodeType="afterEffect">
                                  <p:stCondLst>
                                    <p:cond delay="0"/>
                                  </p:stCondLst>
                                  <p:childTnLst>
                                    <p:set>
                                      <p:cBhvr>
                                        <p:cTn id="37" dur="1" fill="hold">
                                          <p:stCondLst>
                                            <p:cond delay="0"/>
                                          </p:stCondLst>
                                        </p:cTn>
                                        <p:tgtEl>
                                          <p:spTgt spid="13"/>
                                        </p:tgtEl>
                                        <p:attrNameLst>
                                          <p:attrName>style.visibility</p:attrName>
                                        </p:attrNameLst>
                                      </p:cBhvr>
                                      <p:to>
                                        <p:strVal val="visible"/>
                                      </p:to>
                                    </p:set>
                                    <p:anim calcmode="lin" valueType="num">
                                      <p:cBhvr>
                                        <p:cTn id="38" dur="500" fill="hold"/>
                                        <p:tgtEl>
                                          <p:spTgt spid="13"/>
                                        </p:tgtEl>
                                        <p:attrNameLst>
                                          <p:attrName>ppt_w</p:attrName>
                                        </p:attrNameLst>
                                      </p:cBhvr>
                                      <p:tavLst>
                                        <p:tav tm="0">
                                          <p:val>
                                            <p:fltVal val="0"/>
                                          </p:val>
                                        </p:tav>
                                        <p:tav tm="100000">
                                          <p:val>
                                            <p:strVal val="#ppt_w"/>
                                          </p:val>
                                        </p:tav>
                                      </p:tavLst>
                                    </p:anim>
                                    <p:anim calcmode="lin" valueType="num">
                                      <p:cBhvr>
                                        <p:cTn id="39" dur="500" fill="hold"/>
                                        <p:tgtEl>
                                          <p:spTgt spid="13"/>
                                        </p:tgtEl>
                                        <p:attrNameLst>
                                          <p:attrName>ppt_h</p:attrName>
                                        </p:attrNameLst>
                                      </p:cBhvr>
                                      <p:tavLst>
                                        <p:tav tm="0">
                                          <p:val>
                                            <p:fltVal val="0"/>
                                          </p:val>
                                        </p:tav>
                                        <p:tav tm="100000">
                                          <p:val>
                                            <p:strVal val="#ppt_h"/>
                                          </p:val>
                                        </p:tav>
                                      </p:tavLst>
                                    </p:anim>
                                    <p:animEffect transition="in" filter="fade">
                                      <p:cBhvr>
                                        <p:cTn id="40" dur="500"/>
                                        <p:tgtEl>
                                          <p:spTgt spid="13"/>
                                        </p:tgtEl>
                                      </p:cBhvr>
                                    </p:animEffect>
                                  </p:childTnLst>
                                </p:cTn>
                              </p:par>
                              <p:par>
                                <p:cTn id="41" presetID="16" presetClass="entr" presetSubtype="21" fill="hold" grpId="0" nodeType="withEffect">
                                  <p:stCondLst>
                                    <p:cond delay="0"/>
                                  </p:stCondLst>
                                  <p:childTnLst>
                                    <p:set>
                                      <p:cBhvr>
                                        <p:cTn id="42" dur="1" fill="hold">
                                          <p:stCondLst>
                                            <p:cond delay="0"/>
                                          </p:stCondLst>
                                        </p:cTn>
                                        <p:tgtEl>
                                          <p:spTgt spid="3"/>
                                        </p:tgtEl>
                                        <p:attrNameLst>
                                          <p:attrName>style.visibility</p:attrName>
                                        </p:attrNameLst>
                                      </p:cBhvr>
                                      <p:to>
                                        <p:strVal val="visible"/>
                                      </p:to>
                                    </p:set>
                                    <p:animEffect transition="in" filter="barn(inVertical)">
                                      <p:cBhvr>
                                        <p:cTn id="43" dur="500"/>
                                        <p:tgtEl>
                                          <p:spTgt spid="3"/>
                                        </p:tgtEl>
                                      </p:cBhvr>
                                    </p:animEffect>
                                  </p:childTnLst>
                                </p:cTn>
                              </p:par>
                              <p:par>
                                <p:cTn id="44" presetID="16" presetClass="entr" presetSubtype="21" fill="hold" grpId="0" nodeType="withEffect">
                                  <p:stCondLst>
                                    <p:cond delay="0"/>
                                  </p:stCondLst>
                                  <p:childTnLst>
                                    <p:set>
                                      <p:cBhvr>
                                        <p:cTn id="45" dur="1" fill="hold">
                                          <p:stCondLst>
                                            <p:cond delay="0"/>
                                          </p:stCondLst>
                                        </p:cTn>
                                        <p:tgtEl>
                                          <p:spTgt spid="4"/>
                                        </p:tgtEl>
                                        <p:attrNameLst>
                                          <p:attrName>style.visibility</p:attrName>
                                        </p:attrNameLst>
                                      </p:cBhvr>
                                      <p:to>
                                        <p:strVal val="visible"/>
                                      </p:to>
                                    </p:set>
                                    <p:animEffect transition="in" filter="barn(inVertical)">
                                      <p:cBhvr>
                                        <p:cTn id="46" dur="500"/>
                                        <p:tgtEl>
                                          <p:spTgt spid="4"/>
                                        </p:tgtEl>
                                      </p:cBhvr>
                                    </p:animEffect>
                                  </p:childTnLst>
                                </p:cTn>
                              </p:par>
                              <p:par>
                                <p:cTn id="47" presetID="16" presetClass="entr" presetSubtype="21" fill="hold" grpId="0" nodeType="withEffect">
                                  <p:stCondLst>
                                    <p:cond delay="0"/>
                                  </p:stCondLst>
                                  <p:childTnLst>
                                    <p:set>
                                      <p:cBhvr>
                                        <p:cTn id="48" dur="1" fill="hold">
                                          <p:stCondLst>
                                            <p:cond delay="0"/>
                                          </p:stCondLst>
                                        </p:cTn>
                                        <p:tgtEl>
                                          <p:spTgt spid="5"/>
                                        </p:tgtEl>
                                        <p:attrNameLst>
                                          <p:attrName>style.visibility</p:attrName>
                                        </p:attrNameLst>
                                      </p:cBhvr>
                                      <p:to>
                                        <p:strVal val="visible"/>
                                      </p:to>
                                    </p:set>
                                    <p:animEffect transition="in" filter="barn(inVertical)">
                                      <p:cBhvr>
                                        <p:cTn id="49" dur="500"/>
                                        <p:tgtEl>
                                          <p:spTgt spid="5"/>
                                        </p:tgtEl>
                                      </p:cBhvr>
                                    </p:animEffect>
                                  </p:childTnLst>
                                </p:cTn>
                              </p:par>
                              <p:par>
                                <p:cTn id="50" presetID="16" presetClass="entr" presetSubtype="21" fill="hold" grpId="0" nodeType="withEffect">
                                  <p:stCondLst>
                                    <p:cond delay="0"/>
                                  </p:stCondLst>
                                  <p:childTnLst>
                                    <p:set>
                                      <p:cBhvr>
                                        <p:cTn id="51" dur="1" fill="hold">
                                          <p:stCondLst>
                                            <p:cond delay="0"/>
                                          </p:stCondLst>
                                        </p:cTn>
                                        <p:tgtEl>
                                          <p:spTgt spid="6"/>
                                        </p:tgtEl>
                                        <p:attrNameLst>
                                          <p:attrName>style.visibility</p:attrName>
                                        </p:attrNameLst>
                                      </p:cBhvr>
                                      <p:to>
                                        <p:strVal val="visible"/>
                                      </p:to>
                                    </p:set>
                                    <p:animEffect transition="in" filter="barn(inVertical)">
                                      <p:cBhvr>
                                        <p:cTn id="52" dur="500"/>
                                        <p:tgtEl>
                                          <p:spTgt spid="6"/>
                                        </p:tgtEl>
                                      </p:cBhvr>
                                    </p:animEffect>
                                  </p:childTnLst>
                                </p:cTn>
                              </p:par>
                              <p:par>
                                <p:cTn id="53" presetID="16" presetClass="entr" presetSubtype="21" fill="hold" grpId="0" nodeType="withEffect">
                                  <p:stCondLst>
                                    <p:cond delay="0"/>
                                  </p:stCondLst>
                                  <p:childTnLst>
                                    <p:set>
                                      <p:cBhvr>
                                        <p:cTn id="54" dur="1" fill="hold">
                                          <p:stCondLst>
                                            <p:cond delay="0"/>
                                          </p:stCondLst>
                                        </p:cTn>
                                        <p:tgtEl>
                                          <p:spTgt spid="7"/>
                                        </p:tgtEl>
                                        <p:attrNameLst>
                                          <p:attrName>style.visibility</p:attrName>
                                        </p:attrNameLst>
                                      </p:cBhvr>
                                      <p:to>
                                        <p:strVal val="visible"/>
                                      </p:to>
                                    </p:set>
                                    <p:animEffect transition="in" filter="barn(inVertical)">
                                      <p:cBhvr>
                                        <p:cTn id="55" dur="500"/>
                                        <p:tgtEl>
                                          <p:spTgt spid="7"/>
                                        </p:tgtEl>
                                      </p:cBhvr>
                                    </p:animEffect>
                                  </p:childTnLst>
                                </p:cTn>
                              </p:par>
                            </p:childTnLst>
                          </p:cTn>
                        </p:par>
                      </p:childTnLst>
                    </p:cTn>
                  </p:par>
                  <p:par>
                    <p:cTn id="56" fill="hold">
                      <p:stCondLst>
                        <p:cond delay="indefinite"/>
                      </p:stCondLst>
                      <p:childTnLst>
                        <p:par>
                          <p:cTn id="57" fill="hold">
                            <p:stCondLst>
                              <p:cond delay="0"/>
                            </p:stCondLst>
                            <p:childTnLst>
                              <p:par>
                                <p:cTn id="58" presetID="42" presetClass="entr" presetSubtype="0" fill="hold" grpId="0" nodeType="clickEffect">
                                  <p:stCondLst>
                                    <p:cond delay="0"/>
                                  </p:stCondLst>
                                  <p:childTnLst>
                                    <p:set>
                                      <p:cBhvr>
                                        <p:cTn id="59" dur="1" fill="hold">
                                          <p:stCondLst>
                                            <p:cond delay="0"/>
                                          </p:stCondLst>
                                        </p:cTn>
                                        <p:tgtEl>
                                          <p:spTgt spid="14"/>
                                        </p:tgtEl>
                                        <p:attrNameLst>
                                          <p:attrName>style.visibility</p:attrName>
                                        </p:attrNameLst>
                                      </p:cBhvr>
                                      <p:to>
                                        <p:strVal val="visible"/>
                                      </p:to>
                                    </p:set>
                                    <p:animEffect transition="in" filter="fade">
                                      <p:cBhvr>
                                        <p:cTn id="60" dur="1000"/>
                                        <p:tgtEl>
                                          <p:spTgt spid="14"/>
                                        </p:tgtEl>
                                      </p:cBhvr>
                                    </p:animEffect>
                                    <p:anim calcmode="lin" valueType="num">
                                      <p:cBhvr>
                                        <p:cTn id="61" dur="1000" fill="hold"/>
                                        <p:tgtEl>
                                          <p:spTgt spid="14"/>
                                        </p:tgtEl>
                                        <p:attrNameLst>
                                          <p:attrName>ppt_x</p:attrName>
                                        </p:attrNameLst>
                                      </p:cBhvr>
                                      <p:tavLst>
                                        <p:tav tm="0">
                                          <p:val>
                                            <p:strVal val="#ppt_x"/>
                                          </p:val>
                                        </p:tav>
                                        <p:tav tm="100000">
                                          <p:val>
                                            <p:strVal val="#ppt_x"/>
                                          </p:val>
                                        </p:tav>
                                      </p:tavLst>
                                    </p:anim>
                                    <p:anim calcmode="lin" valueType="num">
                                      <p:cBhvr>
                                        <p:cTn id="62"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42" presetClass="entr" presetSubtype="0" fill="hold" grpId="0" nodeType="clickEffect">
                                  <p:stCondLst>
                                    <p:cond delay="0"/>
                                  </p:stCondLst>
                                  <p:childTnLst>
                                    <p:set>
                                      <p:cBhvr>
                                        <p:cTn id="66" dur="1" fill="hold">
                                          <p:stCondLst>
                                            <p:cond delay="0"/>
                                          </p:stCondLst>
                                        </p:cTn>
                                        <p:tgtEl>
                                          <p:spTgt spid="15"/>
                                        </p:tgtEl>
                                        <p:attrNameLst>
                                          <p:attrName>style.visibility</p:attrName>
                                        </p:attrNameLst>
                                      </p:cBhvr>
                                      <p:to>
                                        <p:strVal val="visible"/>
                                      </p:to>
                                    </p:set>
                                    <p:animEffect transition="in" filter="fade">
                                      <p:cBhvr>
                                        <p:cTn id="67" dur="1000"/>
                                        <p:tgtEl>
                                          <p:spTgt spid="15"/>
                                        </p:tgtEl>
                                      </p:cBhvr>
                                    </p:animEffect>
                                    <p:anim calcmode="lin" valueType="num">
                                      <p:cBhvr>
                                        <p:cTn id="68" dur="1000" fill="hold"/>
                                        <p:tgtEl>
                                          <p:spTgt spid="15"/>
                                        </p:tgtEl>
                                        <p:attrNameLst>
                                          <p:attrName>ppt_x</p:attrName>
                                        </p:attrNameLst>
                                      </p:cBhvr>
                                      <p:tavLst>
                                        <p:tav tm="0">
                                          <p:val>
                                            <p:strVal val="#ppt_x"/>
                                          </p:val>
                                        </p:tav>
                                        <p:tav tm="100000">
                                          <p:val>
                                            <p:strVal val="#ppt_x"/>
                                          </p:val>
                                        </p:tav>
                                      </p:tavLst>
                                    </p:anim>
                                    <p:anim calcmode="lin" valueType="num">
                                      <p:cBhvr>
                                        <p:cTn id="69"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70" fill="hold">
                      <p:stCondLst>
                        <p:cond delay="indefinite"/>
                      </p:stCondLst>
                      <p:childTnLst>
                        <p:par>
                          <p:cTn id="71" fill="hold">
                            <p:stCondLst>
                              <p:cond delay="0"/>
                            </p:stCondLst>
                            <p:childTnLst>
                              <p:par>
                                <p:cTn id="72" presetID="42" presetClass="entr" presetSubtype="0" fill="hold" grpId="0" nodeType="clickEffect">
                                  <p:stCondLst>
                                    <p:cond delay="0"/>
                                  </p:stCondLst>
                                  <p:childTnLst>
                                    <p:set>
                                      <p:cBhvr>
                                        <p:cTn id="73" dur="1" fill="hold">
                                          <p:stCondLst>
                                            <p:cond delay="0"/>
                                          </p:stCondLst>
                                        </p:cTn>
                                        <p:tgtEl>
                                          <p:spTgt spid="16"/>
                                        </p:tgtEl>
                                        <p:attrNameLst>
                                          <p:attrName>style.visibility</p:attrName>
                                        </p:attrNameLst>
                                      </p:cBhvr>
                                      <p:to>
                                        <p:strVal val="visible"/>
                                      </p:to>
                                    </p:set>
                                    <p:animEffect transition="in" filter="fade">
                                      <p:cBhvr>
                                        <p:cTn id="74" dur="1000"/>
                                        <p:tgtEl>
                                          <p:spTgt spid="16"/>
                                        </p:tgtEl>
                                      </p:cBhvr>
                                    </p:animEffect>
                                    <p:anim calcmode="lin" valueType="num">
                                      <p:cBhvr>
                                        <p:cTn id="75" dur="1000" fill="hold"/>
                                        <p:tgtEl>
                                          <p:spTgt spid="16"/>
                                        </p:tgtEl>
                                        <p:attrNameLst>
                                          <p:attrName>ppt_x</p:attrName>
                                        </p:attrNameLst>
                                      </p:cBhvr>
                                      <p:tavLst>
                                        <p:tav tm="0">
                                          <p:val>
                                            <p:strVal val="#ppt_x"/>
                                          </p:val>
                                        </p:tav>
                                        <p:tav tm="100000">
                                          <p:val>
                                            <p:strVal val="#ppt_x"/>
                                          </p:val>
                                        </p:tav>
                                      </p:tavLst>
                                    </p:anim>
                                    <p:anim calcmode="lin" valueType="num">
                                      <p:cBhvr>
                                        <p:cTn id="76"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77" fill="hold">
                      <p:stCondLst>
                        <p:cond delay="indefinite"/>
                      </p:stCondLst>
                      <p:childTnLst>
                        <p:par>
                          <p:cTn id="78" fill="hold">
                            <p:stCondLst>
                              <p:cond delay="0"/>
                            </p:stCondLst>
                            <p:childTnLst>
                              <p:par>
                                <p:cTn id="79" presetID="42" presetClass="entr" presetSubtype="0" fill="hold" grpId="0" nodeType="clickEffect">
                                  <p:stCondLst>
                                    <p:cond delay="0"/>
                                  </p:stCondLst>
                                  <p:childTnLst>
                                    <p:set>
                                      <p:cBhvr>
                                        <p:cTn id="80" dur="1" fill="hold">
                                          <p:stCondLst>
                                            <p:cond delay="0"/>
                                          </p:stCondLst>
                                        </p:cTn>
                                        <p:tgtEl>
                                          <p:spTgt spid="17"/>
                                        </p:tgtEl>
                                        <p:attrNameLst>
                                          <p:attrName>style.visibility</p:attrName>
                                        </p:attrNameLst>
                                      </p:cBhvr>
                                      <p:to>
                                        <p:strVal val="visible"/>
                                      </p:to>
                                    </p:set>
                                    <p:animEffect transition="in" filter="fade">
                                      <p:cBhvr>
                                        <p:cTn id="81" dur="1000"/>
                                        <p:tgtEl>
                                          <p:spTgt spid="17"/>
                                        </p:tgtEl>
                                      </p:cBhvr>
                                    </p:animEffect>
                                    <p:anim calcmode="lin" valueType="num">
                                      <p:cBhvr>
                                        <p:cTn id="82" dur="1000" fill="hold"/>
                                        <p:tgtEl>
                                          <p:spTgt spid="17"/>
                                        </p:tgtEl>
                                        <p:attrNameLst>
                                          <p:attrName>ppt_x</p:attrName>
                                        </p:attrNameLst>
                                      </p:cBhvr>
                                      <p:tavLst>
                                        <p:tav tm="0">
                                          <p:val>
                                            <p:strVal val="#ppt_x"/>
                                          </p:val>
                                        </p:tav>
                                        <p:tav tm="100000">
                                          <p:val>
                                            <p:strVal val="#ppt_x"/>
                                          </p:val>
                                        </p:tav>
                                      </p:tavLst>
                                    </p:anim>
                                    <p:anim calcmode="lin" valueType="num">
                                      <p:cBhvr>
                                        <p:cTn id="83"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84" fill="hold">
                      <p:stCondLst>
                        <p:cond delay="indefinite"/>
                      </p:stCondLst>
                      <p:childTnLst>
                        <p:par>
                          <p:cTn id="85" fill="hold">
                            <p:stCondLst>
                              <p:cond delay="0"/>
                            </p:stCondLst>
                            <p:childTnLst>
                              <p:par>
                                <p:cTn id="86" presetID="42" presetClass="entr" presetSubtype="0" fill="hold" grpId="0" nodeType="clickEffect">
                                  <p:stCondLst>
                                    <p:cond delay="0"/>
                                  </p:stCondLst>
                                  <p:childTnLst>
                                    <p:set>
                                      <p:cBhvr>
                                        <p:cTn id="87" dur="1" fill="hold">
                                          <p:stCondLst>
                                            <p:cond delay="0"/>
                                          </p:stCondLst>
                                        </p:cTn>
                                        <p:tgtEl>
                                          <p:spTgt spid="18"/>
                                        </p:tgtEl>
                                        <p:attrNameLst>
                                          <p:attrName>style.visibility</p:attrName>
                                        </p:attrNameLst>
                                      </p:cBhvr>
                                      <p:to>
                                        <p:strVal val="visible"/>
                                      </p:to>
                                    </p:set>
                                    <p:animEffect transition="in" filter="fade">
                                      <p:cBhvr>
                                        <p:cTn id="88" dur="1000"/>
                                        <p:tgtEl>
                                          <p:spTgt spid="18"/>
                                        </p:tgtEl>
                                      </p:cBhvr>
                                    </p:animEffect>
                                    <p:anim calcmode="lin" valueType="num">
                                      <p:cBhvr>
                                        <p:cTn id="89" dur="1000" fill="hold"/>
                                        <p:tgtEl>
                                          <p:spTgt spid="18"/>
                                        </p:tgtEl>
                                        <p:attrNameLst>
                                          <p:attrName>ppt_x</p:attrName>
                                        </p:attrNameLst>
                                      </p:cBhvr>
                                      <p:tavLst>
                                        <p:tav tm="0">
                                          <p:val>
                                            <p:strVal val="#ppt_x"/>
                                          </p:val>
                                        </p:tav>
                                        <p:tav tm="100000">
                                          <p:val>
                                            <p:strVal val="#ppt_x"/>
                                          </p:val>
                                        </p:tav>
                                      </p:tavLst>
                                    </p:anim>
                                    <p:anim calcmode="lin" valueType="num">
                                      <p:cBhvr>
                                        <p:cTn id="90"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4" grpId="0" animBg="1"/>
      <p:bldP spid="5" grpId="0" animBg="1"/>
      <p:bldP spid="6" grpId="0" animBg="1"/>
      <p:bldP spid="7" grpId="0" animBg="1"/>
      <p:bldP spid="8" grpId="0" animBg="1"/>
      <p:bldP spid="9" grpId="0" animBg="1"/>
      <p:bldP spid="14" grpId="0"/>
      <p:bldP spid="15" grpId="0"/>
      <p:bldP spid="16" grpId="0"/>
      <p:bldP spid="17" grpId="0"/>
      <p:bldP spid="1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p:cNvPicPr>
            <a:picLocks noChangeAspect="1"/>
          </p:cNvPicPr>
          <p:nvPr>
            <p:custDataLst>
              <p:tags r:id="rId1"/>
            </p:custDataLst>
          </p:nvPr>
        </p:nvPicPr>
        <p:blipFill>
          <a:blip r:embed="rId2" cstate="screen"/>
          <a:stretch>
            <a:fillRect/>
          </a:stretch>
        </p:blipFill>
        <p:spPr>
          <a:xfrm>
            <a:off x="112302" y="1022872"/>
            <a:ext cx="1792940" cy="867805"/>
          </a:xfrm>
          <a:prstGeom prst="rect">
            <a:avLst/>
          </a:prstGeom>
        </p:spPr>
      </p:pic>
      <p:pic>
        <p:nvPicPr>
          <p:cNvPr id="2" name="图片 1" descr="图片包含 照片&#10;&#10;已生成极高可信度的说明"/>
          <p:cNvPicPr>
            <a:picLocks noChangeAspect="1"/>
          </p:cNvPicPr>
          <p:nvPr>
            <p:custDataLst>
              <p:tags r:id="rId3"/>
            </p:custDataLst>
          </p:nvPr>
        </p:nvPicPr>
        <p:blipFill>
          <a:blip r:embed="rId4"/>
          <a:stretch>
            <a:fillRect/>
          </a:stretch>
        </p:blipFill>
        <p:spPr>
          <a:xfrm>
            <a:off x="3984537" y="1550906"/>
            <a:ext cx="3510370" cy="4830730"/>
          </a:xfrm>
          <a:prstGeom prst="rect">
            <a:avLst/>
          </a:prstGeom>
        </p:spPr>
      </p:pic>
      <p:sp>
        <p:nvSpPr>
          <p:cNvPr id="5" name="矩形 4"/>
          <p:cNvSpPr/>
          <p:nvPr>
            <p:custDataLst>
              <p:tags r:id="rId5"/>
            </p:custDataLst>
          </p:nvPr>
        </p:nvSpPr>
        <p:spPr>
          <a:xfrm>
            <a:off x="2170185" y="1999936"/>
            <a:ext cx="2115040" cy="1888143"/>
          </a:xfrm>
          <a:prstGeom prst="rect">
            <a:avLst/>
          </a:prstGeom>
        </p:spPr>
        <p:txBody>
          <a:bodyPr wrap="square">
            <a:normAutofit/>
          </a:bodyPr>
          <a:lstStyle/>
          <a:p>
            <a:pPr algn="ctr">
              <a:lnSpc>
                <a:spcPct val="150000"/>
              </a:lnSpc>
            </a:pPr>
            <a:endParaRPr lang="zh-CN" altLang="en-US" sz="1400" spc="150" dirty="0">
              <a:solidFill>
                <a:schemeClr val="bg1"/>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custDataLst>
              <p:tags r:id="rId6"/>
            </p:custDataLst>
          </p:nvPr>
        </p:nvPicPr>
        <p:blipFill>
          <a:blip r:embed="rId7"/>
          <a:stretch>
            <a:fillRect/>
          </a:stretch>
        </p:blipFill>
        <p:spPr>
          <a:xfrm>
            <a:off x="7128226" y="1550906"/>
            <a:ext cx="2734352" cy="2786202"/>
          </a:xfrm>
          <a:prstGeom prst="rect">
            <a:avLst/>
          </a:prstGeom>
        </p:spPr>
      </p:pic>
      <p:pic>
        <p:nvPicPr>
          <p:cNvPr id="9" name="图片 8"/>
          <p:cNvPicPr>
            <a:picLocks noChangeAspect="1"/>
          </p:cNvPicPr>
          <p:nvPr>
            <p:custDataLst>
              <p:tags r:id="rId8"/>
            </p:custDataLst>
          </p:nvPr>
        </p:nvPicPr>
        <p:blipFill>
          <a:blip r:embed="rId9"/>
          <a:stretch>
            <a:fillRect/>
          </a:stretch>
        </p:blipFill>
        <p:spPr>
          <a:xfrm>
            <a:off x="112294" y="4480883"/>
            <a:ext cx="4513500" cy="602700"/>
          </a:xfrm>
          <a:prstGeom prst="rect">
            <a:avLst/>
          </a:prstGeom>
        </p:spPr>
      </p:pic>
      <p:pic>
        <p:nvPicPr>
          <p:cNvPr id="10" name="图片 9"/>
          <p:cNvPicPr>
            <a:picLocks noChangeAspect="1"/>
          </p:cNvPicPr>
          <p:nvPr>
            <p:custDataLst>
              <p:tags r:id="rId10"/>
            </p:custDataLst>
          </p:nvPr>
        </p:nvPicPr>
        <p:blipFill>
          <a:blip r:embed="rId11"/>
          <a:stretch>
            <a:fillRect/>
          </a:stretch>
        </p:blipFill>
        <p:spPr>
          <a:xfrm>
            <a:off x="4171670" y="4531109"/>
            <a:ext cx="4456125" cy="516600"/>
          </a:xfrm>
          <a:prstGeom prst="rect">
            <a:avLst/>
          </a:prstGeom>
        </p:spPr>
      </p:pic>
      <p:pic>
        <p:nvPicPr>
          <p:cNvPr id="11" name="图片 10"/>
          <p:cNvPicPr>
            <a:picLocks noChangeAspect="1"/>
          </p:cNvPicPr>
          <p:nvPr>
            <p:custDataLst>
              <p:tags r:id="rId12"/>
            </p:custDataLst>
          </p:nvPr>
        </p:nvPicPr>
        <p:blipFill>
          <a:blip r:embed="rId9"/>
          <a:stretch>
            <a:fillRect/>
          </a:stretch>
        </p:blipFill>
        <p:spPr>
          <a:xfrm flipH="1">
            <a:off x="8627745" y="4551045"/>
            <a:ext cx="3468370" cy="490855"/>
          </a:xfrm>
          <a:prstGeom prst="rect">
            <a:avLst/>
          </a:prstGeom>
        </p:spPr>
      </p:pic>
      <p:pic>
        <p:nvPicPr>
          <p:cNvPr id="12" name="图片 11"/>
          <p:cNvPicPr>
            <a:picLocks noChangeAspect="1"/>
          </p:cNvPicPr>
          <p:nvPr>
            <p:custDataLst>
              <p:tags r:id="rId13"/>
            </p:custDataLst>
          </p:nvPr>
        </p:nvPicPr>
        <p:blipFill>
          <a:blip r:embed="rId11"/>
          <a:stretch>
            <a:fillRect/>
          </a:stretch>
        </p:blipFill>
        <p:spPr>
          <a:xfrm>
            <a:off x="1461244" y="5225314"/>
            <a:ext cx="3133172" cy="363230"/>
          </a:xfrm>
          <a:prstGeom prst="rect">
            <a:avLst/>
          </a:prstGeom>
        </p:spPr>
      </p:pic>
      <p:pic>
        <p:nvPicPr>
          <p:cNvPr id="13" name="图片 12"/>
          <p:cNvPicPr>
            <a:picLocks noChangeAspect="1"/>
          </p:cNvPicPr>
          <p:nvPr>
            <p:custDataLst>
              <p:tags r:id="rId14"/>
            </p:custDataLst>
          </p:nvPr>
        </p:nvPicPr>
        <p:blipFill>
          <a:blip r:embed="rId11"/>
          <a:stretch>
            <a:fillRect/>
          </a:stretch>
        </p:blipFill>
        <p:spPr>
          <a:xfrm>
            <a:off x="6107883" y="5301502"/>
            <a:ext cx="3133172" cy="363230"/>
          </a:xfrm>
          <a:prstGeom prst="rect">
            <a:avLst/>
          </a:prstGeom>
        </p:spPr>
      </p:pic>
      <p:pic>
        <p:nvPicPr>
          <p:cNvPr id="17" name="图片 16"/>
          <p:cNvPicPr>
            <a:picLocks noChangeAspect="1"/>
          </p:cNvPicPr>
          <p:nvPr>
            <p:custDataLst>
              <p:tags r:id="rId15"/>
            </p:custDataLst>
          </p:nvPr>
        </p:nvPicPr>
        <p:blipFill>
          <a:blip r:embed="rId16" cstate="screen"/>
          <a:stretch>
            <a:fillRect/>
          </a:stretch>
        </p:blipFill>
        <p:spPr>
          <a:xfrm>
            <a:off x="9836019" y="385951"/>
            <a:ext cx="2120415" cy="1029403"/>
          </a:xfrm>
          <a:prstGeom prst="rect">
            <a:avLst/>
          </a:prstGeom>
        </p:spPr>
      </p:pic>
      <p:pic>
        <p:nvPicPr>
          <p:cNvPr id="18" name="图片 17"/>
          <p:cNvPicPr>
            <a:picLocks noChangeAspect="1"/>
          </p:cNvPicPr>
          <p:nvPr>
            <p:custDataLst>
              <p:tags r:id="rId17"/>
            </p:custDataLst>
          </p:nvPr>
        </p:nvPicPr>
        <p:blipFill>
          <a:blip r:embed="rId18" cstate="screen"/>
          <a:stretch>
            <a:fillRect/>
          </a:stretch>
        </p:blipFill>
        <p:spPr>
          <a:xfrm>
            <a:off x="9028364" y="531321"/>
            <a:ext cx="1615310" cy="670591"/>
          </a:xfrm>
          <a:prstGeom prst="rect">
            <a:avLst/>
          </a:prstGeom>
        </p:spPr>
      </p:pic>
      <p:pic>
        <p:nvPicPr>
          <p:cNvPr id="19" name="图片 18"/>
          <p:cNvPicPr>
            <a:picLocks noChangeAspect="1"/>
          </p:cNvPicPr>
          <p:nvPr>
            <p:custDataLst>
              <p:tags r:id="rId19"/>
            </p:custDataLst>
          </p:nvPr>
        </p:nvPicPr>
        <p:blipFill>
          <a:blip r:embed="rId20" cstate="screen"/>
          <a:stretch>
            <a:fillRect/>
          </a:stretch>
        </p:blipFill>
        <p:spPr>
          <a:xfrm>
            <a:off x="2052426" y="644873"/>
            <a:ext cx="1318954" cy="624140"/>
          </a:xfrm>
          <a:prstGeom prst="rect">
            <a:avLst/>
          </a:prstGeom>
        </p:spPr>
      </p:pic>
      <p:pic>
        <p:nvPicPr>
          <p:cNvPr id="20" name="图片 19"/>
          <p:cNvPicPr>
            <a:picLocks noChangeAspect="1"/>
          </p:cNvPicPr>
          <p:nvPr>
            <p:custDataLst>
              <p:tags r:id="rId21"/>
            </p:custDataLst>
          </p:nvPr>
        </p:nvPicPr>
        <p:blipFill>
          <a:blip r:embed="rId22">
            <a:duotone>
              <a:prstClr val="black"/>
              <a:schemeClr val="accent5">
                <a:tint val="45000"/>
                <a:satMod val="400000"/>
              </a:schemeClr>
            </a:duotone>
            <a:lum bright="20000" contrast="-40000"/>
          </a:blip>
          <a:stretch>
            <a:fillRect/>
          </a:stretch>
        </p:blipFill>
        <p:spPr>
          <a:xfrm>
            <a:off x="257898" y="349885"/>
            <a:ext cx="2076532" cy="941070"/>
          </a:xfrm>
          <a:prstGeom prst="rect">
            <a:avLst/>
          </a:prstGeom>
        </p:spPr>
      </p:pic>
      <p:sp>
        <p:nvSpPr>
          <p:cNvPr id="21" name="矩形 20"/>
          <p:cNvSpPr/>
          <p:nvPr>
            <p:custDataLst>
              <p:tags r:id="rId23"/>
            </p:custDataLst>
          </p:nvPr>
        </p:nvSpPr>
        <p:spPr>
          <a:xfrm>
            <a:off x="336996" y="502327"/>
            <a:ext cx="1918337" cy="540739"/>
          </a:xfrm>
          <a:prstGeom prst="rect">
            <a:avLst/>
          </a:prstGeom>
        </p:spPr>
        <p:txBody>
          <a:bodyPr wrap="square" anchor="ctr">
            <a:normAutofit fontScale="92500" lnSpcReduction="20000"/>
          </a:bodyPr>
          <a:lstStyle/>
          <a:p>
            <a:pPr algn="ctr"/>
            <a:r>
              <a:rPr lang="zh-CN" altLang="en-US" sz="3600" b="1" spc="300" dirty="0">
                <a:solidFill>
                  <a:srgbClr val="C00000"/>
                </a:solidFill>
                <a:latin typeface="二字元煜臣拙宋简" panose="02010604000000000000" pitchFamily="2" charset="-122"/>
                <a:ea typeface="二字元煜臣拙宋简" panose="02010604000000000000" pitchFamily="2" charset="-122"/>
              </a:rPr>
              <a:t>背书</a:t>
            </a:r>
            <a:r>
              <a:rPr lang="en-US" altLang="zh-CN" sz="3000" b="1" spc="300" dirty="0" err="1">
                <a:solidFill>
                  <a:schemeClr val="bg1"/>
                </a:solidFill>
                <a:latin typeface="二字元煜臣拙宋简" panose="02010604000000000000" pitchFamily="2" charset="-122"/>
                <a:ea typeface="二字元煜臣拙宋简" panose="02010604000000000000" pitchFamily="2" charset="-122"/>
              </a:rPr>
              <a:t>ing</a:t>
            </a:r>
            <a:endParaRPr lang="zh-CN" altLang="en-US" sz="2800" b="1" spc="300" dirty="0">
              <a:solidFill>
                <a:schemeClr val="bg1"/>
              </a:solidFill>
              <a:latin typeface="二字元煜臣拙宋简" panose="02010604000000000000" pitchFamily="2" charset="-122"/>
              <a:ea typeface="二字元煜臣拙宋简" panose="02010604000000000000" pitchFamily="2" charset="-122"/>
            </a:endParaRPr>
          </a:p>
        </p:txBody>
      </p:sp>
      <p:sp>
        <p:nvSpPr>
          <p:cNvPr id="22" name="矩形 21"/>
          <p:cNvSpPr/>
          <p:nvPr>
            <p:custDataLst>
              <p:tags r:id="rId24"/>
            </p:custDataLst>
          </p:nvPr>
        </p:nvSpPr>
        <p:spPr>
          <a:xfrm>
            <a:off x="7459162" y="2448965"/>
            <a:ext cx="2115040" cy="1888143"/>
          </a:xfrm>
          <a:prstGeom prst="rect">
            <a:avLst/>
          </a:prstGeom>
        </p:spPr>
        <p:txBody>
          <a:bodyPr wrap="square">
            <a:normAutofit/>
          </a:bodyPr>
          <a:lstStyle/>
          <a:p>
            <a:pPr algn="ctr">
              <a:lnSpc>
                <a:spcPct val="150000"/>
              </a:lnSpc>
            </a:pPr>
            <a:r>
              <a:rPr lang="zh-CN" altLang="en-US" sz="3600" b="1" spc="150" dirty="0">
                <a:solidFill>
                  <a:srgbClr val="C00000"/>
                </a:solidFill>
                <a:latin typeface="二字元煜臣拙宋简" panose="02010604000000000000" pitchFamily="2" charset="-122"/>
                <a:ea typeface="二字元煜臣拙宋简" panose="02010604000000000000" pitchFamily="2" charset="-122"/>
              </a:rPr>
              <a:t>？</a:t>
            </a:r>
            <a:r>
              <a:rPr lang="en-US" altLang="zh-CN" sz="3600" b="1" spc="150" dirty="0">
                <a:solidFill>
                  <a:srgbClr val="C00000"/>
                </a:solidFill>
                <a:latin typeface="二字元煜臣拙宋简" panose="02010604000000000000" pitchFamily="2" charset="-122"/>
                <a:ea typeface="二字元煜臣拙宋简" panose="02010604000000000000" pitchFamily="2" charset="-122"/>
              </a:rPr>
              <a:t>mins</a:t>
            </a:r>
            <a:endParaRPr lang="zh-CN" altLang="en-US" sz="3600" b="1" spc="150" dirty="0">
              <a:solidFill>
                <a:srgbClr val="C00000"/>
              </a:solidFill>
              <a:latin typeface="二字元煜臣拙宋简" panose="02010604000000000000" pitchFamily="2" charset="-122"/>
              <a:ea typeface="二字元煜臣拙宋简" panose="02010604000000000000" pitchFamily="2" charset="-122"/>
            </a:endParaRPr>
          </a:p>
        </p:txBody>
      </p:sp>
      <p:pic>
        <p:nvPicPr>
          <p:cNvPr id="7" name="图片 6"/>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2265101" y="2024523"/>
            <a:ext cx="2212557" cy="3129925"/>
          </a:xfrm>
          <a:prstGeom prst="rect">
            <a:avLst/>
          </a:prstGeom>
        </p:spPr>
      </p:pic>
    </p:spTree>
    <p:custDataLst>
      <p:tags r:id="rId26"/>
    </p:custDataLst>
  </p:cSld>
  <p:clrMapOvr>
    <a:masterClrMapping/>
  </p:clrMapOvr>
  <p:transition spd="med">
    <p:pull/>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custDataLst>
              <p:tags r:id="rId1"/>
            </p:custDataLst>
          </p:nvPr>
        </p:nvPicPr>
        <p:blipFill>
          <a:blip r:embed="rId2" cstate="screen"/>
          <a:stretch>
            <a:fillRect/>
          </a:stretch>
        </p:blipFill>
        <p:spPr>
          <a:xfrm>
            <a:off x="1524336" y="127225"/>
            <a:ext cx="1792940" cy="867805"/>
          </a:xfrm>
          <a:prstGeom prst="rect">
            <a:avLst/>
          </a:prstGeom>
        </p:spPr>
      </p:pic>
      <p:pic>
        <p:nvPicPr>
          <p:cNvPr id="3" name="图片 2"/>
          <p:cNvPicPr>
            <a:picLocks noChangeAspect="1"/>
          </p:cNvPicPr>
          <p:nvPr>
            <p:custDataLst>
              <p:tags r:id="rId3"/>
            </p:custDataLst>
          </p:nvPr>
        </p:nvPicPr>
        <p:blipFill>
          <a:blip r:embed="rId4">
            <a:duotone>
              <a:schemeClr val="accent5">
                <a:shade val="45000"/>
                <a:satMod val="135000"/>
              </a:schemeClr>
              <a:prstClr val="white"/>
            </a:duotone>
          </a:blip>
          <a:stretch>
            <a:fillRect/>
          </a:stretch>
        </p:blipFill>
        <p:spPr>
          <a:xfrm>
            <a:off x="75948" y="77396"/>
            <a:ext cx="1797050" cy="1308100"/>
          </a:xfrm>
          <a:prstGeom prst="rect">
            <a:avLst/>
          </a:prstGeom>
        </p:spPr>
      </p:pic>
      <p:sp>
        <p:nvSpPr>
          <p:cNvPr id="4" name="矩形 3"/>
          <p:cNvSpPr/>
          <p:nvPr>
            <p:custDataLst>
              <p:tags r:id="rId5"/>
            </p:custDataLst>
          </p:nvPr>
        </p:nvSpPr>
        <p:spPr>
          <a:xfrm>
            <a:off x="136308" y="145370"/>
            <a:ext cx="1676330" cy="992314"/>
          </a:xfrm>
          <a:prstGeom prst="rect">
            <a:avLst/>
          </a:prstGeom>
        </p:spPr>
        <p:txBody>
          <a:bodyPr wrap="square" anchor="ctr">
            <a:normAutofit fontScale="85000" lnSpcReduction="10000"/>
          </a:bodyPr>
          <a:lstStyle/>
          <a:p>
            <a:pPr algn="ctr"/>
            <a:r>
              <a:rPr lang="zh-CN" altLang="en-US" sz="2900" b="1" spc="300" dirty="0">
                <a:solidFill>
                  <a:schemeClr val="accent1"/>
                </a:solidFill>
                <a:latin typeface="二字元煜臣拙宋简" panose="02010604000000000000" pitchFamily="2" charset="-122"/>
                <a:ea typeface="二字元煜臣拙宋简" panose="02010604000000000000" pitchFamily="2" charset="-122"/>
              </a:rPr>
              <a:t>第四单元随堂测验</a:t>
            </a:r>
            <a:endParaRPr lang="en-US" altLang="zh-CN" sz="2900" b="1" spc="300" dirty="0">
              <a:solidFill>
                <a:schemeClr val="accent1"/>
              </a:solidFill>
              <a:latin typeface="二字元煜臣拙宋简" panose="02010604000000000000" pitchFamily="2" charset="-122"/>
              <a:ea typeface="二字元煜臣拙宋简" panose="02010604000000000000" pitchFamily="2" charset="-122"/>
            </a:endParaRPr>
          </a:p>
        </p:txBody>
      </p:sp>
      <p:pic>
        <p:nvPicPr>
          <p:cNvPr id="6" name="图片 5"/>
          <p:cNvPicPr>
            <a:picLocks noChangeAspect="1"/>
          </p:cNvPicPr>
          <p:nvPr>
            <p:custDataLst>
              <p:tags r:id="rId6"/>
            </p:custDataLst>
          </p:nvPr>
        </p:nvPicPr>
        <p:blipFill>
          <a:blip r:embed="rId7" cstate="screen"/>
          <a:stretch>
            <a:fillRect/>
          </a:stretch>
        </p:blipFill>
        <p:spPr>
          <a:xfrm>
            <a:off x="2536182" y="815961"/>
            <a:ext cx="1318954" cy="624140"/>
          </a:xfrm>
          <a:prstGeom prst="rect">
            <a:avLst/>
          </a:prstGeom>
        </p:spPr>
      </p:pic>
      <p:pic>
        <p:nvPicPr>
          <p:cNvPr id="7" name="图片 6"/>
          <p:cNvPicPr>
            <a:picLocks noChangeAspect="1"/>
          </p:cNvPicPr>
          <p:nvPr>
            <p:custDataLst>
              <p:tags r:id="rId8"/>
            </p:custDataLst>
          </p:nvPr>
        </p:nvPicPr>
        <p:blipFill>
          <a:blip r:embed="rId9"/>
          <a:stretch>
            <a:fillRect/>
          </a:stretch>
        </p:blipFill>
        <p:spPr>
          <a:xfrm flipH="1">
            <a:off x="8743315" y="6329487"/>
            <a:ext cx="3448685" cy="490855"/>
          </a:xfrm>
          <a:prstGeom prst="rect">
            <a:avLst/>
          </a:prstGeom>
        </p:spPr>
      </p:pic>
      <p:pic>
        <p:nvPicPr>
          <p:cNvPr id="8" name="图片 7"/>
          <p:cNvPicPr>
            <a:picLocks noChangeAspect="1"/>
          </p:cNvPicPr>
          <p:nvPr>
            <p:custDataLst>
              <p:tags r:id="rId10"/>
            </p:custDataLst>
          </p:nvPr>
        </p:nvPicPr>
        <p:blipFill>
          <a:blip r:embed="rId9"/>
          <a:stretch>
            <a:fillRect/>
          </a:stretch>
        </p:blipFill>
        <p:spPr>
          <a:xfrm>
            <a:off x="75948" y="5596755"/>
            <a:ext cx="4513500" cy="602700"/>
          </a:xfrm>
          <a:prstGeom prst="rect">
            <a:avLst/>
          </a:prstGeom>
        </p:spPr>
      </p:pic>
      <p:pic>
        <p:nvPicPr>
          <p:cNvPr id="9" name="图片 8"/>
          <p:cNvPicPr>
            <a:picLocks noChangeAspect="1"/>
          </p:cNvPicPr>
          <p:nvPr>
            <p:custDataLst>
              <p:tags r:id="rId11"/>
            </p:custDataLst>
          </p:nvPr>
        </p:nvPicPr>
        <p:blipFill>
          <a:blip r:embed="rId12"/>
          <a:stretch>
            <a:fillRect/>
          </a:stretch>
        </p:blipFill>
        <p:spPr>
          <a:xfrm>
            <a:off x="4126665" y="6216749"/>
            <a:ext cx="4456125" cy="516600"/>
          </a:xfrm>
          <a:prstGeom prst="rect">
            <a:avLst/>
          </a:prstGeom>
        </p:spPr>
      </p:pic>
      <p:pic>
        <p:nvPicPr>
          <p:cNvPr id="10" name="图片 9"/>
          <p:cNvPicPr>
            <a:picLocks noChangeAspect="1"/>
          </p:cNvPicPr>
          <p:nvPr>
            <p:custDataLst>
              <p:tags r:id="rId13"/>
            </p:custDataLst>
          </p:nvPr>
        </p:nvPicPr>
        <p:blipFill>
          <a:blip r:embed="rId12"/>
          <a:stretch>
            <a:fillRect/>
          </a:stretch>
        </p:blipFill>
        <p:spPr>
          <a:xfrm>
            <a:off x="1424898" y="6341186"/>
            <a:ext cx="3133172" cy="363230"/>
          </a:xfrm>
          <a:prstGeom prst="rect">
            <a:avLst/>
          </a:prstGeom>
        </p:spPr>
      </p:pic>
      <p:pic>
        <p:nvPicPr>
          <p:cNvPr id="13" name="图片 12"/>
          <p:cNvPicPr>
            <a:picLocks noChangeAspect="1"/>
          </p:cNvPicPr>
          <p:nvPr>
            <p:custDataLst>
              <p:tags r:id="rId14"/>
            </p:custDataLst>
          </p:nvPr>
        </p:nvPicPr>
        <p:blipFill>
          <a:blip r:embed="rId15" cstate="screen"/>
          <a:stretch>
            <a:fillRect/>
          </a:stretch>
        </p:blipFill>
        <p:spPr>
          <a:xfrm>
            <a:off x="9263930" y="145370"/>
            <a:ext cx="1615310" cy="670591"/>
          </a:xfrm>
          <a:prstGeom prst="rect">
            <a:avLst/>
          </a:prstGeom>
        </p:spPr>
      </p:pic>
      <p:sp>
        <p:nvSpPr>
          <p:cNvPr id="14" name="矩形 13"/>
          <p:cNvSpPr/>
          <p:nvPr/>
        </p:nvSpPr>
        <p:spPr>
          <a:xfrm>
            <a:off x="-1" y="1398630"/>
            <a:ext cx="5837275" cy="545936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AutoNum type="arabicPeriod"/>
            </a:pPr>
            <a:r>
              <a:rPr lang="zh-CN" altLang="en-US" sz="2400" dirty="0">
                <a:solidFill>
                  <a:schemeClr val="bg1"/>
                </a:solidFill>
                <a:latin typeface="二字元煜臣拙宋简" panose="02010604000000000000" pitchFamily="2" charset="-122"/>
                <a:ea typeface="二字元煜臣拙宋简" panose="02010604000000000000" pitchFamily="2" charset="-122"/>
              </a:rPr>
              <a:t>新文化运动</a:t>
            </a:r>
            <a:r>
              <a:rPr lang="zh-CN" altLang="en-US" sz="2400" dirty="0">
                <a:solidFill>
                  <a:schemeClr val="accent4"/>
                </a:solidFill>
                <a:latin typeface="二字元煜臣拙宋简" panose="02010604000000000000" pitchFamily="2" charset="-122"/>
                <a:ea typeface="二字元煜臣拙宋简" panose="02010604000000000000" pitchFamily="2" charset="-122"/>
              </a:rPr>
              <a:t>开始的标志</a:t>
            </a:r>
            <a:r>
              <a:rPr lang="zh-CN" altLang="en-US" sz="2400" dirty="0">
                <a:solidFill>
                  <a:schemeClr val="bg1"/>
                </a:solidFill>
                <a:latin typeface="二字元煜臣拙宋简" panose="02010604000000000000" pitchFamily="2" charset="-122"/>
                <a:ea typeface="二字元煜臣拙宋简" panose="02010604000000000000" pitchFamily="2" charset="-122"/>
              </a:rPr>
              <a:t>？</a:t>
            </a:r>
            <a:endParaRPr lang="en-US" altLang="zh-CN" sz="2400" dirty="0">
              <a:solidFill>
                <a:schemeClr val="bg1"/>
              </a:solidFill>
              <a:latin typeface="二字元煜臣拙宋简" panose="02010604000000000000" pitchFamily="2" charset="-122"/>
              <a:ea typeface="二字元煜臣拙宋简" panose="02010604000000000000" pitchFamily="2" charset="-122"/>
            </a:endParaRPr>
          </a:p>
          <a:p>
            <a:pPr marL="342900" indent="-342900">
              <a:buAutoNum type="arabicPeriod"/>
            </a:pPr>
            <a:r>
              <a:rPr lang="zh-CN" altLang="en-US" sz="2400" dirty="0">
                <a:solidFill>
                  <a:schemeClr val="bg1"/>
                </a:solidFill>
                <a:latin typeface="二字元煜臣拙宋简" panose="02010604000000000000" pitchFamily="2" charset="-122"/>
                <a:ea typeface="二字元煜臣拙宋简" panose="02010604000000000000" pitchFamily="2" charset="-122"/>
              </a:rPr>
              <a:t>新文化运动的</a:t>
            </a:r>
            <a:r>
              <a:rPr lang="zh-CN" altLang="en-US" sz="2400" dirty="0">
                <a:solidFill>
                  <a:schemeClr val="accent4"/>
                </a:solidFill>
                <a:latin typeface="二字元煜臣拙宋简" panose="02010604000000000000" pitchFamily="2" charset="-122"/>
                <a:ea typeface="二字元煜臣拙宋简" panose="02010604000000000000" pitchFamily="2" charset="-122"/>
              </a:rPr>
              <a:t>主要阵地和口号</a:t>
            </a:r>
            <a:r>
              <a:rPr lang="zh-CN" altLang="en-US" sz="2400" dirty="0">
                <a:solidFill>
                  <a:schemeClr val="bg1"/>
                </a:solidFill>
                <a:latin typeface="二字元煜臣拙宋简" panose="02010604000000000000" pitchFamily="2" charset="-122"/>
                <a:ea typeface="二字元煜臣拙宋简" panose="02010604000000000000" pitchFamily="2" charset="-122"/>
              </a:rPr>
              <a:t>？</a:t>
            </a:r>
            <a:endParaRPr lang="en-US" altLang="zh-CN" sz="2400" dirty="0">
              <a:solidFill>
                <a:schemeClr val="bg1"/>
              </a:solidFill>
              <a:latin typeface="二字元煜臣拙宋简" panose="02010604000000000000" pitchFamily="2" charset="-122"/>
              <a:ea typeface="二字元煜臣拙宋简" panose="02010604000000000000" pitchFamily="2" charset="-122"/>
            </a:endParaRPr>
          </a:p>
          <a:p>
            <a:pPr marL="342900" indent="-342900">
              <a:buAutoNum type="arabicPeriod"/>
            </a:pPr>
            <a:r>
              <a:rPr lang="zh-CN" altLang="en-US" sz="2400" dirty="0">
                <a:solidFill>
                  <a:schemeClr val="bg1"/>
                </a:solidFill>
                <a:latin typeface="二字元煜臣拙宋简" panose="02010604000000000000" pitchFamily="2" charset="-122"/>
                <a:ea typeface="二字元煜臣拙宋简" panose="02010604000000000000" pitchFamily="2" charset="-122"/>
              </a:rPr>
              <a:t>中国</a:t>
            </a:r>
            <a:r>
              <a:rPr lang="zh-CN" altLang="en-US" sz="2400" dirty="0">
                <a:solidFill>
                  <a:schemeClr val="accent4"/>
                </a:solidFill>
                <a:latin typeface="二字元煜臣拙宋简" panose="02010604000000000000" pitchFamily="2" charset="-122"/>
                <a:ea typeface="二字元煜臣拙宋简" panose="02010604000000000000" pitchFamily="2" charset="-122"/>
              </a:rPr>
              <a:t>第一本白话文小说</a:t>
            </a:r>
            <a:r>
              <a:rPr lang="zh-CN" altLang="en-US" sz="2400" dirty="0">
                <a:solidFill>
                  <a:schemeClr val="bg1"/>
                </a:solidFill>
                <a:latin typeface="二字元煜臣拙宋简" panose="02010604000000000000" pitchFamily="2" charset="-122"/>
                <a:ea typeface="二字元煜臣拙宋简" panose="02010604000000000000" pitchFamily="2" charset="-122"/>
              </a:rPr>
              <a:t>？</a:t>
            </a:r>
            <a:endParaRPr lang="en-US" altLang="zh-CN" sz="2400" dirty="0">
              <a:solidFill>
                <a:schemeClr val="bg1"/>
              </a:solidFill>
              <a:latin typeface="二字元煜臣拙宋简" panose="02010604000000000000" pitchFamily="2" charset="-122"/>
              <a:ea typeface="二字元煜臣拙宋简" panose="02010604000000000000" pitchFamily="2" charset="-122"/>
            </a:endParaRPr>
          </a:p>
          <a:p>
            <a:pPr marL="342900" indent="-342900">
              <a:buAutoNum type="arabicPeriod"/>
            </a:pPr>
            <a:r>
              <a:rPr lang="zh-CN" altLang="en-US" sz="2400" dirty="0">
                <a:solidFill>
                  <a:schemeClr val="bg1"/>
                </a:solidFill>
                <a:latin typeface="二字元煜臣拙宋简" panose="02010604000000000000" pitchFamily="2" charset="-122"/>
                <a:ea typeface="二字元煜臣拙宋简" panose="02010604000000000000" pitchFamily="2" charset="-122"/>
              </a:rPr>
              <a:t>五四运动的</a:t>
            </a:r>
            <a:r>
              <a:rPr lang="zh-CN" altLang="en-US" sz="2400" dirty="0">
                <a:solidFill>
                  <a:schemeClr val="accent4"/>
                </a:solidFill>
                <a:latin typeface="二字元煜臣拙宋简" panose="02010604000000000000" pitchFamily="2" charset="-122"/>
                <a:ea typeface="二字元煜臣拙宋简" panose="02010604000000000000" pitchFamily="2" charset="-122"/>
              </a:rPr>
              <a:t>导火线</a:t>
            </a:r>
            <a:r>
              <a:rPr lang="zh-CN" altLang="en-US" sz="2400" dirty="0">
                <a:solidFill>
                  <a:schemeClr val="bg1"/>
                </a:solidFill>
                <a:latin typeface="二字元煜臣拙宋简" panose="02010604000000000000" pitchFamily="2" charset="-122"/>
                <a:ea typeface="二字元煜臣拙宋简" panose="02010604000000000000" pitchFamily="2" charset="-122"/>
              </a:rPr>
              <a:t>？</a:t>
            </a:r>
            <a:endParaRPr lang="en-US" altLang="zh-CN" sz="2400" dirty="0">
              <a:solidFill>
                <a:schemeClr val="bg1"/>
              </a:solidFill>
              <a:latin typeface="二字元煜臣拙宋简" panose="02010604000000000000" pitchFamily="2" charset="-122"/>
              <a:ea typeface="二字元煜臣拙宋简" panose="02010604000000000000" pitchFamily="2" charset="-122"/>
            </a:endParaRPr>
          </a:p>
          <a:p>
            <a:pPr marL="342900" indent="-342900">
              <a:buAutoNum type="arabicPeriod"/>
            </a:pPr>
            <a:r>
              <a:rPr lang="zh-CN" altLang="en-US" sz="2400" dirty="0">
                <a:solidFill>
                  <a:schemeClr val="bg1"/>
                </a:solidFill>
                <a:latin typeface="二字元煜臣拙宋简" panose="02010604000000000000" pitchFamily="2" charset="-122"/>
                <a:ea typeface="二字元煜臣拙宋简" panose="02010604000000000000" pitchFamily="2" charset="-122"/>
              </a:rPr>
              <a:t>五四运动前期的</a:t>
            </a:r>
            <a:r>
              <a:rPr lang="zh-CN" altLang="en-US" sz="2400" dirty="0">
                <a:solidFill>
                  <a:schemeClr val="accent4"/>
                </a:solidFill>
                <a:latin typeface="二字元煜臣拙宋简" panose="02010604000000000000" pitchFamily="2" charset="-122"/>
                <a:ea typeface="二字元煜臣拙宋简" panose="02010604000000000000" pitchFamily="2" charset="-122"/>
              </a:rPr>
              <a:t>主力</a:t>
            </a:r>
            <a:r>
              <a:rPr lang="zh-CN" altLang="en-US" sz="2400" dirty="0">
                <a:solidFill>
                  <a:schemeClr val="bg1"/>
                </a:solidFill>
                <a:latin typeface="二字元煜臣拙宋简" panose="02010604000000000000" pitchFamily="2" charset="-122"/>
                <a:ea typeface="二字元煜臣拙宋简" panose="02010604000000000000" pitchFamily="2" charset="-122"/>
              </a:rPr>
              <a:t>和</a:t>
            </a:r>
            <a:r>
              <a:rPr lang="zh-CN" altLang="en-US" sz="2400" dirty="0">
                <a:solidFill>
                  <a:schemeClr val="accent4"/>
                </a:solidFill>
                <a:latin typeface="二字元煜臣拙宋简" panose="02010604000000000000" pitchFamily="2" charset="-122"/>
                <a:ea typeface="二字元煜臣拙宋简" panose="02010604000000000000" pitchFamily="2" charset="-122"/>
              </a:rPr>
              <a:t>地点</a:t>
            </a:r>
            <a:r>
              <a:rPr lang="zh-CN" altLang="en-US" sz="2400" dirty="0">
                <a:solidFill>
                  <a:schemeClr val="bg1"/>
                </a:solidFill>
                <a:latin typeface="二字元煜臣拙宋简" panose="02010604000000000000" pitchFamily="2" charset="-122"/>
                <a:ea typeface="二字元煜臣拙宋简" panose="02010604000000000000" pitchFamily="2" charset="-122"/>
              </a:rPr>
              <a:t>分别是？</a:t>
            </a:r>
            <a:endParaRPr lang="en-US" altLang="zh-CN" sz="2400" dirty="0">
              <a:solidFill>
                <a:schemeClr val="bg1"/>
              </a:solidFill>
              <a:latin typeface="二字元煜臣拙宋简" panose="02010604000000000000" pitchFamily="2" charset="-122"/>
              <a:ea typeface="二字元煜臣拙宋简" panose="02010604000000000000" pitchFamily="2" charset="-122"/>
            </a:endParaRPr>
          </a:p>
          <a:p>
            <a:pPr marL="342900" indent="-342900">
              <a:buAutoNum type="arabicPeriod"/>
            </a:pPr>
            <a:r>
              <a:rPr lang="zh-CN" altLang="en-US" sz="2400" dirty="0">
                <a:solidFill>
                  <a:schemeClr val="bg1"/>
                </a:solidFill>
                <a:latin typeface="二字元煜臣拙宋简" panose="02010604000000000000" pitchFamily="2" charset="-122"/>
                <a:ea typeface="二字元煜臣拙宋简" panose="02010604000000000000" pitchFamily="2" charset="-122"/>
              </a:rPr>
              <a:t>五四运动的哪一条口号</a:t>
            </a:r>
            <a:r>
              <a:rPr lang="zh-CN" altLang="en-US" sz="2400" dirty="0">
                <a:solidFill>
                  <a:schemeClr val="accent4"/>
                </a:solidFill>
                <a:latin typeface="二字元煜臣拙宋简" panose="02010604000000000000" pitchFamily="2" charset="-122"/>
                <a:ea typeface="二字元煜臣拙宋简" panose="02010604000000000000" pitchFamily="2" charset="-122"/>
              </a:rPr>
              <a:t>最能体现它的性质</a:t>
            </a:r>
            <a:r>
              <a:rPr lang="zh-CN" altLang="en-US" sz="2400" dirty="0">
                <a:solidFill>
                  <a:schemeClr val="bg1"/>
                </a:solidFill>
                <a:latin typeface="二字元煜臣拙宋简" panose="02010604000000000000" pitchFamily="2" charset="-122"/>
                <a:ea typeface="二字元煜臣拙宋简" panose="02010604000000000000" pitchFamily="2" charset="-122"/>
              </a:rPr>
              <a:t>？</a:t>
            </a:r>
            <a:endParaRPr lang="en-US" altLang="zh-CN" sz="2400" dirty="0">
              <a:solidFill>
                <a:schemeClr val="bg1"/>
              </a:solidFill>
              <a:latin typeface="二字元煜臣拙宋简" panose="02010604000000000000" pitchFamily="2" charset="-122"/>
              <a:ea typeface="二字元煜臣拙宋简" panose="02010604000000000000" pitchFamily="2" charset="-122"/>
            </a:endParaRPr>
          </a:p>
          <a:p>
            <a:pPr marL="342900" indent="-342900">
              <a:buAutoNum type="arabicPeriod"/>
            </a:pPr>
            <a:r>
              <a:rPr lang="zh-CN" altLang="en-US" sz="2400" dirty="0">
                <a:solidFill>
                  <a:schemeClr val="bg1"/>
                </a:solidFill>
                <a:latin typeface="二字元煜臣拙宋简" panose="02010604000000000000" pitchFamily="2" charset="-122"/>
                <a:ea typeface="二字元煜臣拙宋简" panose="02010604000000000000" pitchFamily="2" charset="-122"/>
              </a:rPr>
              <a:t>五四运动的</a:t>
            </a:r>
            <a:r>
              <a:rPr lang="zh-CN" altLang="en-US" sz="2400" dirty="0">
                <a:solidFill>
                  <a:schemeClr val="accent4"/>
                </a:solidFill>
                <a:latin typeface="二字元煜臣拙宋简" panose="02010604000000000000" pitchFamily="2" charset="-122"/>
                <a:ea typeface="二字元煜臣拙宋简" panose="02010604000000000000" pitchFamily="2" charset="-122"/>
              </a:rPr>
              <a:t>历史意义</a:t>
            </a:r>
            <a:r>
              <a:rPr lang="zh-CN" altLang="en-US" sz="2400" dirty="0">
                <a:solidFill>
                  <a:schemeClr val="bg1"/>
                </a:solidFill>
                <a:latin typeface="二字元煜臣拙宋简" panose="02010604000000000000" pitchFamily="2" charset="-122"/>
                <a:ea typeface="二字元煜臣拙宋简" panose="02010604000000000000" pitchFamily="2" charset="-122"/>
              </a:rPr>
              <a:t>？</a:t>
            </a:r>
            <a:endParaRPr lang="en-US" altLang="zh-CN" sz="2400" dirty="0">
              <a:solidFill>
                <a:schemeClr val="bg1"/>
              </a:solidFill>
              <a:latin typeface="二字元煜臣拙宋简" panose="02010604000000000000" pitchFamily="2" charset="-122"/>
              <a:ea typeface="二字元煜臣拙宋简" panose="02010604000000000000" pitchFamily="2" charset="-122"/>
            </a:endParaRPr>
          </a:p>
          <a:p>
            <a:pPr marL="342900" indent="-342900">
              <a:buAutoNum type="arabicPeriod"/>
            </a:pPr>
            <a:r>
              <a:rPr lang="zh-CN" altLang="en-US" sz="2400" dirty="0">
                <a:solidFill>
                  <a:schemeClr val="bg1"/>
                </a:solidFill>
                <a:latin typeface="二字元煜臣拙宋简" panose="02010604000000000000" pitchFamily="2" charset="-122"/>
                <a:ea typeface="二字元煜臣拙宋简" panose="02010604000000000000" pitchFamily="2" charset="-122"/>
              </a:rPr>
              <a:t>中国宣传马克思主义的</a:t>
            </a:r>
            <a:r>
              <a:rPr lang="zh-CN" altLang="en-US" sz="2400" dirty="0">
                <a:solidFill>
                  <a:schemeClr val="accent4"/>
                </a:solidFill>
                <a:latin typeface="二字元煜臣拙宋简" panose="02010604000000000000" pitchFamily="2" charset="-122"/>
                <a:ea typeface="二字元煜臣拙宋简" panose="02010604000000000000" pitchFamily="2" charset="-122"/>
              </a:rPr>
              <a:t>先驱</a:t>
            </a:r>
            <a:r>
              <a:rPr lang="zh-CN" altLang="en-US" sz="2400" dirty="0">
                <a:solidFill>
                  <a:schemeClr val="bg1"/>
                </a:solidFill>
                <a:latin typeface="二字元煜臣拙宋简" panose="02010604000000000000" pitchFamily="2" charset="-122"/>
                <a:ea typeface="二字元煜臣拙宋简" panose="02010604000000000000" pitchFamily="2" charset="-122"/>
              </a:rPr>
              <a:t>是谁？</a:t>
            </a:r>
            <a:endParaRPr lang="en-US" altLang="zh-CN" sz="2400" dirty="0">
              <a:solidFill>
                <a:schemeClr val="bg1"/>
              </a:solidFill>
              <a:latin typeface="二字元煜臣拙宋简" panose="02010604000000000000" pitchFamily="2" charset="-122"/>
              <a:ea typeface="二字元煜臣拙宋简" panose="02010604000000000000" pitchFamily="2" charset="-122"/>
            </a:endParaRPr>
          </a:p>
          <a:p>
            <a:pPr marL="342900" indent="-342900">
              <a:buAutoNum type="arabicPeriod"/>
            </a:pPr>
            <a:r>
              <a:rPr lang="zh-CN" altLang="en-US" sz="2400" dirty="0">
                <a:solidFill>
                  <a:schemeClr val="bg1"/>
                </a:solidFill>
                <a:latin typeface="二字元煜臣拙宋简" panose="02010604000000000000" pitchFamily="2" charset="-122"/>
                <a:ea typeface="二字元煜臣拙宋简" panose="02010604000000000000" pitchFamily="2" charset="-122"/>
              </a:rPr>
              <a:t>中共诞生的</a:t>
            </a:r>
            <a:r>
              <a:rPr lang="zh-CN" altLang="en-US" sz="2400" dirty="0">
                <a:solidFill>
                  <a:schemeClr val="accent4"/>
                </a:solidFill>
                <a:latin typeface="二字元煜臣拙宋简" panose="02010604000000000000" pitchFamily="2" charset="-122"/>
                <a:ea typeface="二字元煜臣拙宋简" panose="02010604000000000000" pitchFamily="2" charset="-122"/>
              </a:rPr>
              <a:t>标志</a:t>
            </a:r>
            <a:r>
              <a:rPr lang="zh-CN" altLang="en-US" sz="2400" dirty="0">
                <a:solidFill>
                  <a:schemeClr val="bg1"/>
                </a:solidFill>
                <a:latin typeface="二字元煜臣拙宋简" panose="02010604000000000000" pitchFamily="2" charset="-122"/>
                <a:ea typeface="二字元煜臣拙宋简" panose="02010604000000000000" pitchFamily="2" charset="-122"/>
              </a:rPr>
              <a:t>？</a:t>
            </a:r>
            <a:endParaRPr lang="en-US" altLang="zh-CN" sz="2400" dirty="0">
              <a:solidFill>
                <a:schemeClr val="bg1"/>
              </a:solidFill>
              <a:latin typeface="二字元煜臣拙宋简" panose="02010604000000000000" pitchFamily="2" charset="-122"/>
              <a:ea typeface="二字元煜臣拙宋简" panose="02010604000000000000" pitchFamily="2" charset="-122"/>
            </a:endParaRPr>
          </a:p>
          <a:p>
            <a:pPr marL="342900" indent="-342900">
              <a:buAutoNum type="arabicPeriod"/>
            </a:pPr>
            <a:r>
              <a:rPr lang="zh-CN" altLang="en-US" sz="2400" dirty="0">
                <a:solidFill>
                  <a:schemeClr val="bg1"/>
                </a:solidFill>
                <a:latin typeface="二字元煜臣拙宋简" panose="02010604000000000000" pitchFamily="2" charset="-122"/>
                <a:ea typeface="二字元煜臣拙宋简" panose="02010604000000000000" pitchFamily="2" charset="-122"/>
              </a:rPr>
              <a:t>中共一大中确定党的</a:t>
            </a:r>
            <a:r>
              <a:rPr lang="zh-CN" altLang="en-US" sz="2400" dirty="0">
                <a:solidFill>
                  <a:schemeClr val="accent4"/>
                </a:solidFill>
                <a:latin typeface="二字元煜臣拙宋简" panose="02010604000000000000" pitchFamily="2" charset="-122"/>
                <a:ea typeface="二字元煜臣拙宋简" panose="02010604000000000000" pitchFamily="2" charset="-122"/>
              </a:rPr>
              <a:t>中心工作</a:t>
            </a:r>
            <a:r>
              <a:rPr lang="zh-CN" altLang="en-US" sz="2400" dirty="0">
                <a:solidFill>
                  <a:schemeClr val="bg1"/>
                </a:solidFill>
                <a:latin typeface="二字元煜臣拙宋简" panose="02010604000000000000" pitchFamily="2" charset="-122"/>
                <a:ea typeface="二字元煜臣拙宋简" panose="02010604000000000000" pitchFamily="2" charset="-122"/>
              </a:rPr>
              <a:t>是什么？</a:t>
            </a:r>
            <a:endParaRPr lang="en-US" altLang="zh-CN" sz="2400" dirty="0">
              <a:solidFill>
                <a:schemeClr val="bg1"/>
              </a:solidFill>
              <a:latin typeface="二字元煜臣拙宋简" panose="02010604000000000000" pitchFamily="2" charset="-122"/>
              <a:ea typeface="二字元煜臣拙宋简" panose="02010604000000000000" pitchFamily="2" charset="-122"/>
            </a:endParaRPr>
          </a:p>
          <a:p>
            <a:pPr marL="342900" indent="-342900">
              <a:buAutoNum type="arabicPeriod"/>
            </a:pPr>
            <a:r>
              <a:rPr lang="zh-CN" altLang="en-US" sz="2400" dirty="0">
                <a:solidFill>
                  <a:schemeClr val="bg1"/>
                </a:solidFill>
                <a:latin typeface="二字元煜臣拙宋简" panose="02010604000000000000" pitchFamily="2" charset="-122"/>
                <a:ea typeface="二字元煜臣拙宋简" panose="02010604000000000000" pitchFamily="2" charset="-122"/>
              </a:rPr>
              <a:t>中共诞生的</a:t>
            </a:r>
            <a:r>
              <a:rPr lang="zh-CN" altLang="en-US" sz="2400" dirty="0">
                <a:solidFill>
                  <a:schemeClr val="accent4"/>
                </a:solidFill>
                <a:latin typeface="二字元煜臣拙宋简" panose="02010604000000000000" pitchFamily="2" charset="-122"/>
                <a:ea typeface="二字元煜臣拙宋简" panose="02010604000000000000" pitchFamily="2" charset="-122"/>
              </a:rPr>
              <a:t>意义</a:t>
            </a:r>
            <a:r>
              <a:rPr lang="zh-CN" altLang="en-US" sz="2400" dirty="0">
                <a:solidFill>
                  <a:schemeClr val="bg1"/>
                </a:solidFill>
                <a:latin typeface="二字元煜臣拙宋简" panose="02010604000000000000" pitchFamily="2" charset="-122"/>
                <a:ea typeface="二字元煜臣拙宋简" panose="02010604000000000000" pitchFamily="2" charset="-122"/>
              </a:rPr>
              <a:t>？</a:t>
            </a:r>
            <a:endParaRPr lang="en-US" altLang="zh-CN" sz="2400" dirty="0">
              <a:solidFill>
                <a:schemeClr val="bg1"/>
              </a:solidFill>
              <a:latin typeface="二字元煜臣拙宋简" panose="02010604000000000000" pitchFamily="2" charset="-122"/>
              <a:ea typeface="二字元煜臣拙宋简" panose="02010604000000000000" pitchFamily="2" charset="-122"/>
            </a:endParaRPr>
          </a:p>
          <a:p>
            <a:pPr marL="342900" indent="-342900">
              <a:buAutoNum type="arabicPeriod"/>
            </a:pPr>
            <a:r>
              <a:rPr lang="zh-CN" altLang="en-US" sz="2400" dirty="0">
                <a:solidFill>
                  <a:schemeClr val="bg1"/>
                </a:solidFill>
                <a:latin typeface="二字元煜臣拙宋简" panose="02010604000000000000" pitchFamily="2" charset="-122"/>
                <a:ea typeface="二字元煜臣拙宋简" panose="02010604000000000000" pitchFamily="2" charset="-122"/>
              </a:rPr>
              <a:t>中国共产党第一次提出彻底的反帝反封建的民主革命纲领是在什么会议上？</a:t>
            </a:r>
            <a:endParaRPr lang="en-US" altLang="zh-CN" sz="2400" dirty="0">
              <a:solidFill>
                <a:schemeClr val="bg1"/>
              </a:solidFill>
              <a:latin typeface="二字元煜臣拙宋简" panose="02010604000000000000" pitchFamily="2" charset="-122"/>
              <a:ea typeface="二字元煜臣拙宋简" panose="02010604000000000000" pitchFamily="2" charset="-122"/>
            </a:endParaRPr>
          </a:p>
          <a:p>
            <a:pPr marL="342900" indent="-342900">
              <a:buAutoNum type="arabicPeriod"/>
            </a:pPr>
            <a:r>
              <a:rPr lang="zh-CN" altLang="en-US" sz="2400" dirty="0">
                <a:solidFill>
                  <a:schemeClr val="bg1"/>
                </a:solidFill>
                <a:latin typeface="二字元煜臣拙宋简" panose="02010604000000000000" pitchFamily="2" charset="-122"/>
                <a:ea typeface="二字元煜臣拙宋简" panose="02010604000000000000" pitchFamily="2" charset="-122"/>
              </a:rPr>
              <a:t>将全国工人</a:t>
            </a:r>
            <a:r>
              <a:rPr lang="zh-CN" altLang="en-US" sz="2400" dirty="0">
                <a:solidFill>
                  <a:schemeClr val="accent4"/>
                </a:solidFill>
                <a:latin typeface="二字元煜臣拙宋简" panose="02010604000000000000" pitchFamily="2" charset="-122"/>
                <a:ea typeface="二字元煜臣拙宋简" panose="02010604000000000000" pitchFamily="2" charset="-122"/>
              </a:rPr>
              <a:t>推向顶峰</a:t>
            </a:r>
            <a:r>
              <a:rPr lang="zh-CN" altLang="en-US" sz="2400" dirty="0">
                <a:solidFill>
                  <a:schemeClr val="bg1"/>
                </a:solidFill>
                <a:latin typeface="二字元煜臣拙宋简" panose="02010604000000000000" pitchFamily="2" charset="-122"/>
                <a:ea typeface="二字元煜臣拙宋简" panose="02010604000000000000" pitchFamily="2" charset="-122"/>
              </a:rPr>
              <a:t>的是什么事件？</a:t>
            </a:r>
            <a:endParaRPr lang="zh-CN" altLang="en-US" sz="2400" dirty="0">
              <a:solidFill>
                <a:schemeClr val="bg1"/>
              </a:solidFill>
              <a:latin typeface="二字元煜臣拙宋简" panose="02010604000000000000" pitchFamily="2" charset="-122"/>
              <a:ea typeface="二字元煜臣拙宋简" panose="02010604000000000000" pitchFamily="2" charset="-122"/>
            </a:endParaRPr>
          </a:p>
        </p:txBody>
      </p:sp>
      <p:sp>
        <p:nvSpPr>
          <p:cNvPr id="15" name="矩形 14"/>
          <p:cNvSpPr/>
          <p:nvPr/>
        </p:nvSpPr>
        <p:spPr>
          <a:xfrm>
            <a:off x="5837274" y="-21623"/>
            <a:ext cx="6354726" cy="598699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AutoNum type="arabicPeriod"/>
            </a:pPr>
            <a:r>
              <a:rPr lang="en-US" altLang="zh-CN" sz="2400" dirty="0">
                <a:solidFill>
                  <a:schemeClr val="bg1"/>
                </a:solidFill>
                <a:latin typeface="Aa语文老师的字 (非商业使用)" panose="02010600010101010101" pitchFamily="2" charset="-122"/>
                <a:ea typeface="Aa语文老师的字 (非商业使用)" panose="02010600010101010101" pitchFamily="2" charset="-122"/>
              </a:rPr>
              <a:t>1915</a:t>
            </a:r>
            <a:r>
              <a:rPr lang="zh-CN" altLang="en-US" sz="2400" dirty="0">
                <a:solidFill>
                  <a:schemeClr val="bg1"/>
                </a:solidFill>
                <a:latin typeface="Aa语文老师的字 (非商业使用)" panose="02010600010101010101" pitchFamily="2" charset="-122"/>
                <a:ea typeface="Aa语文老师的字 (非商业使用)" panose="02010600010101010101" pitchFamily="2" charset="-122"/>
              </a:rPr>
              <a:t>年，陈独秀在上海创办</a:t>
            </a:r>
            <a:r>
              <a:rPr lang="en-US" altLang="zh-CN" sz="2400" dirty="0">
                <a:solidFill>
                  <a:schemeClr val="bg1"/>
                </a:solidFill>
                <a:latin typeface="Aa语文老师的字 (非商业使用)" panose="02010600010101010101" pitchFamily="2" charset="-122"/>
                <a:ea typeface="Aa语文老师的字 (非商业使用)" panose="02010600010101010101" pitchFamily="2" charset="-122"/>
              </a:rPr>
              <a:t>《</a:t>
            </a:r>
            <a:r>
              <a:rPr lang="zh-CN" altLang="en-US" sz="2400" dirty="0">
                <a:solidFill>
                  <a:schemeClr val="bg1"/>
                </a:solidFill>
                <a:latin typeface="Aa语文老师的字 (非商业使用)" panose="02010600010101010101" pitchFamily="2" charset="-122"/>
                <a:ea typeface="Aa语文老师的字 (非商业使用)" panose="02010600010101010101" pitchFamily="2" charset="-122"/>
              </a:rPr>
              <a:t>青年杂志</a:t>
            </a:r>
            <a:r>
              <a:rPr lang="en-US" altLang="zh-CN" sz="2400" dirty="0">
                <a:solidFill>
                  <a:schemeClr val="bg1"/>
                </a:solidFill>
                <a:latin typeface="Aa语文老师的字 (非商业使用)" panose="02010600010101010101" pitchFamily="2" charset="-122"/>
                <a:ea typeface="Aa语文老师的字 (非商业使用)" panose="02010600010101010101" pitchFamily="2" charset="-122"/>
              </a:rPr>
              <a:t>》</a:t>
            </a:r>
            <a:r>
              <a:rPr lang="zh-CN" altLang="en-US" sz="2400" dirty="0">
                <a:solidFill>
                  <a:schemeClr val="bg1"/>
                </a:solidFill>
                <a:latin typeface="Aa语文老师的字 (非商业使用)" panose="02010600010101010101" pitchFamily="2" charset="-122"/>
                <a:ea typeface="Aa语文老师的字 (非商业使用)" panose="02010600010101010101" pitchFamily="2" charset="-122"/>
              </a:rPr>
              <a:t>。</a:t>
            </a:r>
            <a:endParaRPr lang="zh-CN" altLang="en-US" sz="2400" dirty="0">
              <a:solidFill>
                <a:schemeClr val="bg1"/>
              </a:solidFill>
              <a:latin typeface="Aa语文老师的字 (非商业使用)" panose="02010600010101010101" pitchFamily="2" charset="-122"/>
              <a:ea typeface="Aa语文老师的字 (非商业使用)" panose="02010600010101010101" pitchFamily="2" charset="-122"/>
            </a:endParaRPr>
          </a:p>
          <a:p>
            <a:pPr marL="342900" indent="-342900">
              <a:buAutoNum type="arabicPeriod"/>
            </a:pPr>
            <a:r>
              <a:rPr lang="zh-CN" altLang="en-US" sz="2400" dirty="0">
                <a:solidFill>
                  <a:schemeClr val="bg1"/>
                </a:solidFill>
                <a:latin typeface="Aa语文老师的字 (非商业使用)" panose="02010600010101010101" pitchFamily="2" charset="-122"/>
                <a:ea typeface="Aa语文老师的字 (非商业使用)" panose="02010600010101010101" pitchFamily="2" charset="-122"/>
              </a:rPr>
              <a:t>北京大学和</a:t>
            </a:r>
            <a:r>
              <a:rPr lang="en-US" altLang="zh-CN" sz="2400" dirty="0">
                <a:solidFill>
                  <a:schemeClr val="bg1"/>
                </a:solidFill>
                <a:latin typeface="Aa语文老师的字 (非商业使用)" panose="02010600010101010101" pitchFamily="2" charset="-122"/>
                <a:ea typeface="Aa语文老师的字 (非商业使用)" panose="02010600010101010101" pitchFamily="2" charset="-122"/>
              </a:rPr>
              <a:t>《</a:t>
            </a:r>
            <a:r>
              <a:rPr lang="zh-CN" altLang="en-US" sz="2400" dirty="0">
                <a:solidFill>
                  <a:schemeClr val="bg1"/>
                </a:solidFill>
                <a:latin typeface="Aa语文老师的字 (非商业使用)" panose="02010600010101010101" pitchFamily="2" charset="-122"/>
                <a:ea typeface="Aa语文老师的字 (非商业使用)" panose="02010600010101010101" pitchFamily="2" charset="-122"/>
              </a:rPr>
              <a:t>新青年</a:t>
            </a:r>
            <a:r>
              <a:rPr lang="en-US" altLang="zh-CN" sz="2400" dirty="0">
                <a:solidFill>
                  <a:schemeClr val="bg1"/>
                </a:solidFill>
                <a:latin typeface="Aa语文老师的字 (非商业使用)" panose="02010600010101010101" pitchFamily="2" charset="-122"/>
                <a:ea typeface="Aa语文老师的字 (非商业使用)" panose="02010600010101010101" pitchFamily="2" charset="-122"/>
              </a:rPr>
              <a:t>》</a:t>
            </a:r>
            <a:r>
              <a:rPr lang="zh-CN" altLang="en-US" sz="2400" dirty="0">
                <a:solidFill>
                  <a:schemeClr val="bg1"/>
                </a:solidFill>
                <a:latin typeface="Aa语文老师的字 (非商业使用)" panose="02010600010101010101" pitchFamily="2" charset="-122"/>
                <a:ea typeface="Aa语文老师的字 (非商业使用)" panose="02010600010101010101" pitchFamily="2" charset="-122"/>
              </a:rPr>
              <a:t>；民主与科学。</a:t>
            </a:r>
            <a:endParaRPr lang="en-US" altLang="zh-CN" sz="2400" dirty="0">
              <a:solidFill>
                <a:schemeClr val="bg1"/>
              </a:solidFill>
              <a:latin typeface="Aa语文老师的字 (非商业使用)" panose="02010600010101010101" pitchFamily="2" charset="-122"/>
              <a:ea typeface="Aa语文老师的字 (非商业使用)" panose="02010600010101010101" pitchFamily="2" charset="-122"/>
            </a:endParaRPr>
          </a:p>
          <a:p>
            <a:pPr marL="342900" indent="-342900">
              <a:buAutoNum type="arabicPeriod"/>
            </a:pPr>
            <a:r>
              <a:rPr lang="zh-CN" altLang="en-US" sz="2400" dirty="0">
                <a:solidFill>
                  <a:schemeClr val="bg1"/>
                </a:solidFill>
                <a:latin typeface="Aa语文老师的字 (非商业使用)" panose="02010600010101010101" pitchFamily="2" charset="-122"/>
                <a:ea typeface="Aa语文老师的字 (非商业使用)" panose="02010600010101010101" pitchFamily="2" charset="-122"/>
              </a:rPr>
              <a:t>鲁迅</a:t>
            </a:r>
            <a:r>
              <a:rPr lang="en-US" altLang="zh-CN" sz="2400" dirty="0">
                <a:solidFill>
                  <a:schemeClr val="bg1"/>
                </a:solidFill>
                <a:latin typeface="Aa语文老师的字 (非商业使用)" panose="02010600010101010101" pitchFamily="2" charset="-122"/>
                <a:ea typeface="Aa语文老师的字 (非商业使用)" panose="02010600010101010101" pitchFamily="2" charset="-122"/>
              </a:rPr>
              <a:t>——《</a:t>
            </a:r>
            <a:r>
              <a:rPr lang="zh-CN" altLang="en-US" sz="2400" dirty="0">
                <a:solidFill>
                  <a:schemeClr val="bg1"/>
                </a:solidFill>
                <a:latin typeface="Aa语文老师的字 (非商业使用)" panose="02010600010101010101" pitchFamily="2" charset="-122"/>
                <a:ea typeface="Aa语文老师的字 (非商业使用)" panose="02010600010101010101" pitchFamily="2" charset="-122"/>
              </a:rPr>
              <a:t>狂人日记</a:t>
            </a:r>
            <a:r>
              <a:rPr lang="en-US" altLang="zh-CN" sz="2400" dirty="0">
                <a:solidFill>
                  <a:schemeClr val="bg1"/>
                </a:solidFill>
                <a:latin typeface="Aa语文老师的字 (非商业使用)" panose="02010600010101010101" pitchFamily="2" charset="-122"/>
                <a:ea typeface="Aa语文老师的字 (非商业使用)" panose="02010600010101010101" pitchFamily="2" charset="-122"/>
              </a:rPr>
              <a:t>》</a:t>
            </a:r>
            <a:endParaRPr lang="en-US" altLang="zh-CN" sz="2400" dirty="0">
              <a:solidFill>
                <a:schemeClr val="bg1"/>
              </a:solidFill>
              <a:latin typeface="Aa语文老师的字 (非商业使用)" panose="02010600010101010101" pitchFamily="2" charset="-122"/>
              <a:ea typeface="Aa语文老师的字 (非商业使用)" panose="02010600010101010101" pitchFamily="2" charset="-122"/>
            </a:endParaRPr>
          </a:p>
          <a:p>
            <a:pPr marL="342900" indent="-342900">
              <a:buAutoNum type="arabicPeriod"/>
            </a:pPr>
            <a:r>
              <a:rPr lang="en-US" altLang="zh-CN" sz="2400" dirty="0">
                <a:solidFill>
                  <a:schemeClr val="bg1"/>
                </a:solidFill>
                <a:latin typeface="Aa语文老师的字 (非商业使用)" panose="02010600010101010101" pitchFamily="2" charset="-122"/>
                <a:ea typeface="Aa语文老师的字 (非商业使用)" panose="02010600010101010101" pitchFamily="2" charset="-122"/>
              </a:rPr>
              <a:t>1919</a:t>
            </a:r>
            <a:r>
              <a:rPr lang="zh-CN" altLang="en-US" sz="2400" dirty="0">
                <a:solidFill>
                  <a:schemeClr val="bg1"/>
                </a:solidFill>
                <a:latin typeface="Aa语文老师的字 (非商业使用)" panose="02010600010101010101" pitchFamily="2" charset="-122"/>
                <a:ea typeface="Aa语文老师的字 (非商业使用)" panose="02010600010101010101" pitchFamily="2" charset="-122"/>
              </a:rPr>
              <a:t>年，中国在巴黎和会上外交失败。</a:t>
            </a:r>
            <a:endParaRPr lang="en-US" altLang="zh-CN" sz="2400" dirty="0">
              <a:solidFill>
                <a:schemeClr val="bg1"/>
              </a:solidFill>
              <a:latin typeface="Aa语文老师的字 (非商业使用)" panose="02010600010101010101" pitchFamily="2" charset="-122"/>
              <a:ea typeface="Aa语文老师的字 (非商业使用)" panose="02010600010101010101" pitchFamily="2" charset="-122"/>
            </a:endParaRPr>
          </a:p>
          <a:p>
            <a:pPr marL="342900" indent="-342900">
              <a:buAutoNum type="arabicPeriod"/>
            </a:pPr>
            <a:r>
              <a:rPr lang="zh-CN" altLang="en-US" sz="2400" dirty="0">
                <a:solidFill>
                  <a:schemeClr val="bg1"/>
                </a:solidFill>
                <a:latin typeface="Aa语文老师的字 (非商业使用)" panose="02010600010101010101" pitchFamily="2" charset="-122"/>
                <a:ea typeface="Aa语文老师的字 (非商业使用)" panose="02010600010101010101" pitchFamily="2" charset="-122"/>
              </a:rPr>
              <a:t>学生；北京。</a:t>
            </a:r>
            <a:endParaRPr lang="en-US" altLang="zh-CN" sz="2400" dirty="0">
              <a:solidFill>
                <a:schemeClr val="bg1"/>
              </a:solidFill>
              <a:latin typeface="Aa语文老师的字 (非商业使用)" panose="02010600010101010101" pitchFamily="2" charset="-122"/>
              <a:ea typeface="Aa语文老师的字 (非商业使用)" panose="02010600010101010101" pitchFamily="2" charset="-122"/>
            </a:endParaRPr>
          </a:p>
          <a:p>
            <a:pPr marL="342900" indent="-342900">
              <a:buAutoNum type="arabicPeriod"/>
            </a:pPr>
            <a:r>
              <a:rPr lang="zh-CN" altLang="en-US" sz="2400" dirty="0">
                <a:solidFill>
                  <a:schemeClr val="bg1"/>
                </a:solidFill>
                <a:latin typeface="Aa语文老师的字 (非商业使用)" panose="02010600010101010101" pitchFamily="2" charset="-122"/>
                <a:ea typeface="Aa语文老师的字 (非商业使用)" panose="02010600010101010101" pitchFamily="2" charset="-122"/>
              </a:rPr>
              <a:t>“外争主权，内除国贼”。</a:t>
            </a:r>
            <a:endParaRPr lang="en-US" altLang="zh-CN" sz="2400" dirty="0">
              <a:solidFill>
                <a:schemeClr val="bg1"/>
              </a:solidFill>
              <a:latin typeface="Aa语文老师的字 (非商业使用)" panose="02010600010101010101" pitchFamily="2" charset="-122"/>
              <a:ea typeface="Aa语文老师的字 (非商业使用)" panose="02010600010101010101" pitchFamily="2" charset="-122"/>
            </a:endParaRPr>
          </a:p>
          <a:p>
            <a:pPr marL="342900" indent="-342900">
              <a:buAutoNum type="arabicPeriod"/>
            </a:pPr>
            <a:r>
              <a:rPr lang="zh-CN" altLang="en-US" sz="2400" dirty="0">
                <a:solidFill>
                  <a:schemeClr val="bg1"/>
                </a:solidFill>
                <a:latin typeface="Aa语文老师的字 (非商业使用)" panose="02010600010101010101" pitchFamily="2" charset="-122"/>
                <a:ea typeface="Aa语文老师的字 (非商业使用)" panose="02010600010101010101" pitchFamily="2" charset="-122"/>
              </a:rPr>
              <a:t>详见课本。</a:t>
            </a:r>
            <a:endParaRPr lang="en-US" altLang="zh-CN" sz="2400" dirty="0">
              <a:solidFill>
                <a:schemeClr val="bg1"/>
              </a:solidFill>
              <a:latin typeface="Aa语文老师的字 (非商业使用)" panose="02010600010101010101" pitchFamily="2" charset="-122"/>
              <a:ea typeface="Aa语文老师的字 (非商业使用)" panose="02010600010101010101" pitchFamily="2" charset="-122"/>
            </a:endParaRPr>
          </a:p>
          <a:p>
            <a:pPr marL="342900" indent="-342900">
              <a:buAutoNum type="arabicPeriod"/>
            </a:pPr>
            <a:r>
              <a:rPr lang="zh-CN" altLang="en-US" sz="2400" dirty="0">
                <a:solidFill>
                  <a:schemeClr val="bg1"/>
                </a:solidFill>
                <a:latin typeface="Aa语文老师的字 (非商业使用)" panose="02010600010101010101" pitchFamily="2" charset="-122"/>
                <a:ea typeface="Aa语文老师的字 (非商业使用)" panose="02010600010101010101" pitchFamily="2" charset="-122"/>
              </a:rPr>
              <a:t>李大钊</a:t>
            </a:r>
            <a:r>
              <a:rPr lang="en-US" altLang="zh-CN" sz="2400" dirty="0">
                <a:solidFill>
                  <a:schemeClr val="bg1"/>
                </a:solidFill>
                <a:latin typeface="Aa语文老师的字 (非商业使用)" panose="02010600010101010101" pitchFamily="2" charset="-122"/>
                <a:ea typeface="Aa语文老师的字 (非商业使用)" panose="02010600010101010101" pitchFamily="2" charset="-122"/>
              </a:rPr>
              <a:t>《</a:t>
            </a:r>
            <a:r>
              <a:rPr lang="zh-CN" altLang="en-US" sz="2400" dirty="0">
                <a:solidFill>
                  <a:schemeClr val="bg1"/>
                </a:solidFill>
                <a:latin typeface="Aa语文老师的字 (非商业使用)" panose="02010600010101010101" pitchFamily="2" charset="-122"/>
                <a:ea typeface="Aa语文老师的字 (非商业使用)" panose="02010600010101010101" pitchFamily="2" charset="-122"/>
              </a:rPr>
              <a:t>我的马克思主观</a:t>
            </a:r>
            <a:r>
              <a:rPr lang="en-US" altLang="zh-CN" sz="2400" dirty="0">
                <a:solidFill>
                  <a:schemeClr val="bg1"/>
                </a:solidFill>
                <a:latin typeface="Aa语文老师的字 (非商业使用)" panose="02010600010101010101" pitchFamily="2" charset="-122"/>
                <a:ea typeface="Aa语文老师的字 (非商业使用)" panose="02010600010101010101" pitchFamily="2" charset="-122"/>
              </a:rPr>
              <a:t>》</a:t>
            </a:r>
            <a:endParaRPr lang="en-US" altLang="zh-CN" sz="2400" dirty="0">
              <a:solidFill>
                <a:schemeClr val="bg1"/>
              </a:solidFill>
              <a:latin typeface="Aa语文老师的字 (非商业使用)" panose="02010600010101010101" pitchFamily="2" charset="-122"/>
              <a:ea typeface="Aa语文老师的字 (非商业使用)" panose="02010600010101010101" pitchFamily="2" charset="-122"/>
            </a:endParaRPr>
          </a:p>
          <a:p>
            <a:pPr marL="342900" indent="-342900">
              <a:buAutoNum type="arabicPeriod"/>
            </a:pPr>
            <a:r>
              <a:rPr lang="zh-CN" altLang="en-US" sz="2400" dirty="0">
                <a:solidFill>
                  <a:schemeClr val="bg1"/>
                </a:solidFill>
                <a:latin typeface="Aa语文老师的字 (非商业使用)" panose="02010600010101010101" pitchFamily="2" charset="-122"/>
                <a:ea typeface="Aa语文老师的字 (非商业使用)" panose="02010600010101010101" pitchFamily="2" charset="-122"/>
              </a:rPr>
              <a:t> </a:t>
            </a:r>
            <a:r>
              <a:rPr lang="en-US" altLang="zh-CN" sz="2400" dirty="0">
                <a:solidFill>
                  <a:schemeClr val="bg1"/>
                </a:solidFill>
                <a:latin typeface="Aa语文老师的字 (非商业使用)" panose="02010600010101010101" pitchFamily="2" charset="-122"/>
                <a:ea typeface="Aa语文老师的字 (非商业使用)" panose="02010600010101010101" pitchFamily="2" charset="-122"/>
              </a:rPr>
              <a:t>1921.7 </a:t>
            </a:r>
            <a:r>
              <a:rPr lang="zh-CN" altLang="en-US" sz="2400" dirty="0">
                <a:solidFill>
                  <a:schemeClr val="bg1"/>
                </a:solidFill>
                <a:latin typeface="Aa语文老师的字 (非商业使用)" panose="02010600010101010101" pitchFamily="2" charset="-122"/>
                <a:ea typeface="Aa语文老师的字 (非商业使用)" panose="02010600010101010101" pitchFamily="2" charset="-122"/>
              </a:rPr>
              <a:t>中共一大的召开</a:t>
            </a:r>
            <a:endParaRPr lang="en-US" altLang="zh-CN" sz="2400" dirty="0">
              <a:solidFill>
                <a:schemeClr val="bg1"/>
              </a:solidFill>
              <a:latin typeface="Aa语文老师的字 (非商业使用)" panose="02010600010101010101" pitchFamily="2" charset="-122"/>
              <a:ea typeface="Aa语文老师的字 (非商业使用)" panose="02010600010101010101" pitchFamily="2" charset="-122"/>
            </a:endParaRPr>
          </a:p>
          <a:p>
            <a:pPr marL="342900" indent="-342900">
              <a:buAutoNum type="arabicPeriod"/>
            </a:pPr>
            <a:r>
              <a:rPr lang="zh-CN" altLang="en-US" sz="2400" dirty="0">
                <a:solidFill>
                  <a:schemeClr val="bg1"/>
                </a:solidFill>
                <a:latin typeface="Aa语文老师的字 (非商业使用)" panose="02010600010101010101" pitchFamily="2" charset="-122"/>
                <a:ea typeface="Aa语文老师的字 (非商业使用)" panose="02010600010101010101" pitchFamily="2" charset="-122"/>
              </a:rPr>
              <a:t> 领导和组织工人运动</a:t>
            </a:r>
            <a:endParaRPr lang="en-US" altLang="zh-CN" sz="2400" dirty="0">
              <a:solidFill>
                <a:schemeClr val="bg1"/>
              </a:solidFill>
              <a:latin typeface="Aa语文老师的字 (非商业使用)" panose="02010600010101010101" pitchFamily="2" charset="-122"/>
              <a:ea typeface="Aa语文老师的字 (非商业使用)" panose="02010600010101010101" pitchFamily="2" charset="-122"/>
            </a:endParaRPr>
          </a:p>
          <a:p>
            <a:pPr marL="342900" indent="-342900">
              <a:buAutoNum type="arabicPeriod"/>
            </a:pPr>
            <a:r>
              <a:rPr lang="zh-CN" altLang="en-US" sz="2400" dirty="0">
                <a:solidFill>
                  <a:schemeClr val="bg1"/>
                </a:solidFill>
                <a:latin typeface="Aa语文老师的字 (非商业使用)" panose="02010600010101010101" pitchFamily="2" charset="-122"/>
                <a:ea typeface="Aa语文老师的字 (非商业使用)" panose="02010600010101010101" pitchFamily="2" charset="-122"/>
              </a:rPr>
              <a:t> 详见课本。</a:t>
            </a:r>
            <a:endParaRPr lang="en-US" altLang="zh-CN" sz="2400" dirty="0">
              <a:solidFill>
                <a:schemeClr val="bg1"/>
              </a:solidFill>
              <a:latin typeface="Aa语文老师的字 (非商业使用)" panose="02010600010101010101" pitchFamily="2" charset="-122"/>
              <a:ea typeface="Aa语文老师的字 (非商业使用)" panose="02010600010101010101" pitchFamily="2" charset="-122"/>
            </a:endParaRPr>
          </a:p>
          <a:p>
            <a:pPr marL="342900" indent="-342900">
              <a:buAutoNum type="arabicPeriod"/>
            </a:pPr>
            <a:r>
              <a:rPr lang="en-US" altLang="zh-CN" sz="2400" dirty="0">
                <a:solidFill>
                  <a:schemeClr val="bg1"/>
                </a:solidFill>
                <a:latin typeface="Aa语文老师的字 (非商业使用)" panose="02010600010101010101" pitchFamily="2" charset="-122"/>
                <a:ea typeface="Aa语文老师的字 (非商业使用)" panose="02010600010101010101" pitchFamily="2" charset="-122"/>
              </a:rPr>
              <a:t> </a:t>
            </a:r>
            <a:r>
              <a:rPr lang="zh-CN" altLang="en-US" sz="2400" dirty="0">
                <a:solidFill>
                  <a:schemeClr val="bg1"/>
                </a:solidFill>
                <a:latin typeface="Aa语文老师的字 (非商业使用)" panose="02010600010101010101" pitchFamily="2" charset="-122"/>
                <a:ea typeface="Aa语文老师的字 (非商业使用)" panose="02010600010101010101" pitchFamily="2" charset="-122"/>
              </a:rPr>
              <a:t>中共二大</a:t>
            </a:r>
            <a:endParaRPr lang="en-US" altLang="zh-CN" sz="2400" dirty="0">
              <a:solidFill>
                <a:schemeClr val="bg1"/>
              </a:solidFill>
              <a:latin typeface="Aa语文老师的字 (非商业使用)" panose="02010600010101010101" pitchFamily="2" charset="-122"/>
              <a:ea typeface="Aa语文老师的字 (非商业使用)" panose="02010600010101010101" pitchFamily="2" charset="-122"/>
            </a:endParaRPr>
          </a:p>
          <a:p>
            <a:pPr marL="342900" indent="-342900">
              <a:buAutoNum type="arabicPeriod"/>
            </a:pPr>
            <a:r>
              <a:rPr lang="zh-CN" altLang="en-US" sz="2400" dirty="0">
                <a:solidFill>
                  <a:schemeClr val="bg1"/>
                </a:solidFill>
                <a:latin typeface="Aa语文老师的字 (非商业使用)" panose="02010600010101010101" pitchFamily="2" charset="-122"/>
                <a:ea typeface="Aa语文老师的字 (非商业使用)" panose="02010600010101010101" pitchFamily="2" charset="-122"/>
              </a:rPr>
              <a:t>京汉铁路工人大罢工</a:t>
            </a:r>
            <a:endParaRPr lang="en-US" altLang="zh-CN" sz="2400" dirty="0">
              <a:solidFill>
                <a:schemeClr val="bg1"/>
              </a:solidFill>
              <a:latin typeface="Aa语文老师的字 (非商业使用)" panose="02010600010101010101" pitchFamily="2" charset="-122"/>
              <a:ea typeface="Aa语文老师的字 (非商业使用)" panose="02010600010101010101" pitchFamily="2" charset="-122"/>
            </a:endParaRPr>
          </a:p>
        </p:txBody>
      </p:sp>
      <p:pic>
        <p:nvPicPr>
          <p:cNvPr id="12" name="图片 11"/>
          <p:cNvPicPr>
            <a:picLocks noChangeAspect="1"/>
          </p:cNvPicPr>
          <p:nvPr>
            <p:custDataLst>
              <p:tags r:id="rId16"/>
            </p:custDataLst>
          </p:nvPr>
        </p:nvPicPr>
        <p:blipFill>
          <a:blip r:embed="rId17" cstate="screen"/>
          <a:stretch>
            <a:fillRect/>
          </a:stretch>
        </p:blipFill>
        <p:spPr>
          <a:xfrm>
            <a:off x="3424225" y="90228"/>
            <a:ext cx="2120415" cy="1029403"/>
          </a:xfrm>
          <a:prstGeom prst="rect">
            <a:avLst/>
          </a:prstGeom>
        </p:spPr>
      </p:pic>
      <p:pic>
        <p:nvPicPr>
          <p:cNvPr id="17" name="图片 16"/>
          <p:cNvPicPr>
            <a:picLocks noChangeAspect="1"/>
          </p:cNvPicPr>
          <p:nvPr>
            <p:custDataLst>
              <p:tags r:id="rId18"/>
            </p:custDataLst>
          </p:nvPr>
        </p:nvPicPr>
        <p:blipFill>
          <a:blip r:embed="rId12"/>
          <a:stretch>
            <a:fillRect/>
          </a:stretch>
        </p:blipFill>
        <p:spPr>
          <a:xfrm>
            <a:off x="7428160" y="5754320"/>
            <a:ext cx="3133172" cy="36323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iterate type="wd">
                                    <p:tmPct val="10000"/>
                                  </p:iterate>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iterate type="wd">
                                    <p:tmPct val="10000"/>
                                  </p:iterate>
                                  <p:childTnLst>
                                    <p:set>
                                      <p:cBhvr>
                                        <p:cTn id="13" dur="1" fill="hold">
                                          <p:stCondLst>
                                            <p:cond delay="0"/>
                                          </p:stCondLst>
                                        </p:cTn>
                                        <p:tgtEl>
                                          <p:spTgt spid="15"/>
                                        </p:tgtEl>
                                        <p:attrNameLst>
                                          <p:attrName>style.visibility</p:attrName>
                                        </p:attrNameLst>
                                      </p:cBhvr>
                                      <p:to>
                                        <p:strVal val="visible"/>
                                      </p:to>
                                    </p:set>
                                    <p:anim calcmode="lin" valueType="num">
                                      <p:cBhvr additive="base">
                                        <p:cTn id="14" dur="500" fill="hold"/>
                                        <p:tgtEl>
                                          <p:spTgt spid="15"/>
                                        </p:tgtEl>
                                        <p:attrNameLst>
                                          <p:attrName>ppt_x</p:attrName>
                                        </p:attrNameLst>
                                      </p:cBhvr>
                                      <p:tavLst>
                                        <p:tav tm="0">
                                          <p:val>
                                            <p:strVal val="#ppt_x"/>
                                          </p:val>
                                        </p:tav>
                                        <p:tav tm="100000">
                                          <p:val>
                                            <p:strVal val="#ppt_x"/>
                                          </p:val>
                                        </p:tav>
                                      </p:tavLst>
                                    </p:anim>
                                    <p:anim calcmode="lin" valueType="num">
                                      <p:cBhvr additive="base">
                                        <p:cTn id="15"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stretch>
            <a:fillRect/>
          </a:stretch>
        </p:blipFill>
        <p:spPr>
          <a:xfrm>
            <a:off x="3012219" y="996485"/>
            <a:ext cx="5090601" cy="243251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528"/>
          <p:cNvSpPr>
            <a:spLocks noEditPoints="1"/>
          </p:cNvSpPr>
          <p:nvPr/>
        </p:nvSpPr>
        <p:spPr bwMode="auto">
          <a:xfrm>
            <a:off x="1" y="169468"/>
            <a:ext cx="12185194" cy="561976"/>
          </a:xfrm>
          <a:custGeom>
            <a:avLst/>
            <a:gdLst>
              <a:gd name="T0" fmla="*/ 7 w 409"/>
              <a:gd name="T1" fmla="*/ 40 h 138"/>
              <a:gd name="T2" fmla="*/ 5 w 409"/>
              <a:gd name="T3" fmla="*/ 47 h 138"/>
              <a:gd name="T4" fmla="*/ 5 w 409"/>
              <a:gd name="T5" fmla="*/ 51 h 138"/>
              <a:gd name="T6" fmla="*/ 6 w 409"/>
              <a:gd name="T7" fmla="*/ 56 h 138"/>
              <a:gd name="T8" fmla="*/ 3 w 409"/>
              <a:gd name="T9" fmla="*/ 60 h 138"/>
              <a:gd name="T10" fmla="*/ 4 w 409"/>
              <a:gd name="T11" fmla="*/ 67 h 138"/>
              <a:gd name="T12" fmla="*/ 5 w 409"/>
              <a:gd name="T13" fmla="*/ 70 h 138"/>
              <a:gd name="T14" fmla="*/ 11 w 409"/>
              <a:gd name="T15" fmla="*/ 76 h 138"/>
              <a:gd name="T16" fmla="*/ 6 w 409"/>
              <a:gd name="T17" fmla="*/ 80 h 138"/>
              <a:gd name="T18" fmla="*/ 9 w 409"/>
              <a:gd name="T19" fmla="*/ 85 h 138"/>
              <a:gd name="T20" fmla="*/ 5 w 409"/>
              <a:gd name="T21" fmla="*/ 92 h 138"/>
              <a:gd name="T22" fmla="*/ 7 w 409"/>
              <a:gd name="T23" fmla="*/ 97 h 138"/>
              <a:gd name="T24" fmla="*/ 4 w 409"/>
              <a:gd name="T25" fmla="*/ 103 h 138"/>
              <a:gd name="T26" fmla="*/ 7 w 409"/>
              <a:gd name="T27" fmla="*/ 108 h 138"/>
              <a:gd name="T28" fmla="*/ 5 w 409"/>
              <a:gd name="T29" fmla="*/ 114 h 138"/>
              <a:gd name="T30" fmla="*/ 6 w 409"/>
              <a:gd name="T31" fmla="*/ 124 h 138"/>
              <a:gd name="T32" fmla="*/ 163 w 409"/>
              <a:gd name="T33" fmla="*/ 135 h 138"/>
              <a:gd name="T34" fmla="*/ 335 w 409"/>
              <a:gd name="T35" fmla="*/ 138 h 138"/>
              <a:gd name="T36" fmla="*/ 131 w 409"/>
              <a:gd name="T37" fmla="*/ 134 h 138"/>
              <a:gd name="T38" fmla="*/ 176 w 409"/>
              <a:gd name="T39" fmla="*/ 132 h 138"/>
              <a:gd name="T40" fmla="*/ 236 w 409"/>
              <a:gd name="T41" fmla="*/ 132 h 138"/>
              <a:gd name="T42" fmla="*/ 399 w 409"/>
              <a:gd name="T43" fmla="*/ 130 h 138"/>
              <a:gd name="T44" fmla="*/ 393 w 409"/>
              <a:gd name="T45" fmla="*/ 123 h 138"/>
              <a:gd name="T46" fmla="*/ 392 w 409"/>
              <a:gd name="T47" fmla="*/ 116 h 138"/>
              <a:gd name="T48" fmla="*/ 387 w 409"/>
              <a:gd name="T49" fmla="*/ 111 h 138"/>
              <a:gd name="T50" fmla="*/ 402 w 409"/>
              <a:gd name="T51" fmla="*/ 107 h 138"/>
              <a:gd name="T52" fmla="*/ 400 w 409"/>
              <a:gd name="T53" fmla="*/ 98 h 138"/>
              <a:gd name="T54" fmla="*/ 400 w 409"/>
              <a:gd name="T55" fmla="*/ 88 h 138"/>
              <a:gd name="T56" fmla="*/ 393 w 409"/>
              <a:gd name="T57" fmla="*/ 80 h 138"/>
              <a:gd name="T58" fmla="*/ 401 w 409"/>
              <a:gd name="T59" fmla="*/ 73 h 138"/>
              <a:gd name="T60" fmla="*/ 400 w 409"/>
              <a:gd name="T61" fmla="*/ 52 h 138"/>
              <a:gd name="T62" fmla="*/ 397 w 409"/>
              <a:gd name="T63" fmla="*/ 47 h 138"/>
              <a:gd name="T64" fmla="*/ 407 w 409"/>
              <a:gd name="T65" fmla="*/ 38 h 138"/>
              <a:gd name="T66" fmla="*/ 406 w 409"/>
              <a:gd name="T67" fmla="*/ 29 h 138"/>
              <a:gd name="T68" fmla="*/ 399 w 409"/>
              <a:gd name="T69" fmla="*/ 14 h 138"/>
              <a:gd name="T70" fmla="*/ 228 w 409"/>
              <a:gd name="T71" fmla="*/ 7 h 138"/>
              <a:gd name="T72" fmla="*/ 192 w 409"/>
              <a:gd name="T73" fmla="*/ 6 h 138"/>
              <a:gd name="T74" fmla="*/ 128 w 409"/>
              <a:gd name="T75" fmla="*/ 6 h 138"/>
              <a:gd name="T76" fmla="*/ 104 w 409"/>
              <a:gd name="T77" fmla="*/ 6 h 138"/>
              <a:gd name="T78" fmla="*/ 98 w 409"/>
              <a:gd name="T79" fmla="*/ 8 h 138"/>
              <a:gd name="T80" fmla="*/ 8 w 409"/>
              <a:gd name="T81" fmla="*/ 23 h 138"/>
              <a:gd name="T82" fmla="*/ 9 w 409"/>
              <a:gd name="T83" fmla="*/ 34 h 138"/>
              <a:gd name="T84" fmla="*/ 372 w 409"/>
              <a:gd name="T85" fmla="*/ 35 h 138"/>
              <a:gd name="T86" fmla="*/ 372 w 409"/>
              <a:gd name="T87" fmla="*/ 36 h 138"/>
              <a:gd name="T88" fmla="*/ 383 w 409"/>
              <a:gd name="T89" fmla="*/ 15 h 138"/>
              <a:gd name="T90" fmla="*/ 336 w 409"/>
              <a:gd name="T91" fmla="*/ 47 h 138"/>
              <a:gd name="T92" fmla="*/ 315 w 409"/>
              <a:gd name="T93" fmla="*/ 47 h 138"/>
              <a:gd name="T94" fmla="*/ 107 w 409"/>
              <a:gd name="T95" fmla="*/ 8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09" h="138">
                <a:moveTo>
                  <a:pt x="1" y="36"/>
                </a:moveTo>
                <a:cubicBezTo>
                  <a:pt x="3" y="36"/>
                  <a:pt x="6" y="37"/>
                  <a:pt x="7" y="39"/>
                </a:cubicBezTo>
                <a:cubicBezTo>
                  <a:pt x="7" y="40"/>
                  <a:pt x="7" y="40"/>
                  <a:pt x="7" y="40"/>
                </a:cubicBezTo>
                <a:cubicBezTo>
                  <a:pt x="7" y="41"/>
                  <a:pt x="8" y="41"/>
                  <a:pt x="8" y="42"/>
                </a:cubicBezTo>
                <a:cubicBezTo>
                  <a:pt x="7" y="44"/>
                  <a:pt x="4" y="43"/>
                  <a:pt x="2" y="44"/>
                </a:cubicBezTo>
                <a:cubicBezTo>
                  <a:pt x="2" y="47"/>
                  <a:pt x="6" y="44"/>
                  <a:pt x="5" y="47"/>
                </a:cubicBezTo>
                <a:cubicBezTo>
                  <a:pt x="3" y="47"/>
                  <a:pt x="3" y="47"/>
                  <a:pt x="3" y="47"/>
                </a:cubicBezTo>
                <a:cubicBezTo>
                  <a:pt x="4" y="49"/>
                  <a:pt x="8" y="48"/>
                  <a:pt x="9" y="51"/>
                </a:cubicBezTo>
                <a:cubicBezTo>
                  <a:pt x="8" y="52"/>
                  <a:pt x="7" y="51"/>
                  <a:pt x="5" y="51"/>
                </a:cubicBezTo>
                <a:cubicBezTo>
                  <a:pt x="7" y="53"/>
                  <a:pt x="7" y="53"/>
                  <a:pt x="7" y="53"/>
                </a:cubicBezTo>
                <a:cubicBezTo>
                  <a:pt x="6" y="54"/>
                  <a:pt x="6" y="55"/>
                  <a:pt x="5" y="54"/>
                </a:cubicBezTo>
                <a:cubicBezTo>
                  <a:pt x="6" y="56"/>
                  <a:pt x="6" y="56"/>
                  <a:pt x="6" y="56"/>
                </a:cubicBezTo>
                <a:cubicBezTo>
                  <a:pt x="3" y="57"/>
                  <a:pt x="3" y="57"/>
                  <a:pt x="3" y="57"/>
                </a:cubicBezTo>
                <a:cubicBezTo>
                  <a:pt x="5" y="59"/>
                  <a:pt x="5" y="59"/>
                  <a:pt x="5" y="59"/>
                </a:cubicBezTo>
                <a:cubicBezTo>
                  <a:pt x="3" y="60"/>
                  <a:pt x="3" y="60"/>
                  <a:pt x="3" y="60"/>
                </a:cubicBezTo>
                <a:cubicBezTo>
                  <a:pt x="6" y="61"/>
                  <a:pt x="9" y="62"/>
                  <a:pt x="11" y="64"/>
                </a:cubicBezTo>
                <a:cubicBezTo>
                  <a:pt x="4" y="65"/>
                  <a:pt x="4" y="65"/>
                  <a:pt x="4" y="65"/>
                </a:cubicBezTo>
                <a:cubicBezTo>
                  <a:pt x="4" y="66"/>
                  <a:pt x="4" y="67"/>
                  <a:pt x="4" y="67"/>
                </a:cubicBezTo>
                <a:cubicBezTo>
                  <a:pt x="3" y="67"/>
                  <a:pt x="3" y="67"/>
                  <a:pt x="3" y="67"/>
                </a:cubicBezTo>
                <a:cubicBezTo>
                  <a:pt x="4" y="68"/>
                  <a:pt x="7" y="68"/>
                  <a:pt x="9" y="69"/>
                </a:cubicBezTo>
                <a:cubicBezTo>
                  <a:pt x="7" y="70"/>
                  <a:pt x="5" y="69"/>
                  <a:pt x="5" y="70"/>
                </a:cubicBezTo>
                <a:cubicBezTo>
                  <a:pt x="6" y="72"/>
                  <a:pt x="8" y="70"/>
                  <a:pt x="8" y="72"/>
                </a:cubicBezTo>
                <a:cubicBezTo>
                  <a:pt x="6" y="73"/>
                  <a:pt x="5" y="71"/>
                  <a:pt x="4" y="73"/>
                </a:cubicBezTo>
                <a:cubicBezTo>
                  <a:pt x="11" y="76"/>
                  <a:pt x="11" y="76"/>
                  <a:pt x="11" y="76"/>
                </a:cubicBezTo>
                <a:cubicBezTo>
                  <a:pt x="10" y="78"/>
                  <a:pt x="9" y="77"/>
                  <a:pt x="7" y="77"/>
                </a:cubicBezTo>
                <a:cubicBezTo>
                  <a:pt x="7" y="77"/>
                  <a:pt x="7" y="77"/>
                  <a:pt x="7" y="77"/>
                </a:cubicBezTo>
                <a:cubicBezTo>
                  <a:pt x="6" y="78"/>
                  <a:pt x="7" y="79"/>
                  <a:pt x="6" y="80"/>
                </a:cubicBezTo>
                <a:cubicBezTo>
                  <a:pt x="7" y="81"/>
                  <a:pt x="7" y="81"/>
                  <a:pt x="7" y="81"/>
                </a:cubicBezTo>
                <a:cubicBezTo>
                  <a:pt x="6" y="82"/>
                  <a:pt x="3" y="80"/>
                  <a:pt x="4" y="83"/>
                </a:cubicBezTo>
                <a:cubicBezTo>
                  <a:pt x="5" y="84"/>
                  <a:pt x="7" y="84"/>
                  <a:pt x="9" y="85"/>
                </a:cubicBezTo>
                <a:cubicBezTo>
                  <a:pt x="7" y="85"/>
                  <a:pt x="7" y="89"/>
                  <a:pt x="4" y="88"/>
                </a:cubicBezTo>
                <a:cubicBezTo>
                  <a:pt x="5" y="90"/>
                  <a:pt x="7" y="89"/>
                  <a:pt x="8" y="91"/>
                </a:cubicBezTo>
                <a:cubicBezTo>
                  <a:pt x="7" y="91"/>
                  <a:pt x="6" y="92"/>
                  <a:pt x="5" y="92"/>
                </a:cubicBezTo>
                <a:cubicBezTo>
                  <a:pt x="6" y="93"/>
                  <a:pt x="6" y="93"/>
                  <a:pt x="6" y="93"/>
                </a:cubicBezTo>
                <a:cubicBezTo>
                  <a:pt x="5" y="93"/>
                  <a:pt x="5" y="94"/>
                  <a:pt x="5" y="94"/>
                </a:cubicBezTo>
                <a:cubicBezTo>
                  <a:pt x="5" y="96"/>
                  <a:pt x="7" y="94"/>
                  <a:pt x="7" y="97"/>
                </a:cubicBezTo>
                <a:cubicBezTo>
                  <a:pt x="6" y="98"/>
                  <a:pt x="6" y="97"/>
                  <a:pt x="5" y="98"/>
                </a:cubicBezTo>
                <a:cubicBezTo>
                  <a:pt x="6" y="100"/>
                  <a:pt x="6" y="100"/>
                  <a:pt x="6" y="100"/>
                </a:cubicBezTo>
                <a:cubicBezTo>
                  <a:pt x="5" y="100"/>
                  <a:pt x="4" y="101"/>
                  <a:pt x="4" y="103"/>
                </a:cubicBezTo>
                <a:cubicBezTo>
                  <a:pt x="5" y="104"/>
                  <a:pt x="6" y="104"/>
                  <a:pt x="7" y="106"/>
                </a:cubicBezTo>
                <a:cubicBezTo>
                  <a:pt x="6" y="107"/>
                  <a:pt x="5" y="106"/>
                  <a:pt x="5" y="106"/>
                </a:cubicBezTo>
                <a:cubicBezTo>
                  <a:pt x="7" y="108"/>
                  <a:pt x="7" y="108"/>
                  <a:pt x="7" y="108"/>
                </a:cubicBezTo>
                <a:cubicBezTo>
                  <a:pt x="6" y="110"/>
                  <a:pt x="4" y="109"/>
                  <a:pt x="3" y="110"/>
                </a:cubicBezTo>
                <a:cubicBezTo>
                  <a:pt x="4" y="112"/>
                  <a:pt x="7" y="110"/>
                  <a:pt x="8" y="113"/>
                </a:cubicBezTo>
                <a:cubicBezTo>
                  <a:pt x="7" y="115"/>
                  <a:pt x="6" y="114"/>
                  <a:pt x="5" y="114"/>
                </a:cubicBezTo>
                <a:cubicBezTo>
                  <a:pt x="7" y="115"/>
                  <a:pt x="6" y="118"/>
                  <a:pt x="5" y="119"/>
                </a:cubicBezTo>
                <a:cubicBezTo>
                  <a:pt x="5" y="119"/>
                  <a:pt x="6" y="119"/>
                  <a:pt x="7" y="120"/>
                </a:cubicBezTo>
                <a:cubicBezTo>
                  <a:pt x="6" y="121"/>
                  <a:pt x="7" y="123"/>
                  <a:pt x="6" y="124"/>
                </a:cubicBezTo>
                <a:cubicBezTo>
                  <a:pt x="10" y="131"/>
                  <a:pt x="17" y="129"/>
                  <a:pt x="22" y="132"/>
                </a:cubicBezTo>
                <a:cubicBezTo>
                  <a:pt x="69" y="134"/>
                  <a:pt x="69" y="134"/>
                  <a:pt x="69" y="134"/>
                </a:cubicBezTo>
                <a:cubicBezTo>
                  <a:pt x="163" y="135"/>
                  <a:pt x="163" y="135"/>
                  <a:pt x="163" y="135"/>
                </a:cubicBezTo>
                <a:cubicBezTo>
                  <a:pt x="245" y="137"/>
                  <a:pt x="245" y="137"/>
                  <a:pt x="245" y="137"/>
                </a:cubicBezTo>
                <a:cubicBezTo>
                  <a:pt x="269" y="138"/>
                  <a:pt x="269" y="138"/>
                  <a:pt x="269" y="138"/>
                </a:cubicBezTo>
                <a:cubicBezTo>
                  <a:pt x="335" y="138"/>
                  <a:pt x="335" y="138"/>
                  <a:pt x="335" y="138"/>
                </a:cubicBezTo>
                <a:cubicBezTo>
                  <a:pt x="345" y="137"/>
                  <a:pt x="355" y="137"/>
                  <a:pt x="365" y="135"/>
                </a:cubicBezTo>
                <a:cubicBezTo>
                  <a:pt x="319" y="137"/>
                  <a:pt x="276" y="137"/>
                  <a:pt x="230" y="136"/>
                </a:cubicBezTo>
                <a:cubicBezTo>
                  <a:pt x="131" y="134"/>
                  <a:pt x="131" y="134"/>
                  <a:pt x="131" y="134"/>
                </a:cubicBezTo>
                <a:cubicBezTo>
                  <a:pt x="122" y="135"/>
                  <a:pt x="112" y="135"/>
                  <a:pt x="103" y="133"/>
                </a:cubicBezTo>
                <a:cubicBezTo>
                  <a:pt x="168" y="133"/>
                  <a:pt x="168" y="133"/>
                  <a:pt x="168" y="133"/>
                </a:cubicBezTo>
                <a:cubicBezTo>
                  <a:pt x="170" y="132"/>
                  <a:pt x="174" y="134"/>
                  <a:pt x="176" y="132"/>
                </a:cubicBezTo>
                <a:cubicBezTo>
                  <a:pt x="209" y="132"/>
                  <a:pt x="209" y="132"/>
                  <a:pt x="209" y="132"/>
                </a:cubicBezTo>
                <a:cubicBezTo>
                  <a:pt x="210" y="133"/>
                  <a:pt x="210" y="133"/>
                  <a:pt x="210" y="133"/>
                </a:cubicBezTo>
                <a:cubicBezTo>
                  <a:pt x="218" y="133"/>
                  <a:pt x="228" y="134"/>
                  <a:pt x="236" y="132"/>
                </a:cubicBezTo>
                <a:cubicBezTo>
                  <a:pt x="301" y="133"/>
                  <a:pt x="301" y="133"/>
                  <a:pt x="301" y="133"/>
                </a:cubicBezTo>
                <a:cubicBezTo>
                  <a:pt x="322" y="130"/>
                  <a:pt x="344" y="136"/>
                  <a:pt x="367" y="133"/>
                </a:cubicBezTo>
                <a:cubicBezTo>
                  <a:pt x="378" y="131"/>
                  <a:pt x="389" y="131"/>
                  <a:pt x="399" y="130"/>
                </a:cubicBezTo>
                <a:cubicBezTo>
                  <a:pt x="400" y="128"/>
                  <a:pt x="402" y="129"/>
                  <a:pt x="403" y="128"/>
                </a:cubicBezTo>
                <a:cubicBezTo>
                  <a:pt x="394" y="127"/>
                  <a:pt x="386" y="124"/>
                  <a:pt x="377" y="124"/>
                </a:cubicBezTo>
                <a:cubicBezTo>
                  <a:pt x="383" y="123"/>
                  <a:pt x="388" y="121"/>
                  <a:pt x="393" y="123"/>
                </a:cubicBezTo>
                <a:cubicBezTo>
                  <a:pt x="396" y="121"/>
                  <a:pt x="400" y="121"/>
                  <a:pt x="403" y="121"/>
                </a:cubicBezTo>
                <a:cubicBezTo>
                  <a:pt x="403" y="121"/>
                  <a:pt x="403" y="120"/>
                  <a:pt x="403" y="120"/>
                </a:cubicBezTo>
                <a:cubicBezTo>
                  <a:pt x="400" y="119"/>
                  <a:pt x="395" y="118"/>
                  <a:pt x="392" y="116"/>
                </a:cubicBezTo>
                <a:cubicBezTo>
                  <a:pt x="395" y="114"/>
                  <a:pt x="398" y="117"/>
                  <a:pt x="402" y="116"/>
                </a:cubicBezTo>
                <a:cubicBezTo>
                  <a:pt x="398" y="114"/>
                  <a:pt x="393" y="114"/>
                  <a:pt x="388" y="113"/>
                </a:cubicBezTo>
                <a:cubicBezTo>
                  <a:pt x="387" y="111"/>
                  <a:pt x="387" y="111"/>
                  <a:pt x="387" y="111"/>
                </a:cubicBezTo>
                <a:cubicBezTo>
                  <a:pt x="388" y="109"/>
                  <a:pt x="390" y="112"/>
                  <a:pt x="392" y="111"/>
                </a:cubicBezTo>
                <a:cubicBezTo>
                  <a:pt x="390" y="109"/>
                  <a:pt x="385" y="111"/>
                  <a:pt x="382" y="109"/>
                </a:cubicBezTo>
                <a:cubicBezTo>
                  <a:pt x="389" y="107"/>
                  <a:pt x="396" y="111"/>
                  <a:pt x="402" y="107"/>
                </a:cubicBezTo>
                <a:cubicBezTo>
                  <a:pt x="401" y="106"/>
                  <a:pt x="401" y="106"/>
                  <a:pt x="401" y="106"/>
                </a:cubicBezTo>
                <a:cubicBezTo>
                  <a:pt x="403" y="106"/>
                  <a:pt x="401" y="104"/>
                  <a:pt x="401" y="102"/>
                </a:cubicBezTo>
                <a:cubicBezTo>
                  <a:pt x="399" y="101"/>
                  <a:pt x="403" y="98"/>
                  <a:pt x="400" y="98"/>
                </a:cubicBezTo>
                <a:cubicBezTo>
                  <a:pt x="401" y="97"/>
                  <a:pt x="402" y="97"/>
                  <a:pt x="401" y="95"/>
                </a:cubicBezTo>
                <a:cubicBezTo>
                  <a:pt x="398" y="94"/>
                  <a:pt x="396" y="91"/>
                  <a:pt x="393" y="89"/>
                </a:cubicBezTo>
                <a:cubicBezTo>
                  <a:pt x="400" y="88"/>
                  <a:pt x="400" y="88"/>
                  <a:pt x="400" y="88"/>
                </a:cubicBezTo>
                <a:cubicBezTo>
                  <a:pt x="399" y="86"/>
                  <a:pt x="395" y="87"/>
                  <a:pt x="393" y="85"/>
                </a:cubicBezTo>
                <a:cubicBezTo>
                  <a:pt x="394" y="82"/>
                  <a:pt x="398" y="84"/>
                  <a:pt x="400" y="84"/>
                </a:cubicBezTo>
                <a:cubicBezTo>
                  <a:pt x="398" y="81"/>
                  <a:pt x="395" y="83"/>
                  <a:pt x="393" y="80"/>
                </a:cubicBezTo>
                <a:cubicBezTo>
                  <a:pt x="396" y="79"/>
                  <a:pt x="401" y="81"/>
                  <a:pt x="403" y="78"/>
                </a:cubicBezTo>
                <a:cubicBezTo>
                  <a:pt x="399" y="75"/>
                  <a:pt x="399" y="75"/>
                  <a:pt x="399" y="75"/>
                </a:cubicBezTo>
                <a:cubicBezTo>
                  <a:pt x="401" y="73"/>
                  <a:pt x="401" y="73"/>
                  <a:pt x="401" y="73"/>
                </a:cubicBezTo>
                <a:cubicBezTo>
                  <a:pt x="399" y="72"/>
                  <a:pt x="397" y="71"/>
                  <a:pt x="397" y="69"/>
                </a:cubicBezTo>
                <a:cubicBezTo>
                  <a:pt x="399" y="68"/>
                  <a:pt x="401" y="68"/>
                  <a:pt x="403" y="67"/>
                </a:cubicBezTo>
                <a:cubicBezTo>
                  <a:pt x="401" y="63"/>
                  <a:pt x="405" y="55"/>
                  <a:pt x="400" y="52"/>
                </a:cubicBezTo>
                <a:cubicBezTo>
                  <a:pt x="400" y="51"/>
                  <a:pt x="399" y="50"/>
                  <a:pt x="400" y="49"/>
                </a:cubicBezTo>
                <a:cubicBezTo>
                  <a:pt x="401" y="49"/>
                  <a:pt x="401" y="49"/>
                  <a:pt x="401" y="49"/>
                </a:cubicBezTo>
                <a:cubicBezTo>
                  <a:pt x="397" y="47"/>
                  <a:pt x="397" y="47"/>
                  <a:pt x="397" y="47"/>
                </a:cubicBezTo>
                <a:cubicBezTo>
                  <a:pt x="397" y="43"/>
                  <a:pt x="400" y="45"/>
                  <a:pt x="402" y="44"/>
                </a:cubicBezTo>
                <a:cubicBezTo>
                  <a:pt x="397" y="39"/>
                  <a:pt x="389" y="41"/>
                  <a:pt x="383" y="37"/>
                </a:cubicBezTo>
                <a:cubicBezTo>
                  <a:pt x="391" y="36"/>
                  <a:pt x="399" y="40"/>
                  <a:pt x="407" y="38"/>
                </a:cubicBezTo>
                <a:cubicBezTo>
                  <a:pt x="408" y="34"/>
                  <a:pt x="404" y="34"/>
                  <a:pt x="403" y="31"/>
                </a:cubicBezTo>
                <a:cubicBezTo>
                  <a:pt x="400" y="30"/>
                  <a:pt x="397" y="30"/>
                  <a:pt x="395" y="28"/>
                </a:cubicBezTo>
                <a:cubicBezTo>
                  <a:pt x="398" y="27"/>
                  <a:pt x="403" y="29"/>
                  <a:pt x="406" y="29"/>
                </a:cubicBezTo>
                <a:cubicBezTo>
                  <a:pt x="406" y="29"/>
                  <a:pt x="407" y="29"/>
                  <a:pt x="407" y="28"/>
                </a:cubicBezTo>
                <a:cubicBezTo>
                  <a:pt x="404" y="27"/>
                  <a:pt x="409" y="21"/>
                  <a:pt x="404" y="22"/>
                </a:cubicBezTo>
                <a:cubicBezTo>
                  <a:pt x="405" y="17"/>
                  <a:pt x="402" y="15"/>
                  <a:pt x="399" y="14"/>
                </a:cubicBezTo>
                <a:cubicBezTo>
                  <a:pt x="381" y="10"/>
                  <a:pt x="381" y="10"/>
                  <a:pt x="381" y="10"/>
                </a:cubicBezTo>
                <a:cubicBezTo>
                  <a:pt x="295" y="9"/>
                  <a:pt x="295" y="9"/>
                  <a:pt x="295" y="9"/>
                </a:cubicBezTo>
                <a:cubicBezTo>
                  <a:pt x="272" y="10"/>
                  <a:pt x="249" y="10"/>
                  <a:pt x="228" y="7"/>
                </a:cubicBezTo>
                <a:cubicBezTo>
                  <a:pt x="227" y="6"/>
                  <a:pt x="227" y="6"/>
                  <a:pt x="227" y="6"/>
                </a:cubicBezTo>
                <a:cubicBezTo>
                  <a:pt x="214" y="8"/>
                  <a:pt x="203" y="0"/>
                  <a:pt x="191" y="6"/>
                </a:cubicBezTo>
                <a:cubicBezTo>
                  <a:pt x="192" y="6"/>
                  <a:pt x="192" y="6"/>
                  <a:pt x="192" y="6"/>
                </a:cubicBezTo>
                <a:cubicBezTo>
                  <a:pt x="191" y="7"/>
                  <a:pt x="191" y="7"/>
                  <a:pt x="191" y="7"/>
                </a:cubicBezTo>
                <a:cubicBezTo>
                  <a:pt x="179" y="6"/>
                  <a:pt x="167" y="4"/>
                  <a:pt x="154" y="5"/>
                </a:cubicBezTo>
                <a:cubicBezTo>
                  <a:pt x="146" y="5"/>
                  <a:pt x="137" y="7"/>
                  <a:pt x="128" y="6"/>
                </a:cubicBezTo>
                <a:cubicBezTo>
                  <a:pt x="125" y="4"/>
                  <a:pt x="120" y="3"/>
                  <a:pt x="116" y="3"/>
                </a:cubicBezTo>
                <a:cubicBezTo>
                  <a:pt x="111" y="2"/>
                  <a:pt x="106" y="2"/>
                  <a:pt x="101" y="4"/>
                </a:cubicBezTo>
                <a:cubicBezTo>
                  <a:pt x="104" y="6"/>
                  <a:pt x="104" y="6"/>
                  <a:pt x="104" y="6"/>
                </a:cubicBezTo>
                <a:cubicBezTo>
                  <a:pt x="97" y="9"/>
                  <a:pt x="93" y="0"/>
                  <a:pt x="86" y="4"/>
                </a:cubicBezTo>
                <a:cubicBezTo>
                  <a:pt x="84" y="5"/>
                  <a:pt x="84" y="5"/>
                  <a:pt x="84" y="5"/>
                </a:cubicBezTo>
                <a:cubicBezTo>
                  <a:pt x="88" y="8"/>
                  <a:pt x="94" y="6"/>
                  <a:pt x="98" y="8"/>
                </a:cubicBezTo>
                <a:cubicBezTo>
                  <a:pt x="74" y="7"/>
                  <a:pt x="49" y="10"/>
                  <a:pt x="25" y="13"/>
                </a:cubicBezTo>
                <a:cubicBezTo>
                  <a:pt x="17" y="13"/>
                  <a:pt x="7" y="14"/>
                  <a:pt x="2" y="22"/>
                </a:cubicBezTo>
                <a:cubicBezTo>
                  <a:pt x="4" y="23"/>
                  <a:pt x="6" y="20"/>
                  <a:pt x="8" y="23"/>
                </a:cubicBezTo>
                <a:cubicBezTo>
                  <a:pt x="7" y="27"/>
                  <a:pt x="2" y="25"/>
                  <a:pt x="3" y="29"/>
                </a:cubicBezTo>
                <a:cubicBezTo>
                  <a:pt x="0" y="30"/>
                  <a:pt x="0" y="30"/>
                  <a:pt x="0" y="30"/>
                </a:cubicBezTo>
                <a:cubicBezTo>
                  <a:pt x="2" y="34"/>
                  <a:pt x="7" y="30"/>
                  <a:pt x="9" y="34"/>
                </a:cubicBezTo>
                <a:cubicBezTo>
                  <a:pt x="7" y="36"/>
                  <a:pt x="4" y="34"/>
                  <a:pt x="1" y="36"/>
                </a:cubicBezTo>
                <a:close/>
                <a:moveTo>
                  <a:pt x="372" y="36"/>
                </a:moveTo>
                <a:cubicBezTo>
                  <a:pt x="372" y="35"/>
                  <a:pt x="372" y="35"/>
                  <a:pt x="372" y="35"/>
                </a:cubicBezTo>
                <a:cubicBezTo>
                  <a:pt x="374" y="36"/>
                  <a:pt x="376" y="36"/>
                  <a:pt x="379" y="36"/>
                </a:cubicBezTo>
                <a:cubicBezTo>
                  <a:pt x="380" y="38"/>
                  <a:pt x="382" y="38"/>
                  <a:pt x="383" y="38"/>
                </a:cubicBezTo>
                <a:cubicBezTo>
                  <a:pt x="379" y="38"/>
                  <a:pt x="375" y="38"/>
                  <a:pt x="372" y="36"/>
                </a:cubicBezTo>
                <a:close/>
                <a:moveTo>
                  <a:pt x="360" y="14"/>
                </a:moveTo>
                <a:cubicBezTo>
                  <a:pt x="373" y="14"/>
                  <a:pt x="373" y="14"/>
                  <a:pt x="373" y="14"/>
                </a:cubicBezTo>
                <a:cubicBezTo>
                  <a:pt x="383" y="15"/>
                  <a:pt x="383" y="15"/>
                  <a:pt x="383" y="15"/>
                </a:cubicBezTo>
                <a:lnTo>
                  <a:pt x="360" y="14"/>
                </a:lnTo>
                <a:close/>
                <a:moveTo>
                  <a:pt x="315" y="47"/>
                </a:moveTo>
                <a:cubicBezTo>
                  <a:pt x="336" y="47"/>
                  <a:pt x="336" y="47"/>
                  <a:pt x="336" y="47"/>
                </a:cubicBezTo>
                <a:cubicBezTo>
                  <a:pt x="343" y="46"/>
                  <a:pt x="350" y="46"/>
                  <a:pt x="358" y="46"/>
                </a:cubicBezTo>
                <a:cubicBezTo>
                  <a:pt x="336" y="47"/>
                  <a:pt x="336" y="47"/>
                  <a:pt x="336" y="47"/>
                </a:cubicBezTo>
                <a:cubicBezTo>
                  <a:pt x="329" y="47"/>
                  <a:pt x="322" y="47"/>
                  <a:pt x="315" y="47"/>
                </a:cubicBezTo>
                <a:close/>
                <a:moveTo>
                  <a:pt x="107" y="7"/>
                </a:moveTo>
                <a:cubicBezTo>
                  <a:pt x="108" y="6"/>
                  <a:pt x="109" y="7"/>
                  <a:pt x="110" y="8"/>
                </a:cubicBezTo>
                <a:cubicBezTo>
                  <a:pt x="107" y="8"/>
                  <a:pt x="107" y="8"/>
                  <a:pt x="107" y="8"/>
                </a:cubicBezTo>
                <a:lnTo>
                  <a:pt x="107" y="7"/>
                </a:lnTo>
                <a:close/>
              </a:path>
            </a:pathLst>
          </a:custGeom>
          <a:solidFill>
            <a:schemeClr val="accent1"/>
          </a:solidFill>
          <a:ln w="9525">
            <a:noFill/>
            <a:round/>
          </a:ln>
        </p:spPr>
        <p:txBody>
          <a:bodyPr vert="horz" wrap="square" lIns="91440" tIns="45720" rIns="91440" bIns="45720" numCol="1" anchor="ctr"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Bef>
                <a:spcPct val="50000"/>
              </a:spcBef>
            </a:pPr>
            <a:r>
              <a:rPr lang="zh-CN" altLang="en-US" sz="2800" b="1" dirty="0">
                <a:solidFill>
                  <a:schemeClr val="bg1"/>
                </a:solidFill>
                <a:latin typeface="腾祥嘉丽准粗圆简" panose="01010104010101010101" pitchFamily="2" charset="-122"/>
                <a:ea typeface="腾祥嘉丽准粗圆简" panose="01010104010101010101" pitchFamily="2" charset="-122"/>
              </a:rPr>
              <a:t>第</a:t>
            </a:r>
            <a:r>
              <a:rPr lang="en-US" altLang="zh-CN" sz="2800" b="1" dirty="0">
                <a:solidFill>
                  <a:schemeClr val="bg1"/>
                </a:solidFill>
                <a:latin typeface="腾祥嘉丽准粗圆简" panose="01010104010101010101" pitchFamily="2" charset="-122"/>
                <a:ea typeface="腾祥嘉丽准粗圆简" panose="01010104010101010101" pitchFamily="2" charset="-122"/>
              </a:rPr>
              <a:t>5</a:t>
            </a:r>
            <a:r>
              <a:rPr lang="zh-CN" altLang="en-US" sz="2800" b="1" dirty="0">
                <a:solidFill>
                  <a:schemeClr val="bg1"/>
                </a:solidFill>
                <a:latin typeface="腾祥嘉丽准粗圆简" panose="01010104010101010101" pitchFamily="2" charset="-122"/>
                <a:ea typeface="腾祥嘉丽准粗圆简" panose="01010104010101010101" pitchFamily="2" charset="-122"/>
              </a:rPr>
              <a:t>单元 从国共合作到国共对立</a:t>
            </a:r>
            <a:r>
              <a:rPr lang="en-US" altLang="zh-CN" sz="2800" b="1" dirty="0">
                <a:solidFill>
                  <a:schemeClr val="bg1"/>
                </a:solidFill>
                <a:latin typeface="腾祥嘉丽准粗圆简" panose="01010104010101010101" pitchFamily="2" charset="-122"/>
                <a:ea typeface="腾祥嘉丽准粗圆简" panose="01010104010101010101" pitchFamily="2" charset="-122"/>
              </a:rPr>
              <a:t>——</a:t>
            </a:r>
            <a:r>
              <a:rPr lang="zh-CN" altLang="en-US" sz="2800" b="1" dirty="0">
                <a:solidFill>
                  <a:srgbClr val="FFC000"/>
                </a:solidFill>
                <a:latin typeface="腾祥嘉丽准粗圆简" panose="01010104010101010101" pitchFamily="2" charset="-122"/>
                <a:ea typeface="腾祥嘉丽准粗圆简" panose="01010104010101010101" pitchFamily="2" charset="-122"/>
              </a:rPr>
              <a:t>时空坐标</a:t>
            </a:r>
            <a:endParaRPr lang="zh-CN" altLang="en-US" sz="2800" b="1" dirty="0">
              <a:solidFill>
                <a:srgbClr val="FFC000"/>
              </a:solidFill>
              <a:latin typeface="腾祥嘉丽准粗圆简" panose="01010104010101010101" pitchFamily="2" charset="-122"/>
              <a:ea typeface="腾祥嘉丽准粗圆简" panose="01010104010101010101" pitchFamily="2" charset="-122"/>
            </a:endParaRPr>
          </a:p>
        </p:txBody>
      </p:sp>
      <p:sp>
        <p:nvSpPr>
          <p:cNvPr id="3" name="箭头: 右 2"/>
          <p:cNvSpPr/>
          <p:nvPr/>
        </p:nvSpPr>
        <p:spPr>
          <a:xfrm>
            <a:off x="897095" y="4287985"/>
            <a:ext cx="9519920" cy="561975"/>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流程图: 摘录 3"/>
          <p:cNvSpPr/>
          <p:nvPr/>
        </p:nvSpPr>
        <p:spPr>
          <a:xfrm flipH="1" flipV="1">
            <a:off x="2025007" y="4559910"/>
            <a:ext cx="361950" cy="371475"/>
          </a:xfrm>
          <a:prstGeom prst="flowChartExtra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2876167" y="877759"/>
            <a:ext cx="6432861" cy="452832"/>
          </a:xfrm>
          <a:prstGeom prst="rect">
            <a:avLst/>
          </a:prstGeom>
          <a:noFill/>
          <a:ln>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latin typeface="潮字社国风冉宋简-闪" panose="02010604000000000000" pitchFamily="2" charset="-122"/>
                <a:ea typeface="潮字社国风冉宋简-闪" panose="02010604000000000000" pitchFamily="2" charset="-122"/>
              </a:rPr>
              <a:t>根据课本（第四单元）补充横线处，完成时空坐标。</a:t>
            </a:r>
            <a:endParaRPr lang="zh-CN" altLang="en-US" sz="2000" dirty="0">
              <a:solidFill>
                <a:schemeClr val="tx1"/>
              </a:solidFill>
              <a:latin typeface="潮字社国风冉宋简-闪" panose="02010604000000000000" pitchFamily="2" charset="-122"/>
              <a:ea typeface="潮字社国风冉宋简-闪" panose="02010604000000000000" pitchFamily="2" charset="-122"/>
            </a:endParaRPr>
          </a:p>
        </p:txBody>
      </p:sp>
      <p:sp>
        <p:nvSpPr>
          <p:cNvPr id="6" name="矩形 5"/>
          <p:cNvSpPr/>
          <p:nvPr/>
        </p:nvSpPr>
        <p:spPr>
          <a:xfrm>
            <a:off x="1675908" y="4988547"/>
            <a:ext cx="1060148" cy="4857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潮字社国风冉宋简-闪" panose="02010604000000000000" pitchFamily="2" charset="-122"/>
                <a:ea typeface="潮字社国风冉宋简-闪" panose="02010604000000000000" pitchFamily="2" charset="-122"/>
              </a:rPr>
              <a:t>1924</a:t>
            </a:r>
            <a:r>
              <a:rPr lang="zh-CN" altLang="en-US" dirty="0">
                <a:solidFill>
                  <a:schemeClr val="tx1"/>
                </a:solidFill>
                <a:latin typeface="潮字社国风冉宋简-闪" panose="02010604000000000000" pitchFamily="2" charset="-122"/>
                <a:ea typeface="潮字社国风冉宋简-闪" panose="02010604000000000000" pitchFamily="2" charset="-122"/>
              </a:rPr>
              <a:t>年</a:t>
            </a:r>
            <a:endParaRPr lang="zh-CN" altLang="en-US" dirty="0">
              <a:solidFill>
                <a:schemeClr val="tx1"/>
              </a:solidFill>
              <a:latin typeface="潮字社国风冉宋简-闪" panose="02010604000000000000" pitchFamily="2" charset="-122"/>
              <a:ea typeface="潮字社国风冉宋简-闪" panose="02010604000000000000" pitchFamily="2" charset="-122"/>
            </a:endParaRPr>
          </a:p>
        </p:txBody>
      </p:sp>
      <p:sp>
        <p:nvSpPr>
          <p:cNvPr id="7" name="矩形 6"/>
          <p:cNvSpPr/>
          <p:nvPr/>
        </p:nvSpPr>
        <p:spPr>
          <a:xfrm>
            <a:off x="1641415" y="3704257"/>
            <a:ext cx="1094641" cy="5837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rgbClr val="C00000"/>
                </a:solidFill>
                <a:latin typeface="二字元煜臣拙宋简" panose="02010604000000000000" pitchFamily="2" charset="-122"/>
                <a:ea typeface="二字元煜臣拙宋简" panose="02010604000000000000" pitchFamily="2" charset="-122"/>
              </a:rPr>
              <a:t>国民党一大</a:t>
            </a:r>
            <a:endParaRPr lang="zh-CN" altLang="en-US" sz="2000" dirty="0">
              <a:solidFill>
                <a:srgbClr val="C00000"/>
              </a:solidFill>
              <a:latin typeface="二字元煜臣拙宋简" panose="02010604000000000000" pitchFamily="2" charset="-122"/>
              <a:ea typeface="二字元煜臣拙宋简" panose="02010604000000000000" pitchFamily="2" charset="-122"/>
            </a:endParaRPr>
          </a:p>
        </p:txBody>
      </p:sp>
      <p:cxnSp>
        <p:nvCxnSpPr>
          <p:cNvPr id="8" name="直接连接符 7"/>
          <p:cNvCxnSpPr/>
          <p:nvPr/>
        </p:nvCxnSpPr>
        <p:spPr>
          <a:xfrm>
            <a:off x="1759846" y="4303789"/>
            <a:ext cx="822228" cy="0"/>
          </a:xfrm>
          <a:prstGeom prst="line">
            <a:avLst/>
          </a:prstGeom>
          <a:ln w="57150"/>
        </p:spPr>
        <p:style>
          <a:lnRef idx="1">
            <a:schemeClr val="dk1"/>
          </a:lnRef>
          <a:fillRef idx="0">
            <a:schemeClr val="dk1"/>
          </a:fillRef>
          <a:effectRef idx="0">
            <a:schemeClr val="dk1"/>
          </a:effectRef>
          <a:fontRef idx="minor">
            <a:schemeClr val="tx1"/>
          </a:fontRef>
        </p:style>
      </p:cxnSp>
      <p:sp>
        <p:nvSpPr>
          <p:cNvPr id="9" name="矩形 8"/>
          <p:cNvSpPr/>
          <p:nvPr/>
        </p:nvSpPr>
        <p:spPr>
          <a:xfrm>
            <a:off x="1412498" y="3922982"/>
            <a:ext cx="347348" cy="4528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chemeClr val="tx1"/>
                </a:solidFill>
                <a:latin typeface="+mn-ea"/>
              </a:rPr>
              <a:t>1</a:t>
            </a:r>
            <a:endParaRPr lang="zh-CN" altLang="en-US" sz="2400" b="1" dirty="0">
              <a:solidFill>
                <a:schemeClr val="tx1"/>
              </a:solidFill>
              <a:latin typeface="+mn-ea"/>
            </a:endParaRPr>
          </a:p>
        </p:txBody>
      </p:sp>
      <p:sp>
        <p:nvSpPr>
          <p:cNvPr id="14" name="星形: 五角 13"/>
          <p:cNvSpPr/>
          <p:nvPr/>
        </p:nvSpPr>
        <p:spPr>
          <a:xfrm>
            <a:off x="8801007" y="6205363"/>
            <a:ext cx="577694" cy="583728"/>
          </a:xfrm>
          <a:prstGeom prst="star5">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星形: 五角 14"/>
          <p:cNvSpPr/>
          <p:nvPr/>
        </p:nvSpPr>
        <p:spPr>
          <a:xfrm>
            <a:off x="9506961" y="6205363"/>
            <a:ext cx="577694" cy="583728"/>
          </a:xfrm>
          <a:prstGeom prst="star5">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星形: 五角 15"/>
          <p:cNvSpPr/>
          <p:nvPr/>
        </p:nvSpPr>
        <p:spPr>
          <a:xfrm>
            <a:off x="10217951" y="6205363"/>
            <a:ext cx="577694" cy="583728"/>
          </a:xfrm>
          <a:prstGeom prst="star5">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星形: 五角 16"/>
          <p:cNvSpPr/>
          <p:nvPr/>
        </p:nvSpPr>
        <p:spPr>
          <a:xfrm>
            <a:off x="10878001" y="6208041"/>
            <a:ext cx="577694" cy="583728"/>
          </a:xfrm>
          <a:prstGeom prst="star5">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星形: 五角 17"/>
          <p:cNvSpPr/>
          <p:nvPr/>
        </p:nvSpPr>
        <p:spPr>
          <a:xfrm>
            <a:off x="11555509" y="6208041"/>
            <a:ext cx="577694" cy="583728"/>
          </a:xfrm>
          <a:prstGeom prst="star5">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8801007" y="5703404"/>
            <a:ext cx="2268632" cy="363474"/>
          </a:xfrm>
          <a:prstGeom prst="rect">
            <a:avLst/>
          </a:prstGeom>
          <a:noFill/>
          <a:ln>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latin typeface="潮字社国风冉宋简-闪" panose="02010604000000000000" pitchFamily="2" charset="-122"/>
                <a:ea typeface="潮字社国风冉宋简-闪" panose="02010604000000000000" pitchFamily="2" charset="-122"/>
              </a:rPr>
              <a:t>给自己打个分吧！</a:t>
            </a:r>
            <a:endParaRPr lang="zh-CN" altLang="en-US" sz="2000" dirty="0">
              <a:solidFill>
                <a:schemeClr val="tx1"/>
              </a:solidFill>
              <a:latin typeface="潮字社国风冉宋简-闪" panose="02010604000000000000" pitchFamily="2" charset="-122"/>
              <a:ea typeface="潮字社国风冉宋简-闪" panose="02010604000000000000" pitchFamily="2" charset="-122"/>
            </a:endParaRPr>
          </a:p>
        </p:txBody>
      </p:sp>
      <p:sp>
        <p:nvSpPr>
          <p:cNvPr id="20" name="流程图: 摘录 19"/>
          <p:cNvSpPr/>
          <p:nvPr/>
        </p:nvSpPr>
        <p:spPr>
          <a:xfrm flipH="1" flipV="1">
            <a:off x="3318048" y="4559910"/>
            <a:ext cx="361950" cy="371475"/>
          </a:xfrm>
          <a:prstGeom prst="flowChartExtra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2968949" y="4988547"/>
            <a:ext cx="1060148" cy="4857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潮字社国风冉宋简-闪" panose="02010604000000000000" pitchFamily="2" charset="-122"/>
                <a:ea typeface="潮字社国风冉宋简-闪" panose="02010604000000000000" pitchFamily="2" charset="-122"/>
              </a:rPr>
              <a:t>1926</a:t>
            </a:r>
            <a:r>
              <a:rPr lang="zh-CN" altLang="en-US" dirty="0">
                <a:solidFill>
                  <a:schemeClr val="tx1"/>
                </a:solidFill>
                <a:latin typeface="潮字社国风冉宋简-闪" panose="02010604000000000000" pitchFamily="2" charset="-122"/>
                <a:ea typeface="潮字社国风冉宋简-闪" panose="02010604000000000000" pitchFamily="2" charset="-122"/>
              </a:rPr>
              <a:t>年</a:t>
            </a:r>
            <a:endParaRPr lang="zh-CN" altLang="en-US" dirty="0">
              <a:solidFill>
                <a:schemeClr val="tx1"/>
              </a:solidFill>
              <a:latin typeface="潮字社国风冉宋简-闪" panose="02010604000000000000" pitchFamily="2" charset="-122"/>
              <a:ea typeface="潮字社国风冉宋简-闪" panose="02010604000000000000" pitchFamily="2" charset="-122"/>
            </a:endParaRPr>
          </a:p>
        </p:txBody>
      </p:sp>
      <p:sp>
        <p:nvSpPr>
          <p:cNvPr id="22" name="流程图: 摘录 21"/>
          <p:cNvSpPr/>
          <p:nvPr/>
        </p:nvSpPr>
        <p:spPr>
          <a:xfrm flipH="1" flipV="1">
            <a:off x="4548548" y="4559910"/>
            <a:ext cx="361950" cy="371475"/>
          </a:xfrm>
          <a:prstGeom prst="flowChartExtra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4199449" y="4988547"/>
            <a:ext cx="1060148" cy="4857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潮字社国风冉宋简-闪" panose="02010604000000000000" pitchFamily="2" charset="-122"/>
                <a:ea typeface="潮字社国风冉宋简-闪" panose="02010604000000000000" pitchFamily="2" charset="-122"/>
              </a:rPr>
              <a:t>1927</a:t>
            </a:r>
            <a:r>
              <a:rPr lang="zh-CN" altLang="en-US" dirty="0">
                <a:solidFill>
                  <a:schemeClr val="tx1"/>
                </a:solidFill>
                <a:latin typeface="潮字社国风冉宋简-闪" panose="02010604000000000000" pitchFamily="2" charset="-122"/>
                <a:ea typeface="潮字社国风冉宋简-闪" panose="02010604000000000000" pitchFamily="2" charset="-122"/>
              </a:rPr>
              <a:t>年</a:t>
            </a:r>
            <a:endParaRPr lang="zh-CN" altLang="en-US" dirty="0">
              <a:solidFill>
                <a:schemeClr val="tx1"/>
              </a:solidFill>
              <a:latin typeface="潮字社国风冉宋简-闪" panose="02010604000000000000" pitchFamily="2" charset="-122"/>
              <a:ea typeface="潮字社国风冉宋简-闪" panose="02010604000000000000" pitchFamily="2" charset="-122"/>
            </a:endParaRPr>
          </a:p>
        </p:txBody>
      </p:sp>
      <p:sp>
        <p:nvSpPr>
          <p:cNvPr id="24" name="流程图: 摘录 23"/>
          <p:cNvSpPr/>
          <p:nvPr/>
        </p:nvSpPr>
        <p:spPr>
          <a:xfrm flipH="1" flipV="1">
            <a:off x="5779048" y="4559910"/>
            <a:ext cx="361950" cy="371475"/>
          </a:xfrm>
          <a:prstGeom prst="flowChartExtra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a:off x="5429949" y="4988547"/>
            <a:ext cx="1060148" cy="4857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潮字社国风冉宋简-闪" panose="02010604000000000000" pitchFamily="2" charset="-122"/>
                <a:ea typeface="潮字社国风冉宋简-闪" panose="02010604000000000000" pitchFamily="2" charset="-122"/>
              </a:rPr>
              <a:t>1928</a:t>
            </a:r>
            <a:r>
              <a:rPr lang="zh-CN" altLang="en-US" dirty="0">
                <a:solidFill>
                  <a:schemeClr val="tx1"/>
                </a:solidFill>
                <a:latin typeface="潮字社国风冉宋简-闪" panose="02010604000000000000" pitchFamily="2" charset="-122"/>
                <a:ea typeface="潮字社国风冉宋简-闪" panose="02010604000000000000" pitchFamily="2" charset="-122"/>
              </a:rPr>
              <a:t>年</a:t>
            </a:r>
            <a:endParaRPr lang="zh-CN" altLang="en-US" dirty="0">
              <a:solidFill>
                <a:schemeClr val="tx1"/>
              </a:solidFill>
              <a:latin typeface="潮字社国风冉宋简-闪" panose="02010604000000000000" pitchFamily="2" charset="-122"/>
              <a:ea typeface="潮字社国风冉宋简-闪" panose="02010604000000000000" pitchFamily="2" charset="-122"/>
            </a:endParaRPr>
          </a:p>
        </p:txBody>
      </p:sp>
      <p:sp>
        <p:nvSpPr>
          <p:cNvPr id="26" name="流程图: 摘录 25"/>
          <p:cNvSpPr/>
          <p:nvPr/>
        </p:nvSpPr>
        <p:spPr>
          <a:xfrm flipH="1" flipV="1">
            <a:off x="6856442" y="4594211"/>
            <a:ext cx="361950" cy="371475"/>
          </a:xfrm>
          <a:prstGeom prst="flowChartExtra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p:nvSpPr>
        <p:spPr>
          <a:xfrm>
            <a:off x="6477491" y="4988547"/>
            <a:ext cx="1060148" cy="4857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潮字社国风冉宋简-闪" panose="02010604000000000000" pitchFamily="2" charset="-122"/>
                <a:ea typeface="潮字社国风冉宋简-闪" panose="02010604000000000000" pitchFamily="2" charset="-122"/>
              </a:rPr>
              <a:t>1934</a:t>
            </a:r>
            <a:r>
              <a:rPr lang="zh-CN" altLang="en-US" dirty="0">
                <a:solidFill>
                  <a:schemeClr val="tx1"/>
                </a:solidFill>
                <a:latin typeface="潮字社国风冉宋简-闪" panose="02010604000000000000" pitchFamily="2" charset="-122"/>
                <a:ea typeface="潮字社国风冉宋简-闪" panose="02010604000000000000" pitchFamily="2" charset="-122"/>
              </a:rPr>
              <a:t>年</a:t>
            </a:r>
            <a:endParaRPr lang="zh-CN" altLang="en-US" dirty="0">
              <a:solidFill>
                <a:schemeClr val="tx1"/>
              </a:solidFill>
              <a:latin typeface="潮字社国风冉宋简-闪" panose="02010604000000000000" pitchFamily="2" charset="-122"/>
              <a:ea typeface="潮字社国风冉宋简-闪" panose="02010604000000000000" pitchFamily="2" charset="-122"/>
            </a:endParaRPr>
          </a:p>
        </p:txBody>
      </p:sp>
      <p:sp>
        <p:nvSpPr>
          <p:cNvPr id="28" name="流程图: 摘录 27"/>
          <p:cNvSpPr/>
          <p:nvPr/>
        </p:nvSpPr>
        <p:spPr>
          <a:xfrm flipH="1" flipV="1">
            <a:off x="7899012" y="4559910"/>
            <a:ext cx="361950" cy="371475"/>
          </a:xfrm>
          <a:prstGeom prst="flowChartExtra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p:cNvSpPr/>
          <p:nvPr/>
        </p:nvSpPr>
        <p:spPr>
          <a:xfrm>
            <a:off x="7549913" y="4988547"/>
            <a:ext cx="1060148" cy="4857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潮字社国风冉宋简-闪" panose="02010604000000000000" pitchFamily="2" charset="-122"/>
                <a:ea typeface="潮字社国风冉宋简-闪" panose="02010604000000000000" pitchFamily="2" charset="-122"/>
              </a:rPr>
              <a:t>1935</a:t>
            </a:r>
            <a:r>
              <a:rPr lang="zh-CN" altLang="en-US" dirty="0">
                <a:solidFill>
                  <a:schemeClr val="tx1"/>
                </a:solidFill>
                <a:latin typeface="潮字社国风冉宋简-闪" panose="02010604000000000000" pitchFamily="2" charset="-122"/>
                <a:ea typeface="潮字社国风冉宋简-闪" panose="02010604000000000000" pitchFamily="2" charset="-122"/>
              </a:rPr>
              <a:t>年</a:t>
            </a:r>
            <a:endParaRPr lang="zh-CN" altLang="en-US" dirty="0">
              <a:solidFill>
                <a:schemeClr val="tx1"/>
              </a:solidFill>
              <a:latin typeface="潮字社国风冉宋简-闪" panose="02010604000000000000" pitchFamily="2" charset="-122"/>
              <a:ea typeface="潮字社国风冉宋简-闪" panose="02010604000000000000" pitchFamily="2" charset="-122"/>
            </a:endParaRPr>
          </a:p>
        </p:txBody>
      </p:sp>
      <p:sp>
        <p:nvSpPr>
          <p:cNvPr id="30" name="流程图: 摘录 29"/>
          <p:cNvSpPr/>
          <p:nvPr/>
        </p:nvSpPr>
        <p:spPr>
          <a:xfrm flipH="1" flipV="1">
            <a:off x="9261068" y="4559910"/>
            <a:ext cx="361950" cy="371475"/>
          </a:xfrm>
          <a:prstGeom prst="flowChartExtra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p:cNvSpPr/>
          <p:nvPr/>
        </p:nvSpPr>
        <p:spPr>
          <a:xfrm>
            <a:off x="8911969" y="4988547"/>
            <a:ext cx="1060148" cy="4857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潮字社国风冉宋简-闪" panose="02010604000000000000" pitchFamily="2" charset="-122"/>
                <a:ea typeface="潮字社国风冉宋简-闪" panose="02010604000000000000" pitchFamily="2" charset="-122"/>
              </a:rPr>
              <a:t>1936</a:t>
            </a:r>
            <a:r>
              <a:rPr lang="zh-CN" altLang="en-US" dirty="0">
                <a:solidFill>
                  <a:schemeClr val="tx1"/>
                </a:solidFill>
                <a:latin typeface="潮字社国风冉宋简-闪" panose="02010604000000000000" pitchFamily="2" charset="-122"/>
                <a:ea typeface="潮字社国风冉宋简-闪" panose="02010604000000000000" pitchFamily="2" charset="-122"/>
              </a:rPr>
              <a:t>年</a:t>
            </a:r>
            <a:endParaRPr lang="zh-CN" altLang="en-US" dirty="0">
              <a:solidFill>
                <a:schemeClr val="tx1"/>
              </a:solidFill>
              <a:latin typeface="潮字社国风冉宋简-闪" panose="02010604000000000000" pitchFamily="2" charset="-122"/>
              <a:ea typeface="潮字社国风冉宋简-闪" panose="02010604000000000000" pitchFamily="2" charset="-122"/>
            </a:endParaRPr>
          </a:p>
        </p:txBody>
      </p:sp>
      <p:sp>
        <p:nvSpPr>
          <p:cNvPr id="32" name="矩形 31"/>
          <p:cNvSpPr/>
          <p:nvPr/>
        </p:nvSpPr>
        <p:spPr>
          <a:xfrm>
            <a:off x="3394637" y="2749797"/>
            <a:ext cx="2489936" cy="3573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accent1"/>
                </a:solidFill>
                <a:latin typeface="二字元煜臣拙宋简" panose="02010604000000000000" pitchFamily="2" charset="-122"/>
                <a:ea typeface="二字元煜臣拙宋简" panose="02010604000000000000" pitchFamily="2" charset="-122"/>
              </a:rPr>
              <a:t>国民右派叛变革命</a:t>
            </a:r>
            <a:endParaRPr lang="zh-CN" altLang="en-US" sz="2000" dirty="0">
              <a:solidFill>
                <a:schemeClr val="accent1"/>
              </a:solidFill>
              <a:latin typeface="二字元煜臣拙宋简" panose="02010604000000000000" pitchFamily="2" charset="-122"/>
              <a:ea typeface="二字元煜臣拙宋简" panose="02010604000000000000" pitchFamily="2" charset="-122"/>
            </a:endParaRPr>
          </a:p>
        </p:txBody>
      </p:sp>
      <p:cxnSp>
        <p:nvCxnSpPr>
          <p:cNvPr id="33" name="直接连接符 32"/>
          <p:cNvCxnSpPr/>
          <p:nvPr/>
        </p:nvCxnSpPr>
        <p:spPr>
          <a:xfrm>
            <a:off x="4298797" y="4314527"/>
            <a:ext cx="822228" cy="0"/>
          </a:xfrm>
          <a:prstGeom prst="line">
            <a:avLst/>
          </a:prstGeom>
          <a:ln w="57150"/>
        </p:spPr>
        <p:style>
          <a:lnRef idx="1">
            <a:schemeClr val="dk1"/>
          </a:lnRef>
          <a:fillRef idx="0">
            <a:schemeClr val="dk1"/>
          </a:fillRef>
          <a:effectRef idx="0">
            <a:schemeClr val="dk1"/>
          </a:effectRef>
          <a:fontRef idx="minor">
            <a:schemeClr val="tx1"/>
          </a:fontRef>
        </p:style>
      </p:cxnSp>
      <p:sp>
        <p:nvSpPr>
          <p:cNvPr id="34" name="矩形 33"/>
          <p:cNvSpPr/>
          <p:nvPr/>
        </p:nvSpPr>
        <p:spPr>
          <a:xfrm>
            <a:off x="3968495" y="3888027"/>
            <a:ext cx="288969" cy="49190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chemeClr val="tx1"/>
                </a:solidFill>
                <a:latin typeface="+mn-ea"/>
              </a:rPr>
              <a:t>2</a:t>
            </a:r>
            <a:endParaRPr lang="zh-CN" altLang="en-US" sz="2400" b="1" dirty="0">
              <a:solidFill>
                <a:schemeClr val="tx1"/>
              </a:solidFill>
              <a:latin typeface="+mn-ea"/>
            </a:endParaRPr>
          </a:p>
        </p:txBody>
      </p:sp>
      <p:sp>
        <p:nvSpPr>
          <p:cNvPr id="35" name="矩形 34"/>
          <p:cNvSpPr/>
          <p:nvPr/>
        </p:nvSpPr>
        <p:spPr>
          <a:xfrm>
            <a:off x="5382474" y="3688838"/>
            <a:ext cx="1094641" cy="5837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rgbClr val="C00000"/>
                </a:solidFill>
                <a:latin typeface="二字元煜臣拙宋简" panose="02010604000000000000" pitchFamily="2" charset="-122"/>
                <a:ea typeface="二字元煜臣拙宋简" panose="02010604000000000000" pitchFamily="2" charset="-122"/>
              </a:rPr>
              <a:t>井冈山会师</a:t>
            </a:r>
            <a:endParaRPr lang="zh-CN" altLang="en-US" sz="2000" dirty="0">
              <a:solidFill>
                <a:srgbClr val="C00000"/>
              </a:solidFill>
              <a:latin typeface="二字元煜臣拙宋简" panose="02010604000000000000" pitchFamily="2" charset="-122"/>
              <a:ea typeface="二字元煜臣拙宋简" panose="02010604000000000000" pitchFamily="2" charset="-122"/>
            </a:endParaRPr>
          </a:p>
        </p:txBody>
      </p:sp>
      <p:cxnSp>
        <p:nvCxnSpPr>
          <p:cNvPr id="36" name="直接连接符 35"/>
          <p:cNvCxnSpPr/>
          <p:nvPr/>
        </p:nvCxnSpPr>
        <p:spPr>
          <a:xfrm>
            <a:off x="5500905" y="4288370"/>
            <a:ext cx="822228" cy="0"/>
          </a:xfrm>
          <a:prstGeom prst="line">
            <a:avLst/>
          </a:prstGeom>
          <a:ln w="57150"/>
        </p:spPr>
        <p:style>
          <a:lnRef idx="1">
            <a:schemeClr val="dk1"/>
          </a:lnRef>
          <a:fillRef idx="0">
            <a:schemeClr val="dk1"/>
          </a:fillRef>
          <a:effectRef idx="0">
            <a:schemeClr val="dk1"/>
          </a:effectRef>
          <a:fontRef idx="minor">
            <a:schemeClr val="tx1"/>
          </a:fontRef>
        </p:style>
      </p:cxnSp>
      <p:sp>
        <p:nvSpPr>
          <p:cNvPr id="37" name="矩形 36"/>
          <p:cNvSpPr/>
          <p:nvPr/>
        </p:nvSpPr>
        <p:spPr>
          <a:xfrm>
            <a:off x="5153557" y="3907563"/>
            <a:ext cx="347348" cy="4528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chemeClr val="tx1"/>
                </a:solidFill>
                <a:latin typeface="+mn-ea"/>
              </a:rPr>
              <a:t>3</a:t>
            </a:r>
            <a:endParaRPr lang="zh-CN" altLang="en-US" sz="2400" b="1" dirty="0">
              <a:solidFill>
                <a:schemeClr val="tx1"/>
              </a:solidFill>
              <a:latin typeface="+mn-ea"/>
            </a:endParaRPr>
          </a:p>
        </p:txBody>
      </p:sp>
      <p:sp>
        <p:nvSpPr>
          <p:cNvPr id="38" name="矩形 37"/>
          <p:cNvSpPr/>
          <p:nvPr/>
        </p:nvSpPr>
        <p:spPr>
          <a:xfrm>
            <a:off x="6490097" y="3704257"/>
            <a:ext cx="1094641" cy="5837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rgbClr val="C00000"/>
                </a:solidFill>
                <a:latin typeface="二字元煜臣拙宋简" panose="02010604000000000000" pitchFamily="2" charset="-122"/>
                <a:ea typeface="二字元煜臣拙宋简" panose="02010604000000000000" pitchFamily="2" charset="-122"/>
              </a:rPr>
              <a:t>长征</a:t>
            </a:r>
            <a:endParaRPr lang="en-US" altLang="zh-CN" sz="2000" dirty="0">
              <a:solidFill>
                <a:srgbClr val="C00000"/>
              </a:solidFill>
              <a:latin typeface="二字元煜臣拙宋简" panose="02010604000000000000" pitchFamily="2" charset="-122"/>
              <a:ea typeface="二字元煜臣拙宋简" panose="02010604000000000000" pitchFamily="2" charset="-122"/>
            </a:endParaRPr>
          </a:p>
          <a:p>
            <a:pPr algn="ctr"/>
            <a:r>
              <a:rPr lang="zh-CN" altLang="en-US" sz="2000" dirty="0">
                <a:solidFill>
                  <a:srgbClr val="C00000"/>
                </a:solidFill>
                <a:latin typeface="二字元煜臣拙宋简" panose="02010604000000000000" pitchFamily="2" charset="-122"/>
                <a:ea typeface="二字元煜臣拙宋简" panose="02010604000000000000" pitchFamily="2" charset="-122"/>
              </a:rPr>
              <a:t>开始</a:t>
            </a:r>
            <a:endParaRPr lang="zh-CN" altLang="en-US" sz="2000" dirty="0">
              <a:solidFill>
                <a:srgbClr val="C00000"/>
              </a:solidFill>
              <a:latin typeface="二字元煜臣拙宋简" panose="02010604000000000000" pitchFamily="2" charset="-122"/>
              <a:ea typeface="二字元煜臣拙宋简" panose="02010604000000000000" pitchFamily="2" charset="-122"/>
            </a:endParaRPr>
          </a:p>
        </p:txBody>
      </p:sp>
      <p:cxnSp>
        <p:nvCxnSpPr>
          <p:cNvPr id="39" name="直接连接符 38"/>
          <p:cNvCxnSpPr/>
          <p:nvPr/>
        </p:nvCxnSpPr>
        <p:spPr>
          <a:xfrm>
            <a:off x="6608528" y="4303789"/>
            <a:ext cx="822228" cy="0"/>
          </a:xfrm>
          <a:prstGeom prst="line">
            <a:avLst/>
          </a:prstGeom>
          <a:ln w="57150"/>
        </p:spPr>
        <p:style>
          <a:lnRef idx="1">
            <a:schemeClr val="dk1"/>
          </a:lnRef>
          <a:fillRef idx="0">
            <a:schemeClr val="dk1"/>
          </a:fillRef>
          <a:effectRef idx="0">
            <a:schemeClr val="dk1"/>
          </a:effectRef>
          <a:fontRef idx="minor">
            <a:schemeClr val="tx1"/>
          </a:fontRef>
        </p:style>
      </p:cxnSp>
      <p:sp>
        <p:nvSpPr>
          <p:cNvPr id="40" name="矩形 39"/>
          <p:cNvSpPr/>
          <p:nvPr/>
        </p:nvSpPr>
        <p:spPr>
          <a:xfrm>
            <a:off x="6261180" y="3922982"/>
            <a:ext cx="347348" cy="4528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chemeClr val="tx1"/>
                </a:solidFill>
                <a:latin typeface="+mn-ea"/>
              </a:rPr>
              <a:t>4</a:t>
            </a:r>
            <a:endParaRPr lang="zh-CN" altLang="en-US" sz="2400" b="1" dirty="0">
              <a:solidFill>
                <a:schemeClr val="tx1"/>
              </a:solidFill>
              <a:latin typeface="+mn-ea"/>
            </a:endParaRPr>
          </a:p>
        </p:txBody>
      </p:sp>
      <p:sp>
        <p:nvSpPr>
          <p:cNvPr id="41" name="矩形 40"/>
          <p:cNvSpPr/>
          <p:nvPr/>
        </p:nvSpPr>
        <p:spPr>
          <a:xfrm>
            <a:off x="7666339" y="3688838"/>
            <a:ext cx="1094641" cy="5837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rgbClr val="C00000"/>
                </a:solidFill>
                <a:latin typeface="二字元煜臣拙宋简" panose="02010604000000000000" pitchFamily="2" charset="-122"/>
                <a:ea typeface="二字元煜臣拙宋简" panose="02010604000000000000" pitchFamily="2" charset="-122"/>
              </a:rPr>
              <a:t>遵义</a:t>
            </a:r>
            <a:endParaRPr lang="en-US" altLang="zh-CN" sz="2000" dirty="0">
              <a:solidFill>
                <a:srgbClr val="C00000"/>
              </a:solidFill>
              <a:latin typeface="二字元煜臣拙宋简" panose="02010604000000000000" pitchFamily="2" charset="-122"/>
              <a:ea typeface="二字元煜臣拙宋简" panose="02010604000000000000" pitchFamily="2" charset="-122"/>
            </a:endParaRPr>
          </a:p>
          <a:p>
            <a:pPr algn="ctr"/>
            <a:r>
              <a:rPr lang="zh-CN" altLang="en-US" sz="2000" dirty="0">
                <a:solidFill>
                  <a:srgbClr val="C00000"/>
                </a:solidFill>
                <a:latin typeface="二字元煜臣拙宋简" panose="02010604000000000000" pitchFamily="2" charset="-122"/>
                <a:ea typeface="二字元煜臣拙宋简" panose="02010604000000000000" pitchFamily="2" charset="-122"/>
              </a:rPr>
              <a:t>会议</a:t>
            </a:r>
            <a:endParaRPr lang="zh-CN" altLang="en-US" sz="2000" dirty="0">
              <a:solidFill>
                <a:srgbClr val="C00000"/>
              </a:solidFill>
              <a:latin typeface="二字元煜臣拙宋简" panose="02010604000000000000" pitchFamily="2" charset="-122"/>
              <a:ea typeface="二字元煜臣拙宋简" panose="02010604000000000000" pitchFamily="2" charset="-122"/>
            </a:endParaRPr>
          </a:p>
        </p:txBody>
      </p:sp>
      <p:cxnSp>
        <p:nvCxnSpPr>
          <p:cNvPr id="42" name="直接连接符 41"/>
          <p:cNvCxnSpPr/>
          <p:nvPr/>
        </p:nvCxnSpPr>
        <p:spPr>
          <a:xfrm>
            <a:off x="7784770" y="4311343"/>
            <a:ext cx="822228" cy="0"/>
          </a:xfrm>
          <a:prstGeom prst="line">
            <a:avLst/>
          </a:prstGeom>
          <a:ln w="57150"/>
        </p:spPr>
        <p:style>
          <a:lnRef idx="1">
            <a:schemeClr val="dk1"/>
          </a:lnRef>
          <a:fillRef idx="0">
            <a:schemeClr val="dk1"/>
          </a:fillRef>
          <a:effectRef idx="0">
            <a:schemeClr val="dk1"/>
          </a:effectRef>
          <a:fontRef idx="minor">
            <a:schemeClr val="tx1"/>
          </a:fontRef>
        </p:style>
      </p:cxnSp>
      <p:sp>
        <p:nvSpPr>
          <p:cNvPr id="43" name="矩形 42"/>
          <p:cNvSpPr/>
          <p:nvPr/>
        </p:nvSpPr>
        <p:spPr>
          <a:xfrm>
            <a:off x="7437422" y="3907563"/>
            <a:ext cx="347348" cy="4528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chemeClr val="tx1"/>
                </a:solidFill>
                <a:latin typeface="+mn-ea"/>
              </a:rPr>
              <a:t>5</a:t>
            </a:r>
            <a:endParaRPr lang="zh-CN" altLang="en-US" sz="2400" b="1" dirty="0">
              <a:solidFill>
                <a:schemeClr val="tx1"/>
              </a:solidFill>
              <a:latin typeface="+mn-ea"/>
            </a:endParaRPr>
          </a:p>
        </p:txBody>
      </p:sp>
      <p:sp>
        <p:nvSpPr>
          <p:cNvPr id="44" name="矩形 43"/>
          <p:cNvSpPr/>
          <p:nvPr/>
        </p:nvSpPr>
        <p:spPr>
          <a:xfrm>
            <a:off x="8834334" y="3688838"/>
            <a:ext cx="1094641" cy="5837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rgbClr val="C00000"/>
                </a:solidFill>
                <a:latin typeface="二字元煜臣拙宋简" panose="02010604000000000000" pitchFamily="2" charset="-122"/>
                <a:ea typeface="二字元煜臣拙宋简" panose="02010604000000000000" pitchFamily="2" charset="-122"/>
              </a:rPr>
              <a:t>长征</a:t>
            </a:r>
            <a:endParaRPr lang="en-US" altLang="zh-CN" sz="2000" dirty="0">
              <a:solidFill>
                <a:srgbClr val="C00000"/>
              </a:solidFill>
              <a:latin typeface="二字元煜臣拙宋简" panose="02010604000000000000" pitchFamily="2" charset="-122"/>
              <a:ea typeface="二字元煜臣拙宋简" panose="02010604000000000000" pitchFamily="2" charset="-122"/>
            </a:endParaRPr>
          </a:p>
          <a:p>
            <a:pPr algn="ctr"/>
            <a:r>
              <a:rPr lang="zh-CN" altLang="en-US" sz="2000" dirty="0">
                <a:solidFill>
                  <a:srgbClr val="C00000"/>
                </a:solidFill>
                <a:latin typeface="二字元煜臣拙宋简" panose="02010604000000000000" pitchFamily="2" charset="-122"/>
                <a:ea typeface="二字元煜臣拙宋简" panose="02010604000000000000" pitchFamily="2" charset="-122"/>
              </a:rPr>
              <a:t>结束</a:t>
            </a:r>
            <a:endParaRPr lang="zh-CN" altLang="en-US" sz="2000" dirty="0">
              <a:solidFill>
                <a:srgbClr val="C00000"/>
              </a:solidFill>
              <a:latin typeface="二字元煜臣拙宋简" panose="02010604000000000000" pitchFamily="2" charset="-122"/>
              <a:ea typeface="二字元煜臣拙宋简" panose="02010604000000000000" pitchFamily="2" charset="-122"/>
            </a:endParaRPr>
          </a:p>
        </p:txBody>
      </p:sp>
      <p:cxnSp>
        <p:nvCxnSpPr>
          <p:cNvPr id="45" name="直接连接符 44"/>
          <p:cNvCxnSpPr/>
          <p:nvPr/>
        </p:nvCxnSpPr>
        <p:spPr>
          <a:xfrm>
            <a:off x="8952765" y="4288370"/>
            <a:ext cx="822228" cy="0"/>
          </a:xfrm>
          <a:prstGeom prst="line">
            <a:avLst/>
          </a:prstGeom>
          <a:ln w="57150"/>
        </p:spPr>
        <p:style>
          <a:lnRef idx="1">
            <a:schemeClr val="dk1"/>
          </a:lnRef>
          <a:fillRef idx="0">
            <a:schemeClr val="dk1"/>
          </a:fillRef>
          <a:effectRef idx="0">
            <a:schemeClr val="dk1"/>
          </a:effectRef>
          <a:fontRef idx="minor">
            <a:schemeClr val="tx1"/>
          </a:fontRef>
        </p:style>
      </p:cxnSp>
      <p:sp>
        <p:nvSpPr>
          <p:cNvPr id="46" name="矩形 45"/>
          <p:cNvSpPr/>
          <p:nvPr/>
        </p:nvSpPr>
        <p:spPr>
          <a:xfrm>
            <a:off x="8605417" y="3907563"/>
            <a:ext cx="347348" cy="4528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chemeClr val="tx1"/>
                </a:solidFill>
                <a:latin typeface="+mn-ea"/>
              </a:rPr>
              <a:t>6</a:t>
            </a:r>
            <a:endParaRPr lang="zh-CN" altLang="en-US" sz="2400" b="1" dirty="0">
              <a:solidFill>
                <a:schemeClr val="tx1"/>
              </a:solidFill>
              <a:latin typeface="+mn-ea"/>
            </a:endParaRPr>
          </a:p>
        </p:txBody>
      </p:sp>
      <p:cxnSp>
        <p:nvCxnSpPr>
          <p:cNvPr id="48" name="直接连接符 47"/>
          <p:cNvCxnSpPr>
            <a:stCxn id="7" idx="0"/>
          </p:cNvCxnSpPr>
          <p:nvPr/>
        </p:nvCxnSpPr>
        <p:spPr>
          <a:xfrm flipV="1">
            <a:off x="2188736" y="2080612"/>
            <a:ext cx="0" cy="1623645"/>
          </a:xfrm>
          <a:prstGeom prst="line">
            <a:avLst/>
          </a:prstGeom>
          <a:ln w="38100">
            <a:prstDash val="lgDash"/>
          </a:ln>
        </p:spPr>
        <p:style>
          <a:lnRef idx="1">
            <a:schemeClr val="dk1"/>
          </a:lnRef>
          <a:fillRef idx="0">
            <a:schemeClr val="dk1"/>
          </a:fillRef>
          <a:effectRef idx="0">
            <a:schemeClr val="dk1"/>
          </a:effectRef>
          <a:fontRef idx="minor">
            <a:schemeClr val="tx1"/>
          </a:fontRef>
        </p:style>
      </p:cxnSp>
      <p:cxnSp>
        <p:nvCxnSpPr>
          <p:cNvPr id="54" name="直接连接符 53"/>
          <p:cNvCxnSpPr/>
          <p:nvPr/>
        </p:nvCxnSpPr>
        <p:spPr>
          <a:xfrm flipV="1">
            <a:off x="4655739" y="2205792"/>
            <a:ext cx="0" cy="458549"/>
          </a:xfrm>
          <a:prstGeom prst="line">
            <a:avLst/>
          </a:prstGeom>
          <a:ln w="38100">
            <a:prstDash val="lgDash"/>
          </a:ln>
        </p:spPr>
        <p:style>
          <a:lnRef idx="1">
            <a:schemeClr val="dk1"/>
          </a:lnRef>
          <a:fillRef idx="0">
            <a:schemeClr val="dk1"/>
          </a:fillRef>
          <a:effectRef idx="0">
            <a:schemeClr val="dk1"/>
          </a:effectRef>
          <a:fontRef idx="minor">
            <a:schemeClr val="tx1"/>
          </a:fontRef>
        </p:style>
      </p:cxnSp>
      <p:cxnSp>
        <p:nvCxnSpPr>
          <p:cNvPr id="60" name="直接箭头连接符 59"/>
          <p:cNvCxnSpPr/>
          <p:nvPr/>
        </p:nvCxnSpPr>
        <p:spPr>
          <a:xfrm>
            <a:off x="2188736" y="2080612"/>
            <a:ext cx="2509519" cy="0"/>
          </a:xfrm>
          <a:prstGeom prst="straightConnector1">
            <a:avLst/>
          </a:prstGeom>
          <a:ln w="38100">
            <a:prstDash val="lg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61" name="矩形 60"/>
          <p:cNvSpPr/>
          <p:nvPr/>
        </p:nvSpPr>
        <p:spPr>
          <a:xfrm>
            <a:off x="2192714" y="1555587"/>
            <a:ext cx="2509519" cy="425209"/>
          </a:xfrm>
          <a:prstGeom prst="rect">
            <a:avLst/>
          </a:prstGeom>
          <a:noFill/>
          <a:ln w="28575">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accent1"/>
                </a:solidFill>
                <a:latin typeface="二字元煜臣拙宋简" panose="02010604000000000000" pitchFamily="2" charset="-122"/>
                <a:ea typeface="二字元煜臣拙宋简" panose="02010604000000000000" pitchFamily="2" charset="-122"/>
              </a:rPr>
              <a:t>第一次国共合作</a:t>
            </a:r>
            <a:endParaRPr lang="en-US" altLang="zh-CN" sz="2000" dirty="0">
              <a:solidFill>
                <a:schemeClr val="accent1"/>
              </a:solidFill>
              <a:latin typeface="二字元煜臣拙宋简" panose="02010604000000000000" pitchFamily="2" charset="-122"/>
              <a:ea typeface="二字元煜臣拙宋简" panose="02010604000000000000" pitchFamily="2" charset="-122"/>
            </a:endParaRPr>
          </a:p>
          <a:p>
            <a:pPr algn="ctr"/>
            <a:r>
              <a:rPr lang="zh-CN" altLang="en-US" sz="2000" dirty="0">
                <a:solidFill>
                  <a:schemeClr val="accent1"/>
                </a:solidFill>
                <a:latin typeface="二字元煜臣拙宋简" panose="02010604000000000000" pitchFamily="2" charset="-122"/>
                <a:ea typeface="二字元煜臣拙宋简" panose="02010604000000000000" pitchFamily="2" charset="-122"/>
              </a:rPr>
              <a:t>（国民大革命时期）</a:t>
            </a:r>
            <a:endParaRPr lang="zh-CN" altLang="en-US" sz="2000" dirty="0">
              <a:solidFill>
                <a:schemeClr val="accent1"/>
              </a:solidFill>
              <a:latin typeface="二字元煜臣拙宋简" panose="02010604000000000000" pitchFamily="2" charset="-122"/>
              <a:ea typeface="二字元煜臣拙宋简" panose="02010604000000000000" pitchFamily="2" charset="-122"/>
            </a:endParaRPr>
          </a:p>
        </p:txBody>
      </p:sp>
      <p:sp>
        <p:nvSpPr>
          <p:cNvPr id="66" name="矩形 65"/>
          <p:cNvSpPr/>
          <p:nvPr/>
        </p:nvSpPr>
        <p:spPr>
          <a:xfrm>
            <a:off x="4131356" y="3679075"/>
            <a:ext cx="1094641" cy="63409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rgbClr val="C00000"/>
                </a:solidFill>
                <a:latin typeface="二字元煜臣拙宋简" panose="02010604000000000000" pitchFamily="2" charset="-122"/>
                <a:ea typeface="二字元煜臣拙宋简" panose="02010604000000000000" pitchFamily="2" charset="-122"/>
              </a:rPr>
              <a:t>南昌</a:t>
            </a:r>
            <a:endParaRPr lang="en-US" altLang="zh-CN" sz="2000" dirty="0">
              <a:solidFill>
                <a:srgbClr val="C00000"/>
              </a:solidFill>
              <a:latin typeface="二字元煜臣拙宋简" panose="02010604000000000000" pitchFamily="2" charset="-122"/>
              <a:ea typeface="二字元煜臣拙宋简" panose="02010604000000000000" pitchFamily="2" charset="-122"/>
            </a:endParaRPr>
          </a:p>
          <a:p>
            <a:pPr algn="ctr"/>
            <a:r>
              <a:rPr lang="zh-CN" altLang="en-US" sz="2000" dirty="0">
                <a:solidFill>
                  <a:srgbClr val="C00000"/>
                </a:solidFill>
                <a:latin typeface="二字元煜臣拙宋简" panose="02010604000000000000" pitchFamily="2" charset="-122"/>
                <a:ea typeface="二字元煜臣拙宋简" panose="02010604000000000000" pitchFamily="2" charset="-122"/>
              </a:rPr>
              <a:t>起义</a:t>
            </a:r>
            <a:endParaRPr lang="zh-CN" altLang="en-US" sz="2000" dirty="0">
              <a:solidFill>
                <a:srgbClr val="C00000"/>
              </a:solidFill>
              <a:latin typeface="二字元煜臣拙宋简" panose="02010604000000000000" pitchFamily="2" charset="-122"/>
              <a:ea typeface="二字元煜臣拙宋简" panose="02010604000000000000" pitchFamily="2" charset="-122"/>
            </a:endParaRPr>
          </a:p>
        </p:txBody>
      </p:sp>
      <p:cxnSp>
        <p:nvCxnSpPr>
          <p:cNvPr id="71" name="直接箭头连接符 70"/>
          <p:cNvCxnSpPr/>
          <p:nvPr/>
        </p:nvCxnSpPr>
        <p:spPr>
          <a:xfrm>
            <a:off x="4701441" y="2094254"/>
            <a:ext cx="5230720" cy="0"/>
          </a:xfrm>
          <a:prstGeom prst="straightConnector1">
            <a:avLst/>
          </a:prstGeom>
          <a:ln w="38100">
            <a:prstDash val="lg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72" name="矩形 71"/>
          <p:cNvSpPr/>
          <p:nvPr/>
        </p:nvSpPr>
        <p:spPr>
          <a:xfrm>
            <a:off x="4960077" y="1677037"/>
            <a:ext cx="1473919" cy="425209"/>
          </a:xfrm>
          <a:prstGeom prst="rect">
            <a:avLst/>
          </a:prstGeom>
          <a:noFill/>
          <a:ln w="28575">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accent1"/>
                </a:solidFill>
                <a:latin typeface="二字元煜臣拙宋简" panose="02010604000000000000" pitchFamily="2" charset="-122"/>
                <a:ea typeface="二字元煜臣拙宋简" panose="02010604000000000000" pitchFamily="2" charset="-122"/>
              </a:rPr>
              <a:t>国共对立</a:t>
            </a:r>
            <a:endParaRPr lang="zh-CN" altLang="en-US" sz="2000" dirty="0">
              <a:solidFill>
                <a:schemeClr val="accent1"/>
              </a:solidFill>
              <a:latin typeface="二字元煜臣拙宋简" panose="02010604000000000000" pitchFamily="2" charset="-122"/>
              <a:ea typeface="二字元煜臣拙宋简" panose="02010604000000000000" pitchFamily="2" charset="-122"/>
            </a:endParaRPr>
          </a:p>
        </p:txBody>
      </p:sp>
      <p:sp>
        <p:nvSpPr>
          <p:cNvPr id="74" name="矩形 73"/>
          <p:cNvSpPr/>
          <p:nvPr/>
        </p:nvSpPr>
        <p:spPr>
          <a:xfrm>
            <a:off x="6023125" y="1709465"/>
            <a:ext cx="4120095" cy="314208"/>
          </a:xfrm>
          <a:prstGeom prst="rect">
            <a:avLst/>
          </a:prstGeom>
          <a:noFill/>
          <a:ln w="28575">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二字元煜臣拙宋简" panose="02010604000000000000" pitchFamily="2" charset="-122"/>
                <a:ea typeface="二字元煜臣拙宋简" panose="02010604000000000000" pitchFamily="2" charset="-122"/>
              </a:rPr>
              <a:t>中共探索中国革命</a:t>
            </a:r>
            <a:r>
              <a:rPr lang="zh-CN" altLang="en-US" sz="2800" dirty="0">
                <a:solidFill>
                  <a:srgbClr val="C00000"/>
                </a:solidFill>
                <a:latin typeface="二字元煜臣拙宋简" panose="02010604000000000000" pitchFamily="2" charset="-122"/>
                <a:ea typeface="二字元煜臣拙宋简" panose="02010604000000000000" pitchFamily="2" charset="-122"/>
              </a:rPr>
              <a:t>新道路</a:t>
            </a:r>
            <a:endParaRPr lang="zh-CN" altLang="en-US" sz="2400" dirty="0">
              <a:solidFill>
                <a:srgbClr val="C00000"/>
              </a:solidFill>
              <a:latin typeface="二字元煜臣拙宋简" panose="02010604000000000000" pitchFamily="2" charset="-122"/>
              <a:ea typeface="二字元煜臣拙宋简" panose="02010604000000000000" pitchFamily="2" charset="-122"/>
            </a:endParaRPr>
          </a:p>
        </p:txBody>
      </p:sp>
      <p:pic>
        <p:nvPicPr>
          <p:cNvPr id="75" name="图片 7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9254106" y="1459809"/>
            <a:ext cx="2301403" cy="2301403"/>
          </a:xfrm>
          <a:prstGeom prst="rect">
            <a:avLst/>
          </a:prstGeom>
          <a:effectLst>
            <a:outerShdw blurRad="50800" dist="38100" dir="2700000" algn="tl" rotWithShape="0">
              <a:prstClr val="black">
                <a:alpha val="40000"/>
              </a:prstClr>
            </a:outerShdw>
          </a:effectLst>
        </p:spPr>
      </p:pic>
      <p:sp>
        <p:nvSpPr>
          <p:cNvPr id="76" name="矩形 75"/>
          <p:cNvSpPr/>
          <p:nvPr/>
        </p:nvSpPr>
        <p:spPr>
          <a:xfrm>
            <a:off x="9726182" y="2277691"/>
            <a:ext cx="1381666" cy="7701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Aa语文老师的字 (非商业使用)" panose="02010600010101010101" pitchFamily="2" charset="-122"/>
                <a:ea typeface="Aa语文老师的字 (非商业使用)" panose="02010600010101010101" pitchFamily="2" charset="-122"/>
              </a:rPr>
              <a:t>井冈山道路</a:t>
            </a:r>
            <a:endParaRPr lang="zh-CN" altLang="en-US" sz="2400" dirty="0">
              <a:solidFill>
                <a:schemeClr val="tx1"/>
              </a:solidFill>
              <a:latin typeface="Aa语文老师的字 (非商业使用)" panose="02010600010101010101" pitchFamily="2" charset="-122"/>
              <a:ea typeface="Aa语文老师的字 (非商业使用)" panose="02010600010101010101" pitchFamily="2" charset="-122"/>
            </a:endParaRPr>
          </a:p>
        </p:txBody>
      </p:sp>
      <p:sp>
        <p:nvSpPr>
          <p:cNvPr id="79" name="对话气泡: 圆角矩形 78"/>
          <p:cNvSpPr/>
          <p:nvPr/>
        </p:nvSpPr>
        <p:spPr>
          <a:xfrm>
            <a:off x="4331542" y="3052356"/>
            <a:ext cx="733425" cy="474115"/>
          </a:xfrm>
          <a:prstGeom prst="wedgeRoundRectCallout">
            <a:avLst>
              <a:gd name="adj1" fmla="val -13387"/>
              <a:gd name="adj2" fmla="val 81118"/>
              <a:gd name="adj3" fmla="val 16667"/>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建军</a:t>
            </a:r>
            <a:endParaRPr lang="zh-CN" altLang="en-US" dirty="0"/>
          </a:p>
        </p:txBody>
      </p:sp>
      <p:sp>
        <p:nvSpPr>
          <p:cNvPr id="80" name="对话气泡: 圆角矩形 79"/>
          <p:cNvSpPr/>
          <p:nvPr/>
        </p:nvSpPr>
        <p:spPr>
          <a:xfrm>
            <a:off x="6299203" y="2890911"/>
            <a:ext cx="975799" cy="641852"/>
          </a:xfrm>
          <a:prstGeom prst="wedgeRoundRectCallout">
            <a:avLst>
              <a:gd name="adj1" fmla="val 28028"/>
              <a:gd name="adj2" fmla="val 82215"/>
              <a:gd name="adj3" fmla="val 16667"/>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战略大转移</a:t>
            </a:r>
            <a:endParaRPr lang="zh-CN" altLang="en-US" dirty="0"/>
          </a:p>
        </p:txBody>
      </p:sp>
      <p:sp>
        <p:nvSpPr>
          <p:cNvPr id="81" name="对话气泡: 圆角矩形 80"/>
          <p:cNvSpPr/>
          <p:nvPr/>
        </p:nvSpPr>
        <p:spPr>
          <a:xfrm>
            <a:off x="7471334" y="2863576"/>
            <a:ext cx="2031408" cy="652620"/>
          </a:xfrm>
          <a:prstGeom prst="wedgeRoundRectCallout">
            <a:avLst>
              <a:gd name="adj1" fmla="val -18928"/>
              <a:gd name="adj2" fmla="val 73883"/>
              <a:gd name="adj3" fmla="val 16667"/>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党的历史上生死攸关的转折点</a:t>
            </a:r>
            <a:endParaRPr lang="zh-CN" altLang="en-US" dirty="0"/>
          </a:p>
        </p:txBody>
      </p:sp>
      <p:sp>
        <p:nvSpPr>
          <p:cNvPr id="82" name="左大括号 81"/>
          <p:cNvSpPr/>
          <p:nvPr/>
        </p:nvSpPr>
        <p:spPr>
          <a:xfrm rot="16200000">
            <a:off x="3927704" y="4468931"/>
            <a:ext cx="344244" cy="1219787"/>
          </a:xfrm>
          <a:prstGeom prst="leftBrace">
            <a:avLst/>
          </a:prstGeom>
          <a:ln w="28575"/>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83" name="矩形 82"/>
          <p:cNvSpPr/>
          <p:nvPr/>
        </p:nvSpPr>
        <p:spPr>
          <a:xfrm>
            <a:off x="3290892" y="5494050"/>
            <a:ext cx="1711482" cy="3634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accent1"/>
                </a:solidFill>
                <a:latin typeface="二字元煜臣拙宋简" panose="02010604000000000000" pitchFamily="2" charset="-122"/>
                <a:ea typeface="二字元煜臣拙宋简" panose="02010604000000000000" pitchFamily="2" charset="-122"/>
              </a:rPr>
              <a:t>北伐战争</a:t>
            </a:r>
            <a:endParaRPr lang="zh-CN" altLang="en-US" sz="2000" dirty="0">
              <a:solidFill>
                <a:schemeClr val="accent1"/>
              </a:solidFill>
              <a:latin typeface="二字元煜臣拙宋简" panose="02010604000000000000" pitchFamily="2" charset="-122"/>
              <a:ea typeface="二字元煜臣拙宋简" panose="02010604000000000000"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par>
                          <p:cTn id="8" fill="hold">
                            <p:stCondLst>
                              <p:cond delay="500"/>
                            </p:stCondLst>
                            <p:childTnLst>
                              <p:par>
                                <p:cTn id="9" presetID="22" presetClass="entr" presetSubtype="8" fill="hold" grpId="0" nodeType="afterEffect">
                                  <p:stCondLst>
                                    <p:cond delay="0"/>
                                  </p:stCondLst>
                                  <p:iterate type="wd">
                                    <p:tmPct val="10000"/>
                                  </p:iterate>
                                  <p:childTnLst>
                                    <p:set>
                                      <p:cBhvr>
                                        <p:cTn id="10" dur="1" fill="hold">
                                          <p:stCondLst>
                                            <p:cond delay="0"/>
                                          </p:stCondLst>
                                        </p:cTn>
                                        <p:tgtEl>
                                          <p:spTgt spid="5"/>
                                        </p:tgtEl>
                                        <p:attrNameLst>
                                          <p:attrName>style.visibility</p:attrName>
                                        </p:attrNameLst>
                                      </p:cBhvr>
                                      <p:to>
                                        <p:strVal val="visible"/>
                                      </p:to>
                                    </p:set>
                                    <p:animEffect transition="in" filter="wipe(left)">
                                      <p:cBhvr>
                                        <p:cTn id="11" dur="5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42" presetClass="entr" presetSubtype="0" fill="hold" grpId="0" nodeType="click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1000"/>
                                        <p:tgtEl>
                                          <p:spTgt spid="7"/>
                                        </p:tgtEl>
                                      </p:cBhvr>
                                    </p:animEffect>
                                    <p:anim calcmode="lin" valueType="num">
                                      <p:cBhvr>
                                        <p:cTn id="17" dur="1000" fill="hold"/>
                                        <p:tgtEl>
                                          <p:spTgt spid="7"/>
                                        </p:tgtEl>
                                        <p:attrNameLst>
                                          <p:attrName>ppt_x</p:attrName>
                                        </p:attrNameLst>
                                      </p:cBhvr>
                                      <p:tavLst>
                                        <p:tav tm="0">
                                          <p:val>
                                            <p:strVal val="#ppt_x"/>
                                          </p:val>
                                        </p:tav>
                                        <p:tav tm="100000">
                                          <p:val>
                                            <p:strVal val="#ppt_x"/>
                                          </p:val>
                                        </p:tav>
                                      </p:tavLst>
                                    </p:anim>
                                    <p:anim calcmode="lin" valueType="num">
                                      <p:cBhvr>
                                        <p:cTn id="18"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42" presetClass="entr" presetSubtype="0" fill="hold" grpId="0" nodeType="clickEffect">
                                  <p:stCondLst>
                                    <p:cond delay="0"/>
                                  </p:stCondLst>
                                  <p:childTnLst>
                                    <p:set>
                                      <p:cBhvr>
                                        <p:cTn id="22" dur="1" fill="hold">
                                          <p:stCondLst>
                                            <p:cond delay="0"/>
                                          </p:stCondLst>
                                        </p:cTn>
                                        <p:tgtEl>
                                          <p:spTgt spid="74"/>
                                        </p:tgtEl>
                                        <p:attrNameLst>
                                          <p:attrName>style.visibility</p:attrName>
                                        </p:attrNameLst>
                                      </p:cBhvr>
                                      <p:to>
                                        <p:strVal val="visible"/>
                                      </p:to>
                                    </p:set>
                                    <p:animEffect transition="in" filter="fade">
                                      <p:cBhvr>
                                        <p:cTn id="23" dur="1000"/>
                                        <p:tgtEl>
                                          <p:spTgt spid="74"/>
                                        </p:tgtEl>
                                      </p:cBhvr>
                                    </p:animEffect>
                                    <p:anim calcmode="lin" valueType="num">
                                      <p:cBhvr>
                                        <p:cTn id="24" dur="1000" fill="hold"/>
                                        <p:tgtEl>
                                          <p:spTgt spid="74"/>
                                        </p:tgtEl>
                                        <p:attrNameLst>
                                          <p:attrName>ppt_x</p:attrName>
                                        </p:attrNameLst>
                                      </p:cBhvr>
                                      <p:tavLst>
                                        <p:tav tm="0">
                                          <p:val>
                                            <p:strVal val="#ppt_x"/>
                                          </p:val>
                                        </p:tav>
                                        <p:tav tm="100000">
                                          <p:val>
                                            <p:strVal val="#ppt_x"/>
                                          </p:val>
                                        </p:tav>
                                      </p:tavLst>
                                    </p:anim>
                                    <p:anim calcmode="lin" valueType="num">
                                      <p:cBhvr>
                                        <p:cTn id="25" dur="1000" fill="hold"/>
                                        <p:tgtEl>
                                          <p:spTgt spid="74"/>
                                        </p:tgtEl>
                                        <p:attrNameLst>
                                          <p:attrName>ppt_y</p:attrName>
                                        </p:attrNameLst>
                                      </p:cBhvr>
                                      <p:tavLst>
                                        <p:tav tm="0">
                                          <p:val>
                                            <p:strVal val="#ppt_y+.1"/>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42" presetClass="entr" presetSubtype="0" fill="hold" grpId="0" nodeType="clickEffect">
                                  <p:stCondLst>
                                    <p:cond delay="0"/>
                                  </p:stCondLst>
                                  <p:childTnLst>
                                    <p:set>
                                      <p:cBhvr>
                                        <p:cTn id="29" dur="1" fill="hold">
                                          <p:stCondLst>
                                            <p:cond delay="0"/>
                                          </p:stCondLst>
                                        </p:cTn>
                                        <p:tgtEl>
                                          <p:spTgt spid="66"/>
                                        </p:tgtEl>
                                        <p:attrNameLst>
                                          <p:attrName>style.visibility</p:attrName>
                                        </p:attrNameLst>
                                      </p:cBhvr>
                                      <p:to>
                                        <p:strVal val="visible"/>
                                      </p:to>
                                    </p:set>
                                    <p:animEffect transition="in" filter="fade">
                                      <p:cBhvr>
                                        <p:cTn id="30" dur="1000"/>
                                        <p:tgtEl>
                                          <p:spTgt spid="66"/>
                                        </p:tgtEl>
                                      </p:cBhvr>
                                    </p:animEffect>
                                    <p:anim calcmode="lin" valueType="num">
                                      <p:cBhvr>
                                        <p:cTn id="31" dur="1000" fill="hold"/>
                                        <p:tgtEl>
                                          <p:spTgt spid="66"/>
                                        </p:tgtEl>
                                        <p:attrNameLst>
                                          <p:attrName>ppt_x</p:attrName>
                                        </p:attrNameLst>
                                      </p:cBhvr>
                                      <p:tavLst>
                                        <p:tav tm="0">
                                          <p:val>
                                            <p:strVal val="#ppt_x"/>
                                          </p:val>
                                        </p:tav>
                                        <p:tav tm="100000">
                                          <p:val>
                                            <p:strVal val="#ppt_x"/>
                                          </p:val>
                                        </p:tav>
                                      </p:tavLst>
                                    </p:anim>
                                    <p:anim calcmode="lin" valueType="num">
                                      <p:cBhvr>
                                        <p:cTn id="32" dur="1000" fill="hold"/>
                                        <p:tgtEl>
                                          <p:spTgt spid="66"/>
                                        </p:tgtEl>
                                        <p:attrNameLst>
                                          <p:attrName>ppt_y</p:attrName>
                                        </p:attrNameLst>
                                      </p:cBhvr>
                                      <p:tavLst>
                                        <p:tav tm="0">
                                          <p:val>
                                            <p:strVal val="#ppt_y+.1"/>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53" presetClass="entr" presetSubtype="16" fill="hold" grpId="0" nodeType="clickEffect">
                                  <p:stCondLst>
                                    <p:cond delay="0"/>
                                  </p:stCondLst>
                                  <p:childTnLst>
                                    <p:set>
                                      <p:cBhvr>
                                        <p:cTn id="36" dur="1" fill="hold">
                                          <p:stCondLst>
                                            <p:cond delay="0"/>
                                          </p:stCondLst>
                                        </p:cTn>
                                        <p:tgtEl>
                                          <p:spTgt spid="79"/>
                                        </p:tgtEl>
                                        <p:attrNameLst>
                                          <p:attrName>style.visibility</p:attrName>
                                        </p:attrNameLst>
                                      </p:cBhvr>
                                      <p:to>
                                        <p:strVal val="visible"/>
                                      </p:to>
                                    </p:set>
                                    <p:anim calcmode="lin" valueType="num">
                                      <p:cBhvr>
                                        <p:cTn id="37" dur="500" fill="hold"/>
                                        <p:tgtEl>
                                          <p:spTgt spid="79"/>
                                        </p:tgtEl>
                                        <p:attrNameLst>
                                          <p:attrName>ppt_w</p:attrName>
                                        </p:attrNameLst>
                                      </p:cBhvr>
                                      <p:tavLst>
                                        <p:tav tm="0">
                                          <p:val>
                                            <p:fltVal val="0"/>
                                          </p:val>
                                        </p:tav>
                                        <p:tav tm="100000">
                                          <p:val>
                                            <p:strVal val="#ppt_w"/>
                                          </p:val>
                                        </p:tav>
                                      </p:tavLst>
                                    </p:anim>
                                    <p:anim calcmode="lin" valueType="num">
                                      <p:cBhvr>
                                        <p:cTn id="38" dur="500" fill="hold"/>
                                        <p:tgtEl>
                                          <p:spTgt spid="79"/>
                                        </p:tgtEl>
                                        <p:attrNameLst>
                                          <p:attrName>ppt_h</p:attrName>
                                        </p:attrNameLst>
                                      </p:cBhvr>
                                      <p:tavLst>
                                        <p:tav tm="0">
                                          <p:val>
                                            <p:fltVal val="0"/>
                                          </p:val>
                                        </p:tav>
                                        <p:tav tm="100000">
                                          <p:val>
                                            <p:strVal val="#ppt_h"/>
                                          </p:val>
                                        </p:tav>
                                      </p:tavLst>
                                    </p:anim>
                                    <p:animEffect transition="in" filter="fade">
                                      <p:cBhvr>
                                        <p:cTn id="39" dur="500"/>
                                        <p:tgtEl>
                                          <p:spTgt spid="79"/>
                                        </p:tgtEl>
                                      </p:cBhvr>
                                    </p:animEffect>
                                  </p:childTnLst>
                                </p:cTn>
                              </p:par>
                            </p:childTnLst>
                          </p:cTn>
                        </p:par>
                      </p:childTnLst>
                    </p:cTn>
                  </p:par>
                  <p:par>
                    <p:cTn id="40" fill="hold">
                      <p:stCondLst>
                        <p:cond delay="indefinite"/>
                      </p:stCondLst>
                      <p:childTnLst>
                        <p:par>
                          <p:cTn id="41" fill="hold">
                            <p:stCondLst>
                              <p:cond delay="0"/>
                            </p:stCondLst>
                            <p:childTnLst>
                              <p:par>
                                <p:cTn id="42" presetID="42" presetClass="entr" presetSubtype="0" fill="hold" grpId="0" nodeType="clickEffect">
                                  <p:stCondLst>
                                    <p:cond delay="0"/>
                                  </p:stCondLst>
                                  <p:childTnLst>
                                    <p:set>
                                      <p:cBhvr>
                                        <p:cTn id="43" dur="1" fill="hold">
                                          <p:stCondLst>
                                            <p:cond delay="0"/>
                                          </p:stCondLst>
                                        </p:cTn>
                                        <p:tgtEl>
                                          <p:spTgt spid="35"/>
                                        </p:tgtEl>
                                        <p:attrNameLst>
                                          <p:attrName>style.visibility</p:attrName>
                                        </p:attrNameLst>
                                      </p:cBhvr>
                                      <p:to>
                                        <p:strVal val="visible"/>
                                      </p:to>
                                    </p:set>
                                    <p:animEffect transition="in" filter="fade">
                                      <p:cBhvr>
                                        <p:cTn id="44" dur="1000"/>
                                        <p:tgtEl>
                                          <p:spTgt spid="35"/>
                                        </p:tgtEl>
                                      </p:cBhvr>
                                    </p:animEffect>
                                    <p:anim calcmode="lin" valueType="num">
                                      <p:cBhvr>
                                        <p:cTn id="45" dur="1000" fill="hold"/>
                                        <p:tgtEl>
                                          <p:spTgt spid="35"/>
                                        </p:tgtEl>
                                        <p:attrNameLst>
                                          <p:attrName>ppt_x</p:attrName>
                                        </p:attrNameLst>
                                      </p:cBhvr>
                                      <p:tavLst>
                                        <p:tav tm="0">
                                          <p:val>
                                            <p:strVal val="#ppt_x"/>
                                          </p:val>
                                        </p:tav>
                                        <p:tav tm="100000">
                                          <p:val>
                                            <p:strVal val="#ppt_x"/>
                                          </p:val>
                                        </p:tav>
                                      </p:tavLst>
                                    </p:anim>
                                    <p:anim calcmode="lin" valueType="num">
                                      <p:cBhvr>
                                        <p:cTn id="46" dur="1000" fill="hold"/>
                                        <p:tgtEl>
                                          <p:spTgt spid="35"/>
                                        </p:tgtEl>
                                        <p:attrNameLst>
                                          <p:attrName>ppt_y</p:attrName>
                                        </p:attrNameLst>
                                      </p:cBhvr>
                                      <p:tavLst>
                                        <p:tav tm="0">
                                          <p:val>
                                            <p:strVal val="#ppt_y+.1"/>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53" presetClass="entr" presetSubtype="16" fill="hold" nodeType="clickEffect">
                                  <p:stCondLst>
                                    <p:cond delay="0"/>
                                  </p:stCondLst>
                                  <p:childTnLst>
                                    <p:set>
                                      <p:cBhvr>
                                        <p:cTn id="50" dur="1" fill="hold">
                                          <p:stCondLst>
                                            <p:cond delay="0"/>
                                          </p:stCondLst>
                                        </p:cTn>
                                        <p:tgtEl>
                                          <p:spTgt spid="75"/>
                                        </p:tgtEl>
                                        <p:attrNameLst>
                                          <p:attrName>style.visibility</p:attrName>
                                        </p:attrNameLst>
                                      </p:cBhvr>
                                      <p:to>
                                        <p:strVal val="visible"/>
                                      </p:to>
                                    </p:set>
                                    <p:anim calcmode="lin" valueType="num">
                                      <p:cBhvr>
                                        <p:cTn id="51" dur="500" fill="hold"/>
                                        <p:tgtEl>
                                          <p:spTgt spid="75"/>
                                        </p:tgtEl>
                                        <p:attrNameLst>
                                          <p:attrName>ppt_w</p:attrName>
                                        </p:attrNameLst>
                                      </p:cBhvr>
                                      <p:tavLst>
                                        <p:tav tm="0">
                                          <p:val>
                                            <p:fltVal val="0"/>
                                          </p:val>
                                        </p:tav>
                                        <p:tav tm="100000">
                                          <p:val>
                                            <p:strVal val="#ppt_w"/>
                                          </p:val>
                                        </p:tav>
                                      </p:tavLst>
                                    </p:anim>
                                    <p:anim calcmode="lin" valueType="num">
                                      <p:cBhvr>
                                        <p:cTn id="52" dur="500" fill="hold"/>
                                        <p:tgtEl>
                                          <p:spTgt spid="75"/>
                                        </p:tgtEl>
                                        <p:attrNameLst>
                                          <p:attrName>ppt_h</p:attrName>
                                        </p:attrNameLst>
                                      </p:cBhvr>
                                      <p:tavLst>
                                        <p:tav tm="0">
                                          <p:val>
                                            <p:fltVal val="0"/>
                                          </p:val>
                                        </p:tav>
                                        <p:tav tm="100000">
                                          <p:val>
                                            <p:strVal val="#ppt_h"/>
                                          </p:val>
                                        </p:tav>
                                      </p:tavLst>
                                    </p:anim>
                                    <p:animEffect transition="in" filter="fade">
                                      <p:cBhvr>
                                        <p:cTn id="53" dur="500"/>
                                        <p:tgtEl>
                                          <p:spTgt spid="75"/>
                                        </p:tgtEl>
                                      </p:cBhvr>
                                    </p:animEffect>
                                  </p:childTnLst>
                                </p:cTn>
                              </p:par>
                              <p:par>
                                <p:cTn id="54" presetID="53" presetClass="entr" presetSubtype="16" fill="hold" grpId="0" nodeType="withEffect">
                                  <p:stCondLst>
                                    <p:cond delay="0"/>
                                  </p:stCondLst>
                                  <p:childTnLst>
                                    <p:set>
                                      <p:cBhvr>
                                        <p:cTn id="55" dur="1" fill="hold">
                                          <p:stCondLst>
                                            <p:cond delay="0"/>
                                          </p:stCondLst>
                                        </p:cTn>
                                        <p:tgtEl>
                                          <p:spTgt spid="76"/>
                                        </p:tgtEl>
                                        <p:attrNameLst>
                                          <p:attrName>style.visibility</p:attrName>
                                        </p:attrNameLst>
                                      </p:cBhvr>
                                      <p:to>
                                        <p:strVal val="visible"/>
                                      </p:to>
                                    </p:set>
                                    <p:anim calcmode="lin" valueType="num">
                                      <p:cBhvr>
                                        <p:cTn id="56" dur="500" fill="hold"/>
                                        <p:tgtEl>
                                          <p:spTgt spid="76"/>
                                        </p:tgtEl>
                                        <p:attrNameLst>
                                          <p:attrName>ppt_w</p:attrName>
                                        </p:attrNameLst>
                                      </p:cBhvr>
                                      <p:tavLst>
                                        <p:tav tm="0">
                                          <p:val>
                                            <p:fltVal val="0"/>
                                          </p:val>
                                        </p:tav>
                                        <p:tav tm="100000">
                                          <p:val>
                                            <p:strVal val="#ppt_w"/>
                                          </p:val>
                                        </p:tav>
                                      </p:tavLst>
                                    </p:anim>
                                    <p:anim calcmode="lin" valueType="num">
                                      <p:cBhvr>
                                        <p:cTn id="57" dur="500" fill="hold"/>
                                        <p:tgtEl>
                                          <p:spTgt spid="76"/>
                                        </p:tgtEl>
                                        <p:attrNameLst>
                                          <p:attrName>ppt_h</p:attrName>
                                        </p:attrNameLst>
                                      </p:cBhvr>
                                      <p:tavLst>
                                        <p:tav tm="0">
                                          <p:val>
                                            <p:fltVal val="0"/>
                                          </p:val>
                                        </p:tav>
                                        <p:tav tm="100000">
                                          <p:val>
                                            <p:strVal val="#ppt_h"/>
                                          </p:val>
                                        </p:tav>
                                      </p:tavLst>
                                    </p:anim>
                                    <p:animEffect transition="in" filter="fade">
                                      <p:cBhvr>
                                        <p:cTn id="58" dur="500"/>
                                        <p:tgtEl>
                                          <p:spTgt spid="76"/>
                                        </p:tgtEl>
                                      </p:cBhvr>
                                    </p:animEffect>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grpId="0" nodeType="clickEffect">
                                  <p:stCondLst>
                                    <p:cond delay="0"/>
                                  </p:stCondLst>
                                  <p:childTnLst>
                                    <p:set>
                                      <p:cBhvr>
                                        <p:cTn id="62" dur="1" fill="hold">
                                          <p:stCondLst>
                                            <p:cond delay="0"/>
                                          </p:stCondLst>
                                        </p:cTn>
                                        <p:tgtEl>
                                          <p:spTgt spid="38"/>
                                        </p:tgtEl>
                                        <p:attrNameLst>
                                          <p:attrName>style.visibility</p:attrName>
                                        </p:attrNameLst>
                                      </p:cBhvr>
                                      <p:to>
                                        <p:strVal val="visible"/>
                                      </p:to>
                                    </p:set>
                                    <p:animEffect transition="in" filter="fade">
                                      <p:cBhvr>
                                        <p:cTn id="63" dur="1000"/>
                                        <p:tgtEl>
                                          <p:spTgt spid="38"/>
                                        </p:tgtEl>
                                      </p:cBhvr>
                                    </p:animEffect>
                                    <p:anim calcmode="lin" valueType="num">
                                      <p:cBhvr>
                                        <p:cTn id="64" dur="1000" fill="hold"/>
                                        <p:tgtEl>
                                          <p:spTgt spid="38"/>
                                        </p:tgtEl>
                                        <p:attrNameLst>
                                          <p:attrName>ppt_x</p:attrName>
                                        </p:attrNameLst>
                                      </p:cBhvr>
                                      <p:tavLst>
                                        <p:tav tm="0">
                                          <p:val>
                                            <p:strVal val="#ppt_x"/>
                                          </p:val>
                                        </p:tav>
                                        <p:tav tm="100000">
                                          <p:val>
                                            <p:strVal val="#ppt_x"/>
                                          </p:val>
                                        </p:tav>
                                      </p:tavLst>
                                    </p:anim>
                                    <p:anim calcmode="lin" valueType="num">
                                      <p:cBhvr>
                                        <p:cTn id="65" dur="1000" fill="hold"/>
                                        <p:tgtEl>
                                          <p:spTgt spid="38"/>
                                        </p:tgtEl>
                                        <p:attrNameLst>
                                          <p:attrName>ppt_y</p:attrName>
                                        </p:attrNameLst>
                                      </p:cBhvr>
                                      <p:tavLst>
                                        <p:tav tm="0">
                                          <p:val>
                                            <p:strVal val="#ppt_y+.1"/>
                                          </p:val>
                                        </p:tav>
                                        <p:tav tm="100000">
                                          <p:val>
                                            <p:strVal val="#ppt_y"/>
                                          </p:val>
                                        </p:tav>
                                      </p:tavLst>
                                    </p:anim>
                                  </p:childTnLst>
                                </p:cTn>
                              </p:par>
                            </p:childTnLst>
                          </p:cTn>
                        </p:par>
                        <p:par>
                          <p:cTn id="66" fill="hold">
                            <p:stCondLst>
                              <p:cond delay="1000"/>
                            </p:stCondLst>
                            <p:childTnLst>
                              <p:par>
                                <p:cTn id="67" presetID="53" presetClass="entr" presetSubtype="16" fill="hold" grpId="0" nodeType="afterEffect">
                                  <p:stCondLst>
                                    <p:cond delay="0"/>
                                  </p:stCondLst>
                                  <p:childTnLst>
                                    <p:set>
                                      <p:cBhvr>
                                        <p:cTn id="68" dur="1" fill="hold">
                                          <p:stCondLst>
                                            <p:cond delay="0"/>
                                          </p:stCondLst>
                                        </p:cTn>
                                        <p:tgtEl>
                                          <p:spTgt spid="81"/>
                                        </p:tgtEl>
                                        <p:attrNameLst>
                                          <p:attrName>style.visibility</p:attrName>
                                        </p:attrNameLst>
                                      </p:cBhvr>
                                      <p:to>
                                        <p:strVal val="visible"/>
                                      </p:to>
                                    </p:set>
                                    <p:anim calcmode="lin" valueType="num">
                                      <p:cBhvr>
                                        <p:cTn id="69" dur="500" fill="hold"/>
                                        <p:tgtEl>
                                          <p:spTgt spid="81"/>
                                        </p:tgtEl>
                                        <p:attrNameLst>
                                          <p:attrName>ppt_w</p:attrName>
                                        </p:attrNameLst>
                                      </p:cBhvr>
                                      <p:tavLst>
                                        <p:tav tm="0">
                                          <p:val>
                                            <p:fltVal val="0"/>
                                          </p:val>
                                        </p:tav>
                                        <p:tav tm="100000">
                                          <p:val>
                                            <p:strVal val="#ppt_w"/>
                                          </p:val>
                                        </p:tav>
                                      </p:tavLst>
                                    </p:anim>
                                    <p:anim calcmode="lin" valueType="num">
                                      <p:cBhvr>
                                        <p:cTn id="70" dur="500" fill="hold"/>
                                        <p:tgtEl>
                                          <p:spTgt spid="81"/>
                                        </p:tgtEl>
                                        <p:attrNameLst>
                                          <p:attrName>ppt_h</p:attrName>
                                        </p:attrNameLst>
                                      </p:cBhvr>
                                      <p:tavLst>
                                        <p:tav tm="0">
                                          <p:val>
                                            <p:fltVal val="0"/>
                                          </p:val>
                                        </p:tav>
                                        <p:tav tm="100000">
                                          <p:val>
                                            <p:strVal val="#ppt_h"/>
                                          </p:val>
                                        </p:tav>
                                      </p:tavLst>
                                    </p:anim>
                                    <p:animEffect transition="in" filter="fade">
                                      <p:cBhvr>
                                        <p:cTn id="71" dur="500"/>
                                        <p:tgtEl>
                                          <p:spTgt spid="81"/>
                                        </p:tgtEl>
                                      </p:cBhvr>
                                    </p:animEffect>
                                  </p:childTnLst>
                                </p:cTn>
                              </p:par>
                            </p:childTnLst>
                          </p:cTn>
                        </p:par>
                      </p:childTnLst>
                    </p:cTn>
                  </p:par>
                  <p:par>
                    <p:cTn id="72" fill="hold">
                      <p:stCondLst>
                        <p:cond delay="indefinite"/>
                      </p:stCondLst>
                      <p:childTnLst>
                        <p:par>
                          <p:cTn id="73" fill="hold">
                            <p:stCondLst>
                              <p:cond delay="0"/>
                            </p:stCondLst>
                            <p:childTnLst>
                              <p:par>
                                <p:cTn id="74" presetID="42" presetClass="entr" presetSubtype="0" fill="hold" grpId="0" nodeType="clickEffect">
                                  <p:stCondLst>
                                    <p:cond delay="0"/>
                                  </p:stCondLst>
                                  <p:childTnLst>
                                    <p:set>
                                      <p:cBhvr>
                                        <p:cTn id="75" dur="1" fill="hold">
                                          <p:stCondLst>
                                            <p:cond delay="0"/>
                                          </p:stCondLst>
                                        </p:cTn>
                                        <p:tgtEl>
                                          <p:spTgt spid="41"/>
                                        </p:tgtEl>
                                        <p:attrNameLst>
                                          <p:attrName>style.visibility</p:attrName>
                                        </p:attrNameLst>
                                      </p:cBhvr>
                                      <p:to>
                                        <p:strVal val="visible"/>
                                      </p:to>
                                    </p:set>
                                    <p:animEffect transition="in" filter="fade">
                                      <p:cBhvr>
                                        <p:cTn id="76" dur="1000"/>
                                        <p:tgtEl>
                                          <p:spTgt spid="41"/>
                                        </p:tgtEl>
                                      </p:cBhvr>
                                    </p:animEffect>
                                    <p:anim calcmode="lin" valueType="num">
                                      <p:cBhvr>
                                        <p:cTn id="77" dur="1000" fill="hold"/>
                                        <p:tgtEl>
                                          <p:spTgt spid="41"/>
                                        </p:tgtEl>
                                        <p:attrNameLst>
                                          <p:attrName>ppt_x</p:attrName>
                                        </p:attrNameLst>
                                      </p:cBhvr>
                                      <p:tavLst>
                                        <p:tav tm="0">
                                          <p:val>
                                            <p:strVal val="#ppt_x"/>
                                          </p:val>
                                        </p:tav>
                                        <p:tav tm="100000">
                                          <p:val>
                                            <p:strVal val="#ppt_x"/>
                                          </p:val>
                                        </p:tav>
                                      </p:tavLst>
                                    </p:anim>
                                    <p:anim calcmode="lin" valueType="num">
                                      <p:cBhvr>
                                        <p:cTn id="78" dur="1000" fill="hold"/>
                                        <p:tgtEl>
                                          <p:spTgt spid="41"/>
                                        </p:tgtEl>
                                        <p:attrNameLst>
                                          <p:attrName>ppt_y</p:attrName>
                                        </p:attrNameLst>
                                      </p:cBhvr>
                                      <p:tavLst>
                                        <p:tav tm="0">
                                          <p:val>
                                            <p:strVal val="#ppt_y+.1"/>
                                          </p:val>
                                        </p:tav>
                                        <p:tav tm="100000">
                                          <p:val>
                                            <p:strVal val="#ppt_y"/>
                                          </p:val>
                                        </p:tav>
                                      </p:tavLst>
                                    </p:anim>
                                  </p:childTnLst>
                                </p:cTn>
                              </p:par>
                            </p:childTnLst>
                          </p:cTn>
                        </p:par>
                        <p:par>
                          <p:cTn id="79" fill="hold">
                            <p:stCondLst>
                              <p:cond delay="1000"/>
                            </p:stCondLst>
                            <p:childTnLst>
                              <p:par>
                                <p:cTn id="80" presetID="53" presetClass="entr" presetSubtype="16" fill="hold" grpId="0" nodeType="afterEffect">
                                  <p:stCondLst>
                                    <p:cond delay="0"/>
                                  </p:stCondLst>
                                  <p:childTnLst>
                                    <p:set>
                                      <p:cBhvr>
                                        <p:cTn id="81" dur="1" fill="hold">
                                          <p:stCondLst>
                                            <p:cond delay="0"/>
                                          </p:stCondLst>
                                        </p:cTn>
                                        <p:tgtEl>
                                          <p:spTgt spid="80"/>
                                        </p:tgtEl>
                                        <p:attrNameLst>
                                          <p:attrName>style.visibility</p:attrName>
                                        </p:attrNameLst>
                                      </p:cBhvr>
                                      <p:to>
                                        <p:strVal val="visible"/>
                                      </p:to>
                                    </p:set>
                                    <p:anim calcmode="lin" valueType="num">
                                      <p:cBhvr>
                                        <p:cTn id="82" dur="500" fill="hold"/>
                                        <p:tgtEl>
                                          <p:spTgt spid="80"/>
                                        </p:tgtEl>
                                        <p:attrNameLst>
                                          <p:attrName>ppt_w</p:attrName>
                                        </p:attrNameLst>
                                      </p:cBhvr>
                                      <p:tavLst>
                                        <p:tav tm="0">
                                          <p:val>
                                            <p:fltVal val="0"/>
                                          </p:val>
                                        </p:tav>
                                        <p:tav tm="100000">
                                          <p:val>
                                            <p:strVal val="#ppt_w"/>
                                          </p:val>
                                        </p:tav>
                                      </p:tavLst>
                                    </p:anim>
                                    <p:anim calcmode="lin" valueType="num">
                                      <p:cBhvr>
                                        <p:cTn id="83" dur="500" fill="hold"/>
                                        <p:tgtEl>
                                          <p:spTgt spid="80"/>
                                        </p:tgtEl>
                                        <p:attrNameLst>
                                          <p:attrName>ppt_h</p:attrName>
                                        </p:attrNameLst>
                                      </p:cBhvr>
                                      <p:tavLst>
                                        <p:tav tm="0">
                                          <p:val>
                                            <p:fltVal val="0"/>
                                          </p:val>
                                        </p:tav>
                                        <p:tav tm="100000">
                                          <p:val>
                                            <p:strVal val="#ppt_h"/>
                                          </p:val>
                                        </p:tav>
                                      </p:tavLst>
                                    </p:anim>
                                    <p:animEffect transition="in" filter="fade">
                                      <p:cBhvr>
                                        <p:cTn id="84" dur="500"/>
                                        <p:tgtEl>
                                          <p:spTgt spid="80"/>
                                        </p:tgtEl>
                                      </p:cBhvr>
                                    </p:animEffect>
                                  </p:childTnLst>
                                </p:cTn>
                              </p:par>
                            </p:childTnLst>
                          </p:cTn>
                        </p:par>
                      </p:childTnLst>
                    </p:cTn>
                  </p:par>
                  <p:par>
                    <p:cTn id="85" fill="hold">
                      <p:stCondLst>
                        <p:cond delay="indefinite"/>
                      </p:stCondLst>
                      <p:childTnLst>
                        <p:par>
                          <p:cTn id="86" fill="hold">
                            <p:stCondLst>
                              <p:cond delay="0"/>
                            </p:stCondLst>
                            <p:childTnLst>
                              <p:par>
                                <p:cTn id="87" presetID="42" presetClass="entr" presetSubtype="0" fill="hold" grpId="0" nodeType="clickEffect">
                                  <p:stCondLst>
                                    <p:cond delay="0"/>
                                  </p:stCondLst>
                                  <p:childTnLst>
                                    <p:set>
                                      <p:cBhvr>
                                        <p:cTn id="88" dur="1" fill="hold">
                                          <p:stCondLst>
                                            <p:cond delay="0"/>
                                          </p:stCondLst>
                                        </p:cTn>
                                        <p:tgtEl>
                                          <p:spTgt spid="44"/>
                                        </p:tgtEl>
                                        <p:attrNameLst>
                                          <p:attrName>style.visibility</p:attrName>
                                        </p:attrNameLst>
                                      </p:cBhvr>
                                      <p:to>
                                        <p:strVal val="visible"/>
                                      </p:to>
                                    </p:set>
                                    <p:animEffect transition="in" filter="fade">
                                      <p:cBhvr>
                                        <p:cTn id="89" dur="1000"/>
                                        <p:tgtEl>
                                          <p:spTgt spid="44"/>
                                        </p:tgtEl>
                                      </p:cBhvr>
                                    </p:animEffect>
                                    <p:anim calcmode="lin" valueType="num">
                                      <p:cBhvr>
                                        <p:cTn id="90" dur="1000" fill="hold"/>
                                        <p:tgtEl>
                                          <p:spTgt spid="44"/>
                                        </p:tgtEl>
                                        <p:attrNameLst>
                                          <p:attrName>ppt_x</p:attrName>
                                        </p:attrNameLst>
                                      </p:cBhvr>
                                      <p:tavLst>
                                        <p:tav tm="0">
                                          <p:val>
                                            <p:strVal val="#ppt_x"/>
                                          </p:val>
                                        </p:tav>
                                        <p:tav tm="100000">
                                          <p:val>
                                            <p:strVal val="#ppt_x"/>
                                          </p:val>
                                        </p:tav>
                                      </p:tavLst>
                                    </p:anim>
                                    <p:anim calcmode="lin" valueType="num">
                                      <p:cBhvr>
                                        <p:cTn id="91" dur="1000" fill="hold"/>
                                        <p:tgtEl>
                                          <p:spTgt spid="44"/>
                                        </p:tgtEl>
                                        <p:attrNameLst>
                                          <p:attrName>ppt_y</p:attrName>
                                        </p:attrNameLst>
                                      </p:cBhvr>
                                      <p:tavLst>
                                        <p:tav tm="0">
                                          <p:val>
                                            <p:strVal val="#ppt_y+.1"/>
                                          </p:val>
                                        </p:tav>
                                        <p:tav tm="100000">
                                          <p:val>
                                            <p:strVal val="#ppt_y"/>
                                          </p:val>
                                        </p:tav>
                                      </p:tavLst>
                                    </p:anim>
                                  </p:childTnLst>
                                </p:cTn>
                              </p:par>
                            </p:childTnLst>
                          </p:cTn>
                        </p:par>
                      </p:childTnLst>
                    </p:cTn>
                  </p:par>
                  <p:par>
                    <p:cTn id="92" fill="hold">
                      <p:stCondLst>
                        <p:cond delay="indefinite"/>
                      </p:stCondLst>
                      <p:childTnLst>
                        <p:par>
                          <p:cTn id="93" fill="hold">
                            <p:stCondLst>
                              <p:cond delay="0"/>
                            </p:stCondLst>
                            <p:childTnLst>
                              <p:par>
                                <p:cTn id="94" presetID="22" presetClass="entr" presetSubtype="8" fill="hold" grpId="0" nodeType="clickEffect">
                                  <p:stCondLst>
                                    <p:cond delay="0"/>
                                  </p:stCondLst>
                                  <p:iterate type="wd">
                                    <p:tmPct val="10000"/>
                                  </p:iterate>
                                  <p:childTnLst>
                                    <p:set>
                                      <p:cBhvr>
                                        <p:cTn id="95" dur="1" fill="hold">
                                          <p:stCondLst>
                                            <p:cond delay="0"/>
                                          </p:stCondLst>
                                        </p:cTn>
                                        <p:tgtEl>
                                          <p:spTgt spid="19"/>
                                        </p:tgtEl>
                                        <p:attrNameLst>
                                          <p:attrName>style.visibility</p:attrName>
                                        </p:attrNameLst>
                                      </p:cBhvr>
                                      <p:to>
                                        <p:strVal val="visible"/>
                                      </p:to>
                                    </p:set>
                                    <p:animEffect transition="in" filter="wipe(left)">
                                      <p:cBhvr>
                                        <p:cTn id="96" dur="500"/>
                                        <p:tgtEl>
                                          <p:spTgt spid="19"/>
                                        </p:tgtEl>
                                      </p:cBhvr>
                                    </p:animEffect>
                                  </p:childTnLst>
                                </p:cTn>
                              </p:par>
                            </p:childTnLst>
                          </p:cTn>
                        </p:par>
                        <p:par>
                          <p:cTn id="97" fill="hold">
                            <p:stCondLst>
                              <p:cond delay="850"/>
                            </p:stCondLst>
                            <p:childTnLst>
                              <p:par>
                                <p:cTn id="98" presetID="22" presetClass="entr" presetSubtype="8" fill="hold" grpId="0" nodeType="afterEffect">
                                  <p:stCondLst>
                                    <p:cond delay="0"/>
                                  </p:stCondLst>
                                  <p:childTnLst>
                                    <p:set>
                                      <p:cBhvr>
                                        <p:cTn id="99" dur="1" fill="hold">
                                          <p:stCondLst>
                                            <p:cond delay="0"/>
                                          </p:stCondLst>
                                        </p:cTn>
                                        <p:tgtEl>
                                          <p:spTgt spid="14"/>
                                        </p:tgtEl>
                                        <p:attrNameLst>
                                          <p:attrName>style.visibility</p:attrName>
                                        </p:attrNameLst>
                                      </p:cBhvr>
                                      <p:to>
                                        <p:strVal val="visible"/>
                                      </p:to>
                                    </p:set>
                                    <p:animEffect transition="in" filter="wipe(left)">
                                      <p:cBhvr>
                                        <p:cTn id="100" dur="500"/>
                                        <p:tgtEl>
                                          <p:spTgt spid="14"/>
                                        </p:tgtEl>
                                      </p:cBhvr>
                                    </p:animEffect>
                                  </p:childTnLst>
                                </p:cTn>
                              </p:par>
                            </p:childTnLst>
                          </p:cTn>
                        </p:par>
                        <p:par>
                          <p:cTn id="101" fill="hold">
                            <p:stCondLst>
                              <p:cond delay="1350"/>
                            </p:stCondLst>
                            <p:childTnLst>
                              <p:par>
                                <p:cTn id="102" presetID="22" presetClass="entr" presetSubtype="8" fill="hold" grpId="0" nodeType="afterEffect">
                                  <p:stCondLst>
                                    <p:cond delay="0"/>
                                  </p:stCondLst>
                                  <p:childTnLst>
                                    <p:set>
                                      <p:cBhvr>
                                        <p:cTn id="103" dur="1" fill="hold">
                                          <p:stCondLst>
                                            <p:cond delay="0"/>
                                          </p:stCondLst>
                                        </p:cTn>
                                        <p:tgtEl>
                                          <p:spTgt spid="15"/>
                                        </p:tgtEl>
                                        <p:attrNameLst>
                                          <p:attrName>style.visibility</p:attrName>
                                        </p:attrNameLst>
                                      </p:cBhvr>
                                      <p:to>
                                        <p:strVal val="visible"/>
                                      </p:to>
                                    </p:set>
                                    <p:animEffect transition="in" filter="wipe(left)">
                                      <p:cBhvr>
                                        <p:cTn id="104" dur="500"/>
                                        <p:tgtEl>
                                          <p:spTgt spid="15"/>
                                        </p:tgtEl>
                                      </p:cBhvr>
                                    </p:animEffect>
                                  </p:childTnLst>
                                </p:cTn>
                              </p:par>
                            </p:childTnLst>
                          </p:cTn>
                        </p:par>
                        <p:par>
                          <p:cTn id="105" fill="hold">
                            <p:stCondLst>
                              <p:cond delay="1850"/>
                            </p:stCondLst>
                            <p:childTnLst>
                              <p:par>
                                <p:cTn id="106" presetID="22" presetClass="entr" presetSubtype="8" fill="hold" grpId="0" nodeType="afterEffect">
                                  <p:stCondLst>
                                    <p:cond delay="0"/>
                                  </p:stCondLst>
                                  <p:childTnLst>
                                    <p:set>
                                      <p:cBhvr>
                                        <p:cTn id="107" dur="1" fill="hold">
                                          <p:stCondLst>
                                            <p:cond delay="0"/>
                                          </p:stCondLst>
                                        </p:cTn>
                                        <p:tgtEl>
                                          <p:spTgt spid="16"/>
                                        </p:tgtEl>
                                        <p:attrNameLst>
                                          <p:attrName>style.visibility</p:attrName>
                                        </p:attrNameLst>
                                      </p:cBhvr>
                                      <p:to>
                                        <p:strVal val="visible"/>
                                      </p:to>
                                    </p:set>
                                    <p:animEffect transition="in" filter="wipe(left)">
                                      <p:cBhvr>
                                        <p:cTn id="108" dur="500"/>
                                        <p:tgtEl>
                                          <p:spTgt spid="16"/>
                                        </p:tgtEl>
                                      </p:cBhvr>
                                    </p:animEffect>
                                  </p:childTnLst>
                                </p:cTn>
                              </p:par>
                            </p:childTnLst>
                          </p:cTn>
                        </p:par>
                        <p:par>
                          <p:cTn id="109" fill="hold">
                            <p:stCondLst>
                              <p:cond delay="2350"/>
                            </p:stCondLst>
                            <p:childTnLst>
                              <p:par>
                                <p:cTn id="110" presetID="22" presetClass="entr" presetSubtype="8" fill="hold" grpId="0" nodeType="afterEffect">
                                  <p:stCondLst>
                                    <p:cond delay="0"/>
                                  </p:stCondLst>
                                  <p:childTnLst>
                                    <p:set>
                                      <p:cBhvr>
                                        <p:cTn id="111" dur="1" fill="hold">
                                          <p:stCondLst>
                                            <p:cond delay="0"/>
                                          </p:stCondLst>
                                        </p:cTn>
                                        <p:tgtEl>
                                          <p:spTgt spid="17"/>
                                        </p:tgtEl>
                                        <p:attrNameLst>
                                          <p:attrName>style.visibility</p:attrName>
                                        </p:attrNameLst>
                                      </p:cBhvr>
                                      <p:to>
                                        <p:strVal val="visible"/>
                                      </p:to>
                                    </p:set>
                                    <p:animEffect transition="in" filter="wipe(left)">
                                      <p:cBhvr>
                                        <p:cTn id="112" dur="500"/>
                                        <p:tgtEl>
                                          <p:spTgt spid="17"/>
                                        </p:tgtEl>
                                      </p:cBhvr>
                                    </p:animEffect>
                                  </p:childTnLst>
                                </p:cTn>
                              </p:par>
                            </p:childTnLst>
                          </p:cTn>
                        </p:par>
                        <p:par>
                          <p:cTn id="113" fill="hold">
                            <p:stCondLst>
                              <p:cond delay="2850"/>
                            </p:stCondLst>
                            <p:childTnLst>
                              <p:par>
                                <p:cTn id="114" presetID="22" presetClass="entr" presetSubtype="8" fill="hold" grpId="0" nodeType="afterEffect">
                                  <p:stCondLst>
                                    <p:cond delay="0"/>
                                  </p:stCondLst>
                                  <p:childTnLst>
                                    <p:set>
                                      <p:cBhvr>
                                        <p:cTn id="115" dur="1" fill="hold">
                                          <p:stCondLst>
                                            <p:cond delay="0"/>
                                          </p:stCondLst>
                                        </p:cTn>
                                        <p:tgtEl>
                                          <p:spTgt spid="18"/>
                                        </p:tgtEl>
                                        <p:attrNameLst>
                                          <p:attrName>style.visibility</p:attrName>
                                        </p:attrNameLst>
                                      </p:cBhvr>
                                      <p:to>
                                        <p:strVal val="visible"/>
                                      </p:to>
                                    </p:set>
                                    <p:animEffect transition="in" filter="wipe(left)">
                                      <p:cBhvr>
                                        <p:cTn id="116"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P spid="7" grpId="0"/>
      <p:bldP spid="14" grpId="0" animBg="1"/>
      <p:bldP spid="15" grpId="0" animBg="1"/>
      <p:bldP spid="16" grpId="0" animBg="1"/>
      <p:bldP spid="17" grpId="0" animBg="1"/>
      <p:bldP spid="18" grpId="0" animBg="1"/>
      <p:bldP spid="19" grpId="0" animBg="1"/>
      <p:bldP spid="35" grpId="0"/>
      <p:bldP spid="38" grpId="0"/>
      <p:bldP spid="41" grpId="0"/>
      <p:bldP spid="44" grpId="0"/>
      <p:bldP spid="66" grpId="0"/>
      <p:bldP spid="74" grpId="0"/>
      <p:bldP spid="76" grpId="0"/>
      <p:bldP spid="79" grpId="0" animBg="1"/>
      <p:bldP spid="80" grpId="0" animBg="1"/>
      <p:bldP spid="81"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528"/>
          <p:cNvSpPr>
            <a:spLocks noEditPoints="1"/>
          </p:cNvSpPr>
          <p:nvPr/>
        </p:nvSpPr>
        <p:spPr bwMode="auto">
          <a:xfrm>
            <a:off x="116434" y="510827"/>
            <a:ext cx="6965086" cy="523316"/>
          </a:xfrm>
          <a:custGeom>
            <a:avLst/>
            <a:gdLst>
              <a:gd name="T0" fmla="*/ 7 w 409"/>
              <a:gd name="T1" fmla="*/ 40 h 138"/>
              <a:gd name="T2" fmla="*/ 5 w 409"/>
              <a:gd name="T3" fmla="*/ 47 h 138"/>
              <a:gd name="T4" fmla="*/ 5 w 409"/>
              <a:gd name="T5" fmla="*/ 51 h 138"/>
              <a:gd name="T6" fmla="*/ 6 w 409"/>
              <a:gd name="T7" fmla="*/ 56 h 138"/>
              <a:gd name="T8" fmla="*/ 3 w 409"/>
              <a:gd name="T9" fmla="*/ 60 h 138"/>
              <a:gd name="T10" fmla="*/ 4 w 409"/>
              <a:gd name="T11" fmla="*/ 67 h 138"/>
              <a:gd name="T12" fmla="*/ 5 w 409"/>
              <a:gd name="T13" fmla="*/ 70 h 138"/>
              <a:gd name="T14" fmla="*/ 11 w 409"/>
              <a:gd name="T15" fmla="*/ 76 h 138"/>
              <a:gd name="T16" fmla="*/ 6 w 409"/>
              <a:gd name="T17" fmla="*/ 80 h 138"/>
              <a:gd name="T18" fmla="*/ 9 w 409"/>
              <a:gd name="T19" fmla="*/ 85 h 138"/>
              <a:gd name="T20" fmla="*/ 5 w 409"/>
              <a:gd name="T21" fmla="*/ 92 h 138"/>
              <a:gd name="T22" fmla="*/ 7 w 409"/>
              <a:gd name="T23" fmla="*/ 97 h 138"/>
              <a:gd name="T24" fmla="*/ 4 w 409"/>
              <a:gd name="T25" fmla="*/ 103 h 138"/>
              <a:gd name="T26" fmla="*/ 7 w 409"/>
              <a:gd name="T27" fmla="*/ 108 h 138"/>
              <a:gd name="T28" fmla="*/ 5 w 409"/>
              <a:gd name="T29" fmla="*/ 114 h 138"/>
              <a:gd name="T30" fmla="*/ 6 w 409"/>
              <a:gd name="T31" fmla="*/ 124 h 138"/>
              <a:gd name="T32" fmla="*/ 163 w 409"/>
              <a:gd name="T33" fmla="*/ 135 h 138"/>
              <a:gd name="T34" fmla="*/ 335 w 409"/>
              <a:gd name="T35" fmla="*/ 138 h 138"/>
              <a:gd name="T36" fmla="*/ 131 w 409"/>
              <a:gd name="T37" fmla="*/ 134 h 138"/>
              <a:gd name="T38" fmla="*/ 176 w 409"/>
              <a:gd name="T39" fmla="*/ 132 h 138"/>
              <a:gd name="T40" fmla="*/ 236 w 409"/>
              <a:gd name="T41" fmla="*/ 132 h 138"/>
              <a:gd name="T42" fmla="*/ 399 w 409"/>
              <a:gd name="T43" fmla="*/ 130 h 138"/>
              <a:gd name="T44" fmla="*/ 393 w 409"/>
              <a:gd name="T45" fmla="*/ 123 h 138"/>
              <a:gd name="T46" fmla="*/ 392 w 409"/>
              <a:gd name="T47" fmla="*/ 116 h 138"/>
              <a:gd name="T48" fmla="*/ 387 w 409"/>
              <a:gd name="T49" fmla="*/ 111 h 138"/>
              <a:gd name="T50" fmla="*/ 402 w 409"/>
              <a:gd name="T51" fmla="*/ 107 h 138"/>
              <a:gd name="T52" fmla="*/ 400 w 409"/>
              <a:gd name="T53" fmla="*/ 98 h 138"/>
              <a:gd name="T54" fmla="*/ 400 w 409"/>
              <a:gd name="T55" fmla="*/ 88 h 138"/>
              <a:gd name="T56" fmla="*/ 393 w 409"/>
              <a:gd name="T57" fmla="*/ 80 h 138"/>
              <a:gd name="T58" fmla="*/ 401 w 409"/>
              <a:gd name="T59" fmla="*/ 73 h 138"/>
              <a:gd name="T60" fmla="*/ 400 w 409"/>
              <a:gd name="T61" fmla="*/ 52 h 138"/>
              <a:gd name="T62" fmla="*/ 397 w 409"/>
              <a:gd name="T63" fmla="*/ 47 h 138"/>
              <a:gd name="T64" fmla="*/ 407 w 409"/>
              <a:gd name="T65" fmla="*/ 38 h 138"/>
              <a:gd name="T66" fmla="*/ 406 w 409"/>
              <a:gd name="T67" fmla="*/ 29 h 138"/>
              <a:gd name="T68" fmla="*/ 399 w 409"/>
              <a:gd name="T69" fmla="*/ 14 h 138"/>
              <a:gd name="T70" fmla="*/ 228 w 409"/>
              <a:gd name="T71" fmla="*/ 7 h 138"/>
              <a:gd name="T72" fmla="*/ 192 w 409"/>
              <a:gd name="T73" fmla="*/ 6 h 138"/>
              <a:gd name="T74" fmla="*/ 128 w 409"/>
              <a:gd name="T75" fmla="*/ 6 h 138"/>
              <a:gd name="T76" fmla="*/ 104 w 409"/>
              <a:gd name="T77" fmla="*/ 6 h 138"/>
              <a:gd name="T78" fmla="*/ 98 w 409"/>
              <a:gd name="T79" fmla="*/ 8 h 138"/>
              <a:gd name="T80" fmla="*/ 8 w 409"/>
              <a:gd name="T81" fmla="*/ 23 h 138"/>
              <a:gd name="T82" fmla="*/ 9 w 409"/>
              <a:gd name="T83" fmla="*/ 34 h 138"/>
              <a:gd name="T84" fmla="*/ 372 w 409"/>
              <a:gd name="T85" fmla="*/ 35 h 138"/>
              <a:gd name="T86" fmla="*/ 372 w 409"/>
              <a:gd name="T87" fmla="*/ 36 h 138"/>
              <a:gd name="T88" fmla="*/ 383 w 409"/>
              <a:gd name="T89" fmla="*/ 15 h 138"/>
              <a:gd name="T90" fmla="*/ 336 w 409"/>
              <a:gd name="T91" fmla="*/ 47 h 138"/>
              <a:gd name="T92" fmla="*/ 315 w 409"/>
              <a:gd name="T93" fmla="*/ 47 h 138"/>
              <a:gd name="T94" fmla="*/ 107 w 409"/>
              <a:gd name="T95" fmla="*/ 8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09" h="138">
                <a:moveTo>
                  <a:pt x="1" y="36"/>
                </a:moveTo>
                <a:cubicBezTo>
                  <a:pt x="3" y="36"/>
                  <a:pt x="6" y="37"/>
                  <a:pt x="7" y="39"/>
                </a:cubicBezTo>
                <a:cubicBezTo>
                  <a:pt x="7" y="40"/>
                  <a:pt x="7" y="40"/>
                  <a:pt x="7" y="40"/>
                </a:cubicBezTo>
                <a:cubicBezTo>
                  <a:pt x="7" y="41"/>
                  <a:pt x="8" y="41"/>
                  <a:pt x="8" y="42"/>
                </a:cubicBezTo>
                <a:cubicBezTo>
                  <a:pt x="7" y="44"/>
                  <a:pt x="4" y="43"/>
                  <a:pt x="2" y="44"/>
                </a:cubicBezTo>
                <a:cubicBezTo>
                  <a:pt x="2" y="47"/>
                  <a:pt x="6" y="44"/>
                  <a:pt x="5" y="47"/>
                </a:cubicBezTo>
                <a:cubicBezTo>
                  <a:pt x="3" y="47"/>
                  <a:pt x="3" y="47"/>
                  <a:pt x="3" y="47"/>
                </a:cubicBezTo>
                <a:cubicBezTo>
                  <a:pt x="4" y="49"/>
                  <a:pt x="8" y="48"/>
                  <a:pt x="9" y="51"/>
                </a:cubicBezTo>
                <a:cubicBezTo>
                  <a:pt x="8" y="52"/>
                  <a:pt x="7" y="51"/>
                  <a:pt x="5" y="51"/>
                </a:cubicBezTo>
                <a:cubicBezTo>
                  <a:pt x="7" y="53"/>
                  <a:pt x="7" y="53"/>
                  <a:pt x="7" y="53"/>
                </a:cubicBezTo>
                <a:cubicBezTo>
                  <a:pt x="6" y="54"/>
                  <a:pt x="6" y="55"/>
                  <a:pt x="5" y="54"/>
                </a:cubicBezTo>
                <a:cubicBezTo>
                  <a:pt x="6" y="56"/>
                  <a:pt x="6" y="56"/>
                  <a:pt x="6" y="56"/>
                </a:cubicBezTo>
                <a:cubicBezTo>
                  <a:pt x="3" y="57"/>
                  <a:pt x="3" y="57"/>
                  <a:pt x="3" y="57"/>
                </a:cubicBezTo>
                <a:cubicBezTo>
                  <a:pt x="5" y="59"/>
                  <a:pt x="5" y="59"/>
                  <a:pt x="5" y="59"/>
                </a:cubicBezTo>
                <a:cubicBezTo>
                  <a:pt x="3" y="60"/>
                  <a:pt x="3" y="60"/>
                  <a:pt x="3" y="60"/>
                </a:cubicBezTo>
                <a:cubicBezTo>
                  <a:pt x="6" y="61"/>
                  <a:pt x="9" y="62"/>
                  <a:pt x="11" y="64"/>
                </a:cubicBezTo>
                <a:cubicBezTo>
                  <a:pt x="4" y="65"/>
                  <a:pt x="4" y="65"/>
                  <a:pt x="4" y="65"/>
                </a:cubicBezTo>
                <a:cubicBezTo>
                  <a:pt x="4" y="66"/>
                  <a:pt x="4" y="67"/>
                  <a:pt x="4" y="67"/>
                </a:cubicBezTo>
                <a:cubicBezTo>
                  <a:pt x="3" y="67"/>
                  <a:pt x="3" y="67"/>
                  <a:pt x="3" y="67"/>
                </a:cubicBezTo>
                <a:cubicBezTo>
                  <a:pt x="4" y="68"/>
                  <a:pt x="7" y="68"/>
                  <a:pt x="9" y="69"/>
                </a:cubicBezTo>
                <a:cubicBezTo>
                  <a:pt x="7" y="70"/>
                  <a:pt x="5" y="69"/>
                  <a:pt x="5" y="70"/>
                </a:cubicBezTo>
                <a:cubicBezTo>
                  <a:pt x="6" y="72"/>
                  <a:pt x="8" y="70"/>
                  <a:pt x="8" y="72"/>
                </a:cubicBezTo>
                <a:cubicBezTo>
                  <a:pt x="6" y="73"/>
                  <a:pt x="5" y="71"/>
                  <a:pt x="4" y="73"/>
                </a:cubicBezTo>
                <a:cubicBezTo>
                  <a:pt x="11" y="76"/>
                  <a:pt x="11" y="76"/>
                  <a:pt x="11" y="76"/>
                </a:cubicBezTo>
                <a:cubicBezTo>
                  <a:pt x="10" y="78"/>
                  <a:pt x="9" y="77"/>
                  <a:pt x="7" y="77"/>
                </a:cubicBezTo>
                <a:cubicBezTo>
                  <a:pt x="7" y="77"/>
                  <a:pt x="7" y="77"/>
                  <a:pt x="7" y="77"/>
                </a:cubicBezTo>
                <a:cubicBezTo>
                  <a:pt x="6" y="78"/>
                  <a:pt x="7" y="79"/>
                  <a:pt x="6" y="80"/>
                </a:cubicBezTo>
                <a:cubicBezTo>
                  <a:pt x="7" y="81"/>
                  <a:pt x="7" y="81"/>
                  <a:pt x="7" y="81"/>
                </a:cubicBezTo>
                <a:cubicBezTo>
                  <a:pt x="6" y="82"/>
                  <a:pt x="3" y="80"/>
                  <a:pt x="4" y="83"/>
                </a:cubicBezTo>
                <a:cubicBezTo>
                  <a:pt x="5" y="84"/>
                  <a:pt x="7" y="84"/>
                  <a:pt x="9" y="85"/>
                </a:cubicBezTo>
                <a:cubicBezTo>
                  <a:pt x="7" y="85"/>
                  <a:pt x="7" y="89"/>
                  <a:pt x="4" y="88"/>
                </a:cubicBezTo>
                <a:cubicBezTo>
                  <a:pt x="5" y="90"/>
                  <a:pt x="7" y="89"/>
                  <a:pt x="8" y="91"/>
                </a:cubicBezTo>
                <a:cubicBezTo>
                  <a:pt x="7" y="91"/>
                  <a:pt x="6" y="92"/>
                  <a:pt x="5" y="92"/>
                </a:cubicBezTo>
                <a:cubicBezTo>
                  <a:pt x="6" y="93"/>
                  <a:pt x="6" y="93"/>
                  <a:pt x="6" y="93"/>
                </a:cubicBezTo>
                <a:cubicBezTo>
                  <a:pt x="5" y="93"/>
                  <a:pt x="5" y="94"/>
                  <a:pt x="5" y="94"/>
                </a:cubicBezTo>
                <a:cubicBezTo>
                  <a:pt x="5" y="96"/>
                  <a:pt x="7" y="94"/>
                  <a:pt x="7" y="97"/>
                </a:cubicBezTo>
                <a:cubicBezTo>
                  <a:pt x="6" y="98"/>
                  <a:pt x="6" y="97"/>
                  <a:pt x="5" y="98"/>
                </a:cubicBezTo>
                <a:cubicBezTo>
                  <a:pt x="6" y="100"/>
                  <a:pt x="6" y="100"/>
                  <a:pt x="6" y="100"/>
                </a:cubicBezTo>
                <a:cubicBezTo>
                  <a:pt x="5" y="100"/>
                  <a:pt x="4" y="101"/>
                  <a:pt x="4" y="103"/>
                </a:cubicBezTo>
                <a:cubicBezTo>
                  <a:pt x="5" y="104"/>
                  <a:pt x="6" y="104"/>
                  <a:pt x="7" y="106"/>
                </a:cubicBezTo>
                <a:cubicBezTo>
                  <a:pt x="6" y="107"/>
                  <a:pt x="5" y="106"/>
                  <a:pt x="5" y="106"/>
                </a:cubicBezTo>
                <a:cubicBezTo>
                  <a:pt x="7" y="108"/>
                  <a:pt x="7" y="108"/>
                  <a:pt x="7" y="108"/>
                </a:cubicBezTo>
                <a:cubicBezTo>
                  <a:pt x="6" y="110"/>
                  <a:pt x="4" y="109"/>
                  <a:pt x="3" y="110"/>
                </a:cubicBezTo>
                <a:cubicBezTo>
                  <a:pt x="4" y="112"/>
                  <a:pt x="7" y="110"/>
                  <a:pt x="8" y="113"/>
                </a:cubicBezTo>
                <a:cubicBezTo>
                  <a:pt x="7" y="115"/>
                  <a:pt x="6" y="114"/>
                  <a:pt x="5" y="114"/>
                </a:cubicBezTo>
                <a:cubicBezTo>
                  <a:pt x="7" y="115"/>
                  <a:pt x="6" y="118"/>
                  <a:pt x="5" y="119"/>
                </a:cubicBezTo>
                <a:cubicBezTo>
                  <a:pt x="5" y="119"/>
                  <a:pt x="6" y="119"/>
                  <a:pt x="7" y="120"/>
                </a:cubicBezTo>
                <a:cubicBezTo>
                  <a:pt x="6" y="121"/>
                  <a:pt x="7" y="123"/>
                  <a:pt x="6" y="124"/>
                </a:cubicBezTo>
                <a:cubicBezTo>
                  <a:pt x="10" y="131"/>
                  <a:pt x="17" y="129"/>
                  <a:pt x="22" y="132"/>
                </a:cubicBezTo>
                <a:cubicBezTo>
                  <a:pt x="69" y="134"/>
                  <a:pt x="69" y="134"/>
                  <a:pt x="69" y="134"/>
                </a:cubicBezTo>
                <a:cubicBezTo>
                  <a:pt x="163" y="135"/>
                  <a:pt x="163" y="135"/>
                  <a:pt x="163" y="135"/>
                </a:cubicBezTo>
                <a:cubicBezTo>
                  <a:pt x="245" y="137"/>
                  <a:pt x="245" y="137"/>
                  <a:pt x="245" y="137"/>
                </a:cubicBezTo>
                <a:cubicBezTo>
                  <a:pt x="269" y="138"/>
                  <a:pt x="269" y="138"/>
                  <a:pt x="269" y="138"/>
                </a:cubicBezTo>
                <a:cubicBezTo>
                  <a:pt x="335" y="138"/>
                  <a:pt x="335" y="138"/>
                  <a:pt x="335" y="138"/>
                </a:cubicBezTo>
                <a:cubicBezTo>
                  <a:pt x="345" y="137"/>
                  <a:pt x="355" y="137"/>
                  <a:pt x="365" y="135"/>
                </a:cubicBezTo>
                <a:cubicBezTo>
                  <a:pt x="319" y="137"/>
                  <a:pt x="276" y="137"/>
                  <a:pt x="230" y="136"/>
                </a:cubicBezTo>
                <a:cubicBezTo>
                  <a:pt x="131" y="134"/>
                  <a:pt x="131" y="134"/>
                  <a:pt x="131" y="134"/>
                </a:cubicBezTo>
                <a:cubicBezTo>
                  <a:pt x="122" y="135"/>
                  <a:pt x="112" y="135"/>
                  <a:pt x="103" y="133"/>
                </a:cubicBezTo>
                <a:cubicBezTo>
                  <a:pt x="168" y="133"/>
                  <a:pt x="168" y="133"/>
                  <a:pt x="168" y="133"/>
                </a:cubicBezTo>
                <a:cubicBezTo>
                  <a:pt x="170" y="132"/>
                  <a:pt x="174" y="134"/>
                  <a:pt x="176" y="132"/>
                </a:cubicBezTo>
                <a:cubicBezTo>
                  <a:pt x="209" y="132"/>
                  <a:pt x="209" y="132"/>
                  <a:pt x="209" y="132"/>
                </a:cubicBezTo>
                <a:cubicBezTo>
                  <a:pt x="210" y="133"/>
                  <a:pt x="210" y="133"/>
                  <a:pt x="210" y="133"/>
                </a:cubicBezTo>
                <a:cubicBezTo>
                  <a:pt x="218" y="133"/>
                  <a:pt x="228" y="134"/>
                  <a:pt x="236" y="132"/>
                </a:cubicBezTo>
                <a:cubicBezTo>
                  <a:pt x="301" y="133"/>
                  <a:pt x="301" y="133"/>
                  <a:pt x="301" y="133"/>
                </a:cubicBezTo>
                <a:cubicBezTo>
                  <a:pt x="322" y="130"/>
                  <a:pt x="344" y="136"/>
                  <a:pt x="367" y="133"/>
                </a:cubicBezTo>
                <a:cubicBezTo>
                  <a:pt x="378" y="131"/>
                  <a:pt x="389" y="131"/>
                  <a:pt x="399" y="130"/>
                </a:cubicBezTo>
                <a:cubicBezTo>
                  <a:pt x="400" y="128"/>
                  <a:pt x="402" y="129"/>
                  <a:pt x="403" y="128"/>
                </a:cubicBezTo>
                <a:cubicBezTo>
                  <a:pt x="394" y="127"/>
                  <a:pt x="386" y="124"/>
                  <a:pt x="377" y="124"/>
                </a:cubicBezTo>
                <a:cubicBezTo>
                  <a:pt x="383" y="123"/>
                  <a:pt x="388" y="121"/>
                  <a:pt x="393" y="123"/>
                </a:cubicBezTo>
                <a:cubicBezTo>
                  <a:pt x="396" y="121"/>
                  <a:pt x="400" y="121"/>
                  <a:pt x="403" y="121"/>
                </a:cubicBezTo>
                <a:cubicBezTo>
                  <a:pt x="403" y="121"/>
                  <a:pt x="403" y="120"/>
                  <a:pt x="403" y="120"/>
                </a:cubicBezTo>
                <a:cubicBezTo>
                  <a:pt x="400" y="119"/>
                  <a:pt x="395" y="118"/>
                  <a:pt x="392" y="116"/>
                </a:cubicBezTo>
                <a:cubicBezTo>
                  <a:pt x="395" y="114"/>
                  <a:pt x="398" y="117"/>
                  <a:pt x="402" y="116"/>
                </a:cubicBezTo>
                <a:cubicBezTo>
                  <a:pt x="398" y="114"/>
                  <a:pt x="393" y="114"/>
                  <a:pt x="388" y="113"/>
                </a:cubicBezTo>
                <a:cubicBezTo>
                  <a:pt x="387" y="111"/>
                  <a:pt x="387" y="111"/>
                  <a:pt x="387" y="111"/>
                </a:cubicBezTo>
                <a:cubicBezTo>
                  <a:pt x="388" y="109"/>
                  <a:pt x="390" y="112"/>
                  <a:pt x="392" y="111"/>
                </a:cubicBezTo>
                <a:cubicBezTo>
                  <a:pt x="390" y="109"/>
                  <a:pt x="385" y="111"/>
                  <a:pt x="382" y="109"/>
                </a:cubicBezTo>
                <a:cubicBezTo>
                  <a:pt x="389" y="107"/>
                  <a:pt x="396" y="111"/>
                  <a:pt x="402" y="107"/>
                </a:cubicBezTo>
                <a:cubicBezTo>
                  <a:pt x="401" y="106"/>
                  <a:pt x="401" y="106"/>
                  <a:pt x="401" y="106"/>
                </a:cubicBezTo>
                <a:cubicBezTo>
                  <a:pt x="403" y="106"/>
                  <a:pt x="401" y="104"/>
                  <a:pt x="401" y="102"/>
                </a:cubicBezTo>
                <a:cubicBezTo>
                  <a:pt x="399" y="101"/>
                  <a:pt x="403" y="98"/>
                  <a:pt x="400" y="98"/>
                </a:cubicBezTo>
                <a:cubicBezTo>
                  <a:pt x="401" y="97"/>
                  <a:pt x="402" y="97"/>
                  <a:pt x="401" y="95"/>
                </a:cubicBezTo>
                <a:cubicBezTo>
                  <a:pt x="398" y="94"/>
                  <a:pt x="396" y="91"/>
                  <a:pt x="393" y="89"/>
                </a:cubicBezTo>
                <a:cubicBezTo>
                  <a:pt x="400" y="88"/>
                  <a:pt x="400" y="88"/>
                  <a:pt x="400" y="88"/>
                </a:cubicBezTo>
                <a:cubicBezTo>
                  <a:pt x="399" y="86"/>
                  <a:pt x="395" y="87"/>
                  <a:pt x="393" y="85"/>
                </a:cubicBezTo>
                <a:cubicBezTo>
                  <a:pt x="394" y="82"/>
                  <a:pt x="398" y="84"/>
                  <a:pt x="400" y="84"/>
                </a:cubicBezTo>
                <a:cubicBezTo>
                  <a:pt x="398" y="81"/>
                  <a:pt x="395" y="83"/>
                  <a:pt x="393" y="80"/>
                </a:cubicBezTo>
                <a:cubicBezTo>
                  <a:pt x="396" y="79"/>
                  <a:pt x="401" y="81"/>
                  <a:pt x="403" y="78"/>
                </a:cubicBezTo>
                <a:cubicBezTo>
                  <a:pt x="399" y="75"/>
                  <a:pt x="399" y="75"/>
                  <a:pt x="399" y="75"/>
                </a:cubicBezTo>
                <a:cubicBezTo>
                  <a:pt x="401" y="73"/>
                  <a:pt x="401" y="73"/>
                  <a:pt x="401" y="73"/>
                </a:cubicBezTo>
                <a:cubicBezTo>
                  <a:pt x="399" y="72"/>
                  <a:pt x="397" y="71"/>
                  <a:pt x="397" y="69"/>
                </a:cubicBezTo>
                <a:cubicBezTo>
                  <a:pt x="399" y="68"/>
                  <a:pt x="401" y="68"/>
                  <a:pt x="403" y="67"/>
                </a:cubicBezTo>
                <a:cubicBezTo>
                  <a:pt x="401" y="63"/>
                  <a:pt x="405" y="55"/>
                  <a:pt x="400" y="52"/>
                </a:cubicBezTo>
                <a:cubicBezTo>
                  <a:pt x="400" y="51"/>
                  <a:pt x="399" y="50"/>
                  <a:pt x="400" y="49"/>
                </a:cubicBezTo>
                <a:cubicBezTo>
                  <a:pt x="401" y="49"/>
                  <a:pt x="401" y="49"/>
                  <a:pt x="401" y="49"/>
                </a:cubicBezTo>
                <a:cubicBezTo>
                  <a:pt x="397" y="47"/>
                  <a:pt x="397" y="47"/>
                  <a:pt x="397" y="47"/>
                </a:cubicBezTo>
                <a:cubicBezTo>
                  <a:pt x="397" y="43"/>
                  <a:pt x="400" y="45"/>
                  <a:pt x="402" y="44"/>
                </a:cubicBezTo>
                <a:cubicBezTo>
                  <a:pt x="397" y="39"/>
                  <a:pt x="389" y="41"/>
                  <a:pt x="383" y="37"/>
                </a:cubicBezTo>
                <a:cubicBezTo>
                  <a:pt x="391" y="36"/>
                  <a:pt x="399" y="40"/>
                  <a:pt x="407" y="38"/>
                </a:cubicBezTo>
                <a:cubicBezTo>
                  <a:pt x="408" y="34"/>
                  <a:pt x="404" y="34"/>
                  <a:pt x="403" y="31"/>
                </a:cubicBezTo>
                <a:cubicBezTo>
                  <a:pt x="400" y="30"/>
                  <a:pt x="397" y="30"/>
                  <a:pt x="395" y="28"/>
                </a:cubicBezTo>
                <a:cubicBezTo>
                  <a:pt x="398" y="27"/>
                  <a:pt x="403" y="29"/>
                  <a:pt x="406" y="29"/>
                </a:cubicBezTo>
                <a:cubicBezTo>
                  <a:pt x="406" y="29"/>
                  <a:pt x="407" y="29"/>
                  <a:pt x="407" y="28"/>
                </a:cubicBezTo>
                <a:cubicBezTo>
                  <a:pt x="404" y="27"/>
                  <a:pt x="409" y="21"/>
                  <a:pt x="404" y="22"/>
                </a:cubicBezTo>
                <a:cubicBezTo>
                  <a:pt x="405" y="17"/>
                  <a:pt x="402" y="15"/>
                  <a:pt x="399" y="14"/>
                </a:cubicBezTo>
                <a:cubicBezTo>
                  <a:pt x="381" y="10"/>
                  <a:pt x="381" y="10"/>
                  <a:pt x="381" y="10"/>
                </a:cubicBezTo>
                <a:cubicBezTo>
                  <a:pt x="295" y="9"/>
                  <a:pt x="295" y="9"/>
                  <a:pt x="295" y="9"/>
                </a:cubicBezTo>
                <a:cubicBezTo>
                  <a:pt x="272" y="10"/>
                  <a:pt x="249" y="10"/>
                  <a:pt x="228" y="7"/>
                </a:cubicBezTo>
                <a:cubicBezTo>
                  <a:pt x="227" y="6"/>
                  <a:pt x="227" y="6"/>
                  <a:pt x="227" y="6"/>
                </a:cubicBezTo>
                <a:cubicBezTo>
                  <a:pt x="214" y="8"/>
                  <a:pt x="203" y="0"/>
                  <a:pt x="191" y="6"/>
                </a:cubicBezTo>
                <a:cubicBezTo>
                  <a:pt x="192" y="6"/>
                  <a:pt x="192" y="6"/>
                  <a:pt x="192" y="6"/>
                </a:cubicBezTo>
                <a:cubicBezTo>
                  <a:pt x="191" y="7"/>
                  <a:pt x="191" y="7"/>
                  <a:pt x="191" y="7"/>
                </a:cubicBezTo>
                <a:cubicBezTo>
                  <a:pt x="179" y="6"/>
                  <a:pt x="167" y="4"/>
                  <a:pt x="154" y="5"/>
                </a:cubicBezTo>
                <a:cubicBezTo>
                  <a:pt x="146" y="5"/>
                  <a:pt x="137" y="7"/>
                  <a:pt x="128" y="6"/>
                </a:cubicBezTo>
                <a:cubicBezTo>
                  <a:pt x="125" y="4"/>
                  <a:pt x="120" y="3"/>
                  <a:pt x="116" y="3"/>
                </a:cubicBezTo>
                <a:cubicBezTo>
                  <a:pt x="111" y="2"/>
                  <a:pt x="106" y="2"/>
                  <a:pt x="101" y="4"/>
                </a:cubicBezTo>
                <a:cubicBezTo>
                  <a:pt x="104" y="6"/>
                  <a:pt x="104" y="6"/>
                  <a:pt x="104" y="6"/>
                </a:cubicBezTo>
                <a:cubicBezTo>
                  <a:pt x="97" y="9"/>
                  <a:pt x="93" y="0"/>
                  <a:pt x="86" y="4"/>
                </a:cubicBezTo>
                <a:cubicBezTo>
                  <a:pt x="84" y="5"/>
                  <a:pt x="84" y="5"/>
                  <a:pt x="84" y="5"/>
                </a:cubicBezTo>
                <a:cubicBezTo>
                  <a:pt x="88" y="8"/>
                  <a:pt x="94" y="6"/>
                  <a:pt x="98" y="8"/>
                </a:cubicBezTo>
                <a:cubicBezTo>
                  <a:pt x="74" y="7"/>
                  <a:pt x="49" y="10"/>
                  <a:pt x="25" y="13"/>
                </a:cubicBezTo>
                <a:cubicBezTo>
                  <a:pt x="17" y="13"/>
                  <a:pt x="7" y="14"/>
                  <a:pt x="2" y="22"/>
                </a:cubicBezTo>
                <a:cubicBezTo>
                  <a:pt x="4" y="23"/>
                  <a:pt x="6" y="20"/>
                  <a:pt x="8" y="23"/>
                </a:cubicBezTo>
                <a:cubicBezTo>
                  <a:pt x="7" y="27"/>
                  <a:pt x="2" y="25"/>
                  <a:pt x="3" y="29"/>
                </a:cubicBezTo>
                <a:cubicBezTo>
                  <a:pt x="0" y="30"/>
                  <a:pt x="0" y="30"/>
                  <a:pt x="0" y="30"/>
                </a:cubicBezTo>
                <a:cubicBezTo>
                  <a:pt x="2" y="34"/>
                  <a:pt x="7" y="30"/>
                  <a:pt x="9" y="34"/>
                </a:cubicBezTo>
                <a:cubicBezTo>
                  <a:pt x="7" y="36"/>
                  <a:pt x="4" y="34"/>
                  <a:pt x="1" y="36"/>
                </a:cubicBezTo>
                <a:close/>
                <a:moveTo>
                  <a:pt x="372" y="36"/>
                </a:moveTo>
                <a:cubicBezTo>
                  <a:pt x="372" y="35"/>
                  <a:pt x="372" y="35"/>
                  <a:pt x="372" y="35"/>
                </a:cubicBezTo>
                <a:cubicBezTo>
                  <a:pt x="374" y="36"/>
                  <a:pt x="376" y="36"/>
                  <a:pt x="379" y="36"/>
                </a:cubicBezTo>
                <a:cubicBezTo>
                  <a:pt x="380" y="38"/>
                  <a:pt x="382" y="38"/>
                  <a:pt x="383" y="38"/>
                </a:cubicBezTo>
                <a:cubicBezTo>
                  <a:pt x="379" y="38"/>
                  <a:pt x="375" y="38"/>
                  <a:pt x="372" y="36"/>
                </a:cubicBezTo>
                <a:close/>
                <a:moveTo>
                  <a:pt x="360" y="14"/>
                </a:moveTo>
                <a:cubicBezTo>
                  <a:pt x="373" y="14"/>
                  <a:pt x="373" y="14"/>
                  <a:pt x="373" y="14"/>
                </a:cubicBezTo>
                <a:cubicBezTo>
                  <a:pt x="383" y="15"/>
                  <a:pt x="383" y="15"/>
                  <a:pt x="383" y="15"/>
                </a:cubicBezTo>
                <a:lnTo>
                  <a:pt x="360" y="14"/>
                </a:lnTo>
                <a:close/>
                <a:moveTo>
                  <a:pt x="315" y="47"/>
                </a:moveTo>
                <a:cubicBezTo>
                  <a:pt x="336" y="47"/>
                  <a:pt x="336" y="47"/>
                  <a:pt x="336" y="47"/>
                </a:cubicBezTo>
                <a:cubicBezTo>
                  <a:pt x="343" y="46"/>
                  <a:pt x="350" y="46"/>
                  <a:pt x="358" y="46"/>
                </a:cubicBezTo>
                <a:cubicBezTo>
                  <a:pt x="336" y="47"/>
                  <a:pt x="336" y="47"/>
                  <a:pt x="336" y="47"/>
                </a:cubicBezTo>
                <a:cubicBezTo>
                  <a:pt x="329" y="47"/>
                  <a:pt x="322" y="47"/>
                  <a:pt x="315" y="47"/>
                </a:cubicBezTo>
                <a:close/>
                <a:moveTo>
                  <a:pt x="107" y="7"/>
                </a:moveTo>
                <a:cubicBezTo>
                  <a:pt x="108" y="6"/>
                  <a:pt x="109" y="7"/>
                  <a:pt x="110" y="8"/>
                </a:cubicBezTo>
                <a:cubicBezTo>
                  <a:pt x="107" y="8"/>
                  <a:pt x="107" y="8"/>
                  <a:pt x="107" y="8"/>
                </a:cubicBezTo>
                <a:lnTo>
                  <a:pt x="107" y="7"/>
                </a:lnTo>
                <a:close/>
              </a:path>
            </a:pathLst>
          </a:custGeom>
          <a:solidFill>
            <a:srgbClr val="C00000"/>
          </a:solidFill>
          <a:ln w="9525">
            <a:noFill/>
            <a:round/>
          </a:ln>
        </p:spPr>
        <p:txBody>
          <a:bodyPr vert="horz" wrap="square" lIns="91440" tIns="45720" rIns="91440" bIns="45720" numCol="1" anchor="ctr"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Bef>
                <a:spcPct val="50000"/>
              </a:spcBef>
            </a:pPr>
            <a:r>
              <a:rPr lang="zh-CN" altLang="en-US" sz="2400" b="1" dirty="0">
                <a:solidFill>
                  <a:schemeClr val="bg1"/>
                </a:solidFill>
                <a:latin typeface="腾祥嘉丽准粗圆简" panose="01010104010101010101" pitchFamily="2" charset="-122"/>
                <a:ea typeface="腾祥嘉丽准粗圆简" panose="01010104010101010101" pitchFamily="2" charset="-122"/>
              </a:rPr>
              <a:t>考点一：北伐战争（</a:t>
            </a:r>
            <a:r>
              <a:rPr lang="en-US" altLang="zh-CN" sz="2400" b="1" dirty="0">
                <a:solidFill>
                  <a:schemeClr val="accent4"/>
                </a:solidFill>
                <a:latin typeface="腾祥嘉丽准粗圆简" panose="01010104010101010101" pitchFamily="2" charset="-122"/>
                <a:ea typeface="腾祥嘉丽准粗圆简" panose="01010104010101010101" pitchFamily="2" charset="-122"/>
              </a:rPr>
              <a:t>1926</a:t>
            </a:r>
            <a:r>
              <a:rPr lang="zh-CN" altLang="en-US" sz="2400" b="1" dirty="0">
                <a:solidFill>
                  <a:schemeClr val="accent4"/>
                </a:solidFill>
                <a:latin typeface="腾祥嘉丽准粗圆简" panose="01010104010101010101" pitchFamily="2" charset="-122"/>
                <a:ea typeface="腾祥嘉丽准粗圆简" panose="01010104010101010101" pitchFamily="2" charset="-122"/>
              </a:rPr>
              <a:t>；国民大革命的高潮</a:t>
            </a:r>
            <a:r>
              <a:rPr lang="zh-CN" altLang="en-US" sz="2400" b="1" dirty="0">
                <a:solidFill>
                  <a:schemeClr val="bg1"/>
                </a:solidFill>
                <a:latin typeface="腾祥嘉丽准粗圆简" panose="01010104010101010101" pitchFamily="2" charset="-122"/>
                <a:ea typeface="腾祥嘉丽准粗圆简" panose="01010104010101010101" pitchFamily="2" charset="-122"/>
              </a:rPr>
              <a:t>）</a:t>
            </a:r>
            <a:endParaRPr lang="zh-CN" altLang="en-US" sz="2400" b="1" dirty="0">
              <a:solidFill>
                <a:schemeClr val="accent4"/>
              </a:solidFill>
              <a:latin typeface="腾祥嘉丽准粗圆简" panose="01010104010101010101" pitchFamily="2" charset="-122"/>
              <a:ea typeface="腾祥嘉丽准粗圆简" panose="01010104010101010101" pitchFamily="2" charset="-122"/>
            </a:endParaRPr>
          </a:p>
        </p:txBody>
      </p:sp>
      <p:sp>
        <p:nvSpPr>
          <p:cNvPr id="3" name="Freeform 528"/>
          <p:cNvSpPr>
            <a:spLocks noEditPoints="1"/>
          </p:cNvSpPr>
          <p:nvPr/>
        </p:nvSpPr>
        <p:spPr bwMode="auto">
          <a:xfrm>
            <a:off x="6806" y="9873"/>
            <a:ext cx="12185194" cy="523316"/>
          </a:xfrm>
          <a:custGeom>
            <a:avLst/>
            <a:gdLst>
              <a:gd name="T0" fmla="*/ 7 w 409"/>
              <a:gd name="T1" fmla="*/ 40 h 138"/>
              <a:gd name="T2" fmla="*/ 5 w 409"/>
              <a:gd name="T3" fmla="*/ 47 h 138"/>
              <a:gd name="T4" fmla="*/ 5 w 409"/>
              <a:gd name="T5" fmla="*/ 51 h 138"/>
              <a:gd name="T6" fmla="*/ 6 w 409"/>
              <a:gd name="T7" fmla="*/ 56 h 138"/>
              <a:gd name="T8" fmla="*/ 3 w 409"/>
              <a:gd name="T9" fmla="*/ 60 h 138"/>
              <a:gd name="T10" fmla="*/ 4 w 409"/>
              <a:gd name="T11" fmla="*/ 67 h 138"/>
              <a:gd name="T12" fmla="*/ 5 w 409"/>
              <a:gd name="T13" fmla="*/ 70 h 138"/>
              <a:gd name="T14" fmla="*/ 11 w 409"/>
              <a:gd name="T15" fmla="*/ 76 h 138"/>
              <a:gd name="T16" fmla="*/ 6 w 409"/>
              <a:gd name="T17" fmla="*/ 80 h 138"/>
              <a:gd name="T18" fmla="*/ 9 w 409"/>
              <a:gd name="T19" fmla="*/ 85 h 138"/>
              <a:gd name="T20" fmla="*/ 5 w 409"/>
              <a:gd name="T21" fmla="*/ 92 h 138"/>
              <a:gd name="T22" fmla="*/ 7 w 409"/>
              <a:gd name="T23" fmla="*/ 97 h 138"/>
              <a:gd name="T24" fmla="*/ 4 w 409"/>
              <a:gd name="T25" fmla="*/ 103 h 138"/>
              <a:gd name="T26" fmla="*/ 7 w 409"/>
              <a:gd name="T27" fmla="*/ 108 h 138"/>
              <a:gd name="T28" fmla="*/ 5 w 409"/>
              <a:gd name="T29" fmla="*/ 114 h 138"/>
              <a:gd name="T30" fmla="*/ 6 w 409"/>
              <a:gd name="T31" fmla="*/ 124 h 138"/>
              <a:gd name="T32" fmla="*/ 163 w 409"/>
              <a:gd name="T33" fmla="*/ 135 h 138"/>
              <a:gd name="T34" fmla="*/ 335 w 409"/>
              <a:gd name="T35" fmla="*/ 138 h 138"/>
              <a:gd name="T36" fmla="*/ 131 w 409"/>
              <a:gd name="T37" fmla="*/ 134 h 138"/>
              <a:gd name="T38" fmla="*/ 176 w 409"/>
              <a:gd name="T39" fmla="*/ 132 h 138"/>
              <a:gd name="T40" fmla="*/ 236 w 409"/>
              <a:gd name="T41" fmla="*/ 132 h 138"/>
              <a:gd name="T42" fmla="*/ 399 w 409"/>
              <a:gd name="T43" fmla="*/ 130 h 138"/>
              <a:gd name="T44" fmla="*/ 393 w 409"/>
              <a:gd name="T45" fmla="*/ 123 h 138"/>
              <a:gd name="T46" fmla="*/ 392 w 409"/>
              <a:gd name="T47" fmla="*/ 116 h 138"/>
              <a:gd name="T48" fmla="*/ 387 w 409"/>
              <a:gd name="T49" fmla="*/ 111 h 138"/>
              <a:gd name="T50" fmla="*/ 402 w 409"/>
              <a:gd name="T51" fmla="*/ 107 h 138"/>
              <a:gd name="T52" fmla="*/ 400 w 409"/>
              <a:gd name="T53" fmla="*/ 98 h 138"/>
              <a:gd name="T54" fmla="*/ 400 w 409"/>
              <a:gd name="T55" fmla="*/ 88 h 138"/>
              <a:gd name="T56" fmla="*/ 393 w 409"/>
              <a:gd name="T57" fmla="*/ 80 h 138"/>
              <a:gd name="T58" fmla="*/ 401 w 409"/>
              <a:gd name="T59" fmla="*/ 73 h 138"/>
              <a:gd name="T60" fmla="*/ 400 w 409"/>
              <a:gd name="T61" fmla="*/ 52 h 138"/>
              <a:gd name="T62" fmla="*/ 397 w 409"/>
              <a:gd name="T63" fmla="*/ 47 h 138"/>
              <a:gd name="T64" fmla="*/ 407 w 409"/>
              <a:gd name="T65" fmla="*/ 38 h 138"/>
              <a:gd name="T66" fmla="*/ 406 w 409"/>
              <a:gd name="T67" fmla="*/ 29 h 138"/>
              <a:gd name="T68" fmla="*/ 399 w 409"/>
              <a:gd name="T69" fmla="*/ 14 h 138"/>
              <a:gd name="T70" fmla="*/ 228 w 409"/>
              <a:gd name="T71" fmla="*/ 7 h 138"/>
              <a:gd name="T72" fmla="*/ 192 w 409"/>
              <a:gd name="T73" fmla="*/ 6 h 138"/>
              <a:gd name="T74" fmla="*/ 128 w 409"/>
              <a:gd name="T75" fmla="*/ 6 h 138"/>
              <a:gd name="T76" fmla="*/ 104 w 409"/>
              <a:gd name="T77" fmla="*/ 6 h 138"/>
              <a:gd name="T78" fmla="*/ 98 w 409"/>
              <a:gd name="T79" fmla="*/ 8 h 138"/>
              <a:gd name="T80" fmla="*/ 8 w 409"/>
              <a:gd name="T81" fmla="*/ 23 h 138"/>
              <a:gd name="T82" fmla="*/ 9 w 409"/>
              <a:gd name="T83" fmla="*/ 34 h 138"/>
              <a:gd name="T84" fmla="*/ 372 w 409"/>
              <a:gd name="T85" fmla="*/ 35 h 138"/>
              <a:gd name="T86" fmla="*/ 372 w 409"/>
              <a:gd name="T87" fmla="*/ 36 h 138"/>
              <a:gd name="T88" fmla="*/ 383 w 409"/>
              <a:gd name="T89" fmla="*/ 15 h 138"/>
              <a:gd name="T90" fmla="*/ 336 w 409"/>
              <a:gd name="T91" fmla="*/ 47 h 138"/>
              <a:gd name="T92" fmla="*/ 315 w 409"/>
              <a:gd name="T93" fmla="*/ 47 h 138"/>
              <a:gd name="T94" fmla="*/ 107 w 409"/>
              <a:gd name="T95" fmla="*/ 8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09" h="138">
                <a:moveTo>
                  <a:pt x="1" y="36"/>
                </a:moveTo>
                <a:cubicBezTo>
                  <a:pt x="3" y="36"/>
                  <a:pt x="6" y="37"/>
                  <a:pt x="7" y="39"/>
                </a:cubicBezTo>
                <a:cubicBezTo>
                  <a:pt x="7" y="40"/>
                  <a:pt x="7" y="40"/>
                  <a:pt x="7" y="40"/>
                </a:cubicBezTo>
                <a:cubicBezTo>
                  <a:pt x="7" y="41"/>
                  <a:pt x="8" y="41"/>
                  <a:pt x="8" y="42"/>
                </a:cubicBezTo>
                <a:cubicBezTo>
                  <a:pt x="7" y="44"/>
                  <a:pt x="4" y="43"/>
                  <a:pt x="2" y="44"/>
                </a:cubicBezTo>
                <a:cubicBezTo>
                  <a:pt x="2" y="47"/>
                  <a:pt x="6" y="44"/>
                  <a:pt x="5" y="47"/>
                </a:cubicBezTo>
                <a:cubicBezTo>
                  <a:pt x="3" y="47"/>
                  <a:pt x="3" y="47"/>
                  <a:pt x="3" y="47"/>
                </a:cubicBezTo>
                <a:cubicBezTo>
                  <a:pt x="4" y="49"/>
                  <a:pt x="8" y="48"/>
                  <a:pt x="9" y="51"/>
                </a:cubicBezTo>
                <a:cubicBezTo>
                  <a:pt x="8" y="52"/>
                  <a:pt x="7" y="51"/>
                  <a:pt x="5" y="51"/>
                </a:cubicBezTo>
                <a:cubicBezTo>
                  <a:pt x="7" y="53"/>
                  <a:pt x="7" y="53"/>
                  <a:pt x="7" y="53"/>
                </a:cubicBezTo>
                <a:cubicBezTo>
                  <a:pt x="6" y="54"/>
                  <a:pt x="6" y="55"/>
                  <a:pt x="5" y="54"/>
                </a:cubicBezTo>
                <a:cubicBezTo>
                  <a:pt x="6" y="56"/>
                  <a:pt x="6" y="56"/>
                  <a:pt x="6" y="56"/>
                </a:cubicBezTo>
                <a:cubicBezTo>
                  <a:pt x="3" y="57"/>
                  <a:pt x="3" y="57"/>
                  <a:pt x="3" y="57"/>
                </a:cubicBezTo>
                <a:cubicBezTo>
                  <a:pt x="5" y="59"/>
                  <a:pt x="5" y="59"/>
                  <a:pt x="5" y="59"/>
                </a:cubicBezTo>
                <a:cubicBezTo>
                  <a:pt x="3" y="60"/>
                  <a:pt x="3" y="60"/>
                  <a:pt x="3" y="60"/>
                </a:cubicBezTo>
                <a:cubicBezTo>
                  <a:pt x="6" y="61"/>
                  <a:pt x="9" y="62"/>
                  <a:pt x="11" y="64"/>
                </a:cubicBezTo>
                <a:cubicBezTo>
                  <a:pt x="4" y="65"/>
                  <a:pt x="4" y="65"/>
                  <a:pt x="4" y="65"/>
                </a:cubicBezTo>
                <a:cubicBezTo>
                  <a:pt x="4" y="66"/>
                  <a:pt x="4" y="67"/>
                  <a:pt x="4" y="67"/>
                </a:cubicBezTo>
                <a:cubicBezTo>
                  <a:pt x="3" y="67"/>
                  <a:pt x="3" y="67"/>
                  <a:pt x="3" y="67"/>
                </a:cubicBezTo>
                <a:cubicBezTo>
                  <a:pt x="4" y="68"/>
                  <a:pt x="7" y="68"/>
                  <a:pt x="9" y="69"/>
                </a:cubicBezTo>
                <a:cubicBezTo>
                  <a:pt x="7" y="70"/>
                  <a:pt x="5" y="69"/>
                  <a:pt x="5" y="70"/>
                </a:cubicBezTo>
                <a:cubicBezTo>
                  <a:pt x="6" y="72"/>
                  <a:pt x="8" y="70"/>
                  <a:pt x="8" y="72"/>
                </a:cubicBezTo>
                <a:cubicBezTo>
                  <a:pt x="6" y="73"/>
                  <a:pt x="5" y="71"/>
                  <a:pt x="4" y="73"/>
                </a:cubicBezTo>
                <a:cubicBezTo>
                  <a:pt x="11" y="76"/>
                  <a:pt x="11" y="76"/>
                  <a:pt x="11" y="76"/>
                </a:cubicBezTo>
                <a:cubicBezTo>
                  <a:pt x="10" y="78"/>
                  <a:pt x="9" y="77"/>
                  <a:pt x="7" y="77"/>
                </a:cubicBezTo>
                <a:cubicBezTo>
                  <a:pt x="7" y="77"/>
                  <a:pt x="7" y="77"/>
                  <a:pt x="7" y="77"/>
                </a:cubicBezTo>
                <a:cubicBezTo>
                  <a:pt x="6" y="78"/>
                  <a:pt x="7" y="79"/>
                  <a:pt x="6" y="80"/>
                </a:cubicBezTo>
                <a:cubicBezTo>
                  <a:pt x="7" y="81"/>
                  <a:pt x="7" y="81"/>
                  <a:pt x="7" y="81"/>
                </a:cubicBezTo>
                <a:cubicBezTo>
                  <a:pt x="6" y="82"/>
                  <a:pt x="3" y="80"/>
                  <a:pt x="4" y="83"/>
                </a:cubicBezTo>
                <a:cubicBezTo>
                  <a:pt x="5" y="84"/>
                  <a:pt x="7" y="84"/>
                  <a:pt x="9" y="85"/>
                </a:cubicBezTo>
                <a:cubicBezTo>
                  <a:pt x="7" y="85"/>
                  <a:pt x="7" y="89"/>
                  <a:pt x="4" y="88"/>
                </a:cubicBezTo>
                <a:cubicBezTo>
                  <a:pt x="5" y="90"/>
                  <a:pt x="7" y="89"/>
                  <a:pt x="8" y="91"/>
                </a:cubicBezTo>
                <a:cubicBezTo>
                  <a:pt x="7" y="91"/>
                  <a:pt x="6" y="92"/>
                  <a:pt x="5" y="92"/>
                </a:cubicBezTo>
                <a:cubicBezTo>
                  <a:pt x="6" y="93"/>
                  <a:pt x="6" y="93"/>
                  <a:pt x="6" y="93"/>
                </a:cubicBezTo>
                <a:cubicBezTo>
                  <a:pt x="5" y="93"/>
                  <a:pt x="5" y="94"/>
                  <a:pt x="5" y="94"/>
                </a:cubicBezTo>
                <a:cubicBezTo>
                  <a:pt x="5" y="96"/>
                  <a:pt x="7" y="94"/>
                  <a:pt x="7" y="97"/>
                </a:cubicBezTo>
                <a:cubicBezTo>
                  <a:pt x="6" y="98"/>
                  <a:pt x="6" y="97"/>
                  <a:pt x="5" y="98"/>
                </a:cubicBezTo>
                <a:cubicBezTo>
                  <a:pt x="6" y="100"/>
                  <a:pt x="6" y="100"/>
                  <a:pt x="6" y="100"/>
                </a:cubicBezTo>
                <a:cubicBezTo>
                  <a:pt x="5" y="100"/>
                  <a:pt x="4" y="101"/>
                  <a:pt x="4" y="103"/>
                </a:cubicBezTo>
                <a:cubicBezTo>
                  <a:pt x="5" y="104"/>
                  <a:pt x="6" y="104"/>
                  <a:pt x="7" y="106"/>
                </a:cubicBezTo>
                <a:cubicBezTo>
                  <a:pt x="6" y="107"/>
                  <a:pt x="5" y="106"/>
                  <a:pt x="5" y="106"/>
                </a:cubicBezTo>
                <a:cubicBezTo>
                  <a:pt x="7" y="108"/>
                  <a:pt x="7" y="108"/>
                  <a:pt x="7" y="108"/>
                </a:cubicBezTo>
                <a:cubicBezTo>
                  <a:pt x="6" y="110"/>
                  <a:pt x="4" y="109"/>
                  <a:pt x="3" y="110"/>
                </a:cubicBezTo>
                <a:cubicBezTo>
                  <a:pt x="4" y="112"/>
                  <a:pt x="7" y="110"/>
                  <a:pt x="8" y="113"/>
                </a:cubicBezTo>
                <a:cubicBezTo>
                  <a:pt x="7" y="115"/>
                  <a:pt x="6" y="114"/>
                  <a:pt x="5" y="114"/>
                </a:cubicBezTo>
                <a:cubicBezTo>
                  <a:pt x="7" y="115"/>
                  <a:pt x="6" y="118"/>
                  <a:pt x="5" y="119"/>
                </a:cubicBezTo>
                <a:cubicBezTo>
                  <a:pt x="5" y="119"/>
                  <a:pt x="6" y="119"/>
                  <a:pt x="7" y="120"/>
                </a:cubicBezTo>
                <a:cubicBezTo>
                  <a:pt x="6" y="121"/>
                  <a:pt x="7" y="123"/>
                  <a:pt x="6" y="124"/>
                </a:cubicBezTo>
                <a:cubicBezTo>
                  <a:pt x="10" y="131"/>
                  <a:pt x="17" y="129"/>
                  <a:pt x="22" y="132"/>
                </a:cubicBezTo>
                <a:cubicBezTo>
                  <a:pt x="69" y="134"/>
                  <a:pt x="69" y="134"/>
                  <a:pt x="69" y="134"/>
                </a:cubicBezTo>
                <a:cubicBezTo>
                  <a:pt x="163" y="135"/>
                  <a:pt x="163" y="135"/>
                  <a:pt x="163" y="135"/>
                </a:cubicBezTo>
                <a:cubicBezTo>
                  <a:pt x="245" y="137"/>
                  <a:pt x="245" y="137"/>
                  <a:pt x="245" y="137"/>
                </a:cubicBezTo>
                <a:cubicBezTo>
                  <a:pt x="269" y="138"/>
                  <a:pt x="269" y="138"/>
                  <a:pt x="269" y="138"/>
                </a:cubicBezTo>
                <a:cubicBezTo>
                  <a:pt x="335" y="138"/>
                  <a:pt x="335" y="138"/>
                  <a:pt x="335" y="138"/>
                </a:cubicBezTo>
                <a:cubicBezTo>
                  <a:pt x="345" y="137"/>
                  <a:pt x="355" y="137"/>
                  <a:pt x="365" y="135"/>
                </a:cubicBezTo>
                <a:cubicBezTo>
                  <a:pt x="319" y="137"/>
                  <a:pt x="276" y="137"/>
                  <a:pt x="230" y="136"/>
                </a:cubicBezTo>
                <a:cubicBezTo>
                  <a:pt x="131" y="134"/>
                  <a:pt x="131" y="134"/>
                  <a:pt x="131" y="134"/>
                </a:cubicBezTo>
                <a:cubicBezTo>
                  <a:pt x="122" y="135"/>
                  <a:pt x="112" y="135"/>
                  <a:pt x="103" y="133"/>
                </a:cubicBezTo>
                <a:cubicBezTo>
                  <a:pt x="168" y="133"/>
                  <a:pt x="168" y="133"/>
                  <a:pt x="168" y="133"/>
                </a:cubicBezTo>
                <a:cubicBezTo>
                  <a:pt x="170" y="132"/>
                  <a:pt x="174" y="134"/>
                  <a:pt x="176" y="132"/>
                </a:cubicBezTo>
                <a:cubicBezTo>
                  <a:pt x="209" y="132"/>
                  <a:pt x="209" y="132"/>
                  <a:pt x="209" y="132"/>
                </a:cubicBezTo>
                <a:cubicBezTo>
                  <a:pt x="210" y="133"/>
                  <a:pt x="210" y="133"/>
                  <a:pt x="210" y="133"/>
                </a:cubicBezTo>
                <a:cubicBezTo>
                  <a:pt x="218" y="133"/>
                  <a:pt x="228" y="134"/>
                  <a:pt x="236" y="132"/>
                </a:cubicBezTo>
                <a:cubicBezTo>
                  <a:pt x="301" y="133"/>
                  <a:pt x="301" y="133"/>
                  <a:pt x="301" y="133"/>
                </a:cubicBezTo>
                <a:cubicBezTo>
                  <a:pt x="322" y="130"/>
                  <a:pt x="344" y="136"/>
                  <a:pt x="367" y="133"/>
                </a:cubicBezTo>
                <a:cubicBezTo>
                  <a:pt x="378" y="131"/>
                  <a:pt x="389" y="131"/>
                  <a:pt x="399" y="130"/>
                </a:cubicBezTo>
                <a:cubicBezTo>
                  <a:pt x="400" y="128"/>
                  <a:pt x="402" y="129"/>
                  <a:pt x="403" y="128"/>
                </a:cubicBezTo>
                <a:cubicBezTo>
                  <a:pt x="394" y="127"/>
                  <a:pt x="386" y="124"/>
                  <a:pt x="377" y="124"/>
                </a:cubicBezTo>
                <a:cubicBezTo>
                  <a:pt x="383" y="123"/>
                  <a:pt x="388" y="121"/>
                  <a:pt x="393" y="123"/>
                </a:cubicBezTo>
                <a:cubicBezTo>
                  <a:pt x="396" y="121"/>
                  <a:pt x="400" y="121"/>
                  <a:pt x="403" y="121"/>
                </a:cubicBezTo>
                <a:cubicBezTo>
                  <a:pt x="403" y="121"/>
                  <a:pt x="403" y="120"/>
                  <a:pt x="403" y="120"/>
                </a:cubicBezTo>
                <a:cubicBezTo>
                  <a:pt x="400" y="119"/>
                  <a:pt x="395" y="118"/>
                  <a:pt x="392" y="116"/>
                </a:cubicBezTo>
                <a:cubicBezTo>
                  <a:pt x="395" y="114"/>
                  <a:pt x="398" y="117"/>
                  <a:pt x="402" y="116"/>
                </a:cubicBezTo>
                <a:cubicBezTo>
                  <a:pt x="398" y="114"/>
                  <a:pt x="393" y="114"/>
                  <a:pt x="388" y="113"/>
                </a:cubicBezTo>
                <a:cubicBezTo>
                  <a:pt x="387" y="111"/>
                  <a:pt x="387" y="111"/>
                  <a:pt x="387" y="111"/>
                </a:cubicBezTo>
                <a:cubicBezTo>
                  <a:pt x="388" y="109"/>
                  <a:pt x="390" y="112"/>
                  <a:pt x="392" y="111"/>
                </a:cubicBezTo>
                <a:cubicBezTo>
                  <a:pt x="390" y="109"/>
                  <a:pt x="385" y="111"/>
                  <a:pt x="382" y="109"/>
                </a:cubicBezTo>
                <a:cubicBezTo>
                  <a:pt x="389" y="107"/>
                  <a:pt x="396" y="111"/>
                  <a:pt x="402" y="107"/>
                </a:cubicBezTo>
                <a:cubicBezTo>
                  <a:pt x="401" y="106"/>
                  <a:pt x="401" y="106"/>
                  <a:pt x="401" y="106"/>
                </a:cubicBezTo>
                <a:cubicBezTo>
                  <a:pt x="403" y="106"/>
                  <a:pt x="401" y="104"/>
                  <a:pt x="401" y="102"/>
                </a:cubicBezTo>
                <a:cubicBezTo>
                  <a:pt x="399" y="101"/>
                  <a:pt x="403" y="98"/>
                  <a:pt x="400" y="98"/>
                </a:cubicBezTo>
                <a:cubicBezTo>
                  <a:pt x="401" y="97"/>
                  <a:pt x="402" y="97"/>
                  <a:pt x="401" y="95"/>
                </a:cubicBezTo>
                <a:cubicBezTo>
                  <a:pt x="398" y="94"/>
                  <a:pt x="396" y="91"/>
                  <a:pt x="393" y="89"/>
                </a:cubicBezTo>
                <a:cubicBezTo>
                  <a:pt x="400" y="88"/>
                  <a:pt x="400" y="88"/>
                  <a:pt x="400" y="88"/>
                </a:cubicBezTo>
                <a:cubicBezTo>
                  <a:pt x="399" y="86"/>
                  <a:pt x="395" y="87"/>
                  <a:pt x="393" y="85"/>
                </a:cubicBezTo>
                <a:cubicBezTo>
                  <a:pt x="394" y="82"/>
                  <a:pt x="398" y="84"/>
                  <a:pt x="400" y="84"/>
                </a:cubicBezTo>
                <a:cubicBezTo>
                  <a:pt x="398" y="81"/>
                  <a:pt x="395" y="83"/>
                  <a:pt x="393" y="80"/>
                </a:cubicBezTo>
                <a:cubicBezTo>
                  <a:pt x="396" y="79"/>
                  <a:pt x="401" y="81"/>
                  <a:pt x="403" y="78"/>
                </a:cubicBezTo>
                <a:cubicBezTo>
                  <a:pt x="399" y="75"/>
                  <a:pt x="399" y="75"/>
                  <a:pt x="399" y="75"/>
                </a:cubicBezTo>
                <a:cubicBezTo>
                  <a:pt x="401" y="73"/>
                  <a:pt x="401" y="73"/>
                  <a:pt x="401" y="73"/>
                </a:cubicBezTo>
                <a:cubicBezTo>
                  <a:pt x="399" y="72"/>
                  <a:pt x="397" y="71"/>
                  <a:pt x="397" y="69"/>
                </a:cubicBezTo>
                <a:cubicBezTo>
                  <a:pt x="399" y="68"/>
                  <a:pt x="401" y="68"/>
                  <a:pt x="403" y="67"/>
                </a:cubicBezTo>
                <a:cubicBezTo>
                  <a:pt x="401" y="63"/>
                  <a:pt x="405" y="55"/>
                  <a:pt x="400" y="52"/>
                </a:cubicBezTo>
                <a:cubicBezTo>
                  <a:pt x="400" y="51"/>
                  <a:pt x="399" y="50"/>
                  <a:pt x="400" y="49"/>
                </a:cubicBezTo>
                <a:cubicBezTo>
                  <a:pt x="401" y="49"/>
                  <a:pt x="401" y="49"/>
                  <a:pt x="401" y="49"/>
                </a:cubicBezTo>
                <a:cubicBezTo>
                  <a:pt x="397" y="47"/>
                  <a:pt x="397" y="47"/>
                  <a:pt x="397" y="47"/>
                </a:cubicBezTo>
                <a:cubicBezTo>
                  <a:pt x="397" y="43"/>
                  <a:pt x="400" y="45"/>
                  <a:pt x="402" y="44"/>
                </a:cubicBezTo>
                <a:cubicBezTo>
                  <a:pt x="397" y="39"/>
                  <a:pt x="389" y="41"/>
                  <a:pt x="383" y="37"/>
                </a:cubicBezTo>
                <a:cubicBezTo>
                  <a:pt x="391" y="36"/>
                  <a:pt x="399" y="40"/>
                  <a:pt x="407" y="38"/>
                </a:cubicBezTo>
                <a:cubicBezTo>
                  <a:pt x="408" y="34"/>
                  <a:pt x="404" y="34"/>
                  <a:pt x="403" y="31"/>
                </a:cubicBezTo>
                <a:cubicBezTo>
                  <a:pt x="400" y="30"/>
                  <a:pt x="397" y="30"/>
                  <a:pt x="395" y="28"/>
                </a:cubicBezTo>
                <a:cubicBezTo>
                  <a:pt x="398" y="27"/>
                  <a:pt x="403" y="29"/>
                  <a:pt x="406" y="29"/>
                </a:cubicBezTo>
                <a:cubicBezTo>
                  <a:pt x="406" y="29"/>
                  <a:pt x="407" y="29"/>
                  <a:pt x="407" y="28"/>
                </a:cubicBezTo>
                <a:cubicBezTo>
                  <a:pt x="404" y="27"/>
                  <a:pt x="409" y="21"/>
                  <a:pt x="404" y="22"/>
                </a:cubicBezTo>
                <a:cubicBezTo>
                  <a:pt x="405" y="17"/>
                  <a:pt x="402" y="15"/>
                  <a:pt x="399" y="14"/>
                </a:cubicBezTo>
                <a:cubicBezTo>
                  <a:pt x="381" y="10"/>
                  <a:pt x="381" y="10"/>
                  <a:pt x="381" y="10"/>
                </a:cubicBezTo>
                <a:cubicBezTo>
                  <a:pt x="295" y="9"/>
                  <a:pt x="295" y="9"/>
                  <a:pt x="295" y="9"/>
                </a:cubicBezTo>
                <a:cubicBezTo>
                  <a:pt x="272" y="10"/>
                  <a:pt x="249" y="10"/>
                  <a:pt x="228" y="7"/>
                </a:cubicBezTo>
                <a:cubicBezTo>
                  <a:pt x="227" y="6"/>
                  <a:pt x="227" y="6"/>
                  <a:pt x="227" y="6"/>
                </a:cubicBezTo>
                <a:cubicBezTo>
                  <a:pt x="214" y="8"/>
                  <a:pt x="203" y="0"/>
                  <a:pt x="191" y="6"/>
                </a:cubicBezTo>
                <a:cubicBezTo>
                  <a:pt x="192" y="6"/>
                  <a:pt x="192" y="6"/>
                  <a:pt x="192" y="6"/>
                </a:cubicBezTo>
                <a:cubicBezTo>
                  <a:pt x="191" y="7"/>
                  <a:pt x="191" y="7"/>
                  <a:pt x="191" y="7"/>
                </a:cubicBezTo>
                <a:cubicBezTo>
                  <a:pt x="179" y="6"/>
                  <a:pt x="167" y="4"/>
                  <a:pt x="154" y="5"/>
                </a:cubicBezTo>
                <a:cubicBezTo>
                  <a:pt x="146" y="5"/>
                  <a:pt x="137" y="7"/>
                  <a:pt x="128" y="6"/>
                </a:cubicBezTo>
                <a:cubicBezTo>
                  <a:pt x="125" y="4"/>
                  <a:pt x="120" y="3"/>
                  <a:pt x="116" y="3"/>
                </a:cubicBezTo>
                <a:cubicBezTo>
                  <a:pt x="111" y="2"/>
                  <a:pt x="106" y="2"/>
                  <a:pt x="101" y="4"/>
                </a:cubicBezTo>
                <a:cubicBezTo>
                  <a:pt x="104" y="6"/>
                  <a:pt x="104" y="6"/>
                  <a:pt x="104" y="6"/>
                </a:cubicBezTo>
                <a:cubicBezTo>
                  <a:pt x="97" y="9"/>
                  <a:pt x="93" y="0"/>
                  <a:pt x="86" y="4"/>
                </a:cubicBezTo>
                <a:cubicBezTo>
                  <a:pt x="84" y="5"/>
                  <a:pt x="84" y="5"/>
                  <a:pt x="84" y="5"/>
                </a:cubicBezTo>
                <a:cubicBezTo>
                  <a:pt x="88" y="8"/>
                  <a:pt x="94" y="6"/>
                  <a:pt x="98" y="8"/>
                </a:cubicBezTo>
                <a:cubicBezTo>
                  <a:pt x="74" y="7"/>
                  <a:pt x="49" y="10"/>
                  <a:pt x="25" y="13"/>
                </a:cubicBezTo>
                <a:cubicBezTo>
                  <a:pt x="17" y="13"/>
                  <a:pt x="7" y="14"/>
                  <a:pt x="2" y="22"/>
                </a:cubicBezTo>
                <a:cubicBezTo>
                  <a:pt x="4" y="23"/>
                  <a:pt x="6" y="20"/>
                  <a:pt x="8" y="23"/>
                </a:cubicBezTo>
                <a:cubicBezTo>
                  <a:pt x="7" y="27"/>
                  <a:pt x="2" y="25"/>
                  <a:pt x="3" y="29"/>
                </a:cubicBezTo>
                <a:cubicBezTo>
                  <a:pt x="0" y="30"/>
                  <a:pt x="0" y="30"/>
                  <a:pt x="0" y="30"/>
                </a:cubicBezTo>
                <a:cubicBezTo>
                  <a:pt x="2" y="34"/>
                  <a:pt x="7" y="30"/>
                  <a:pt x="9" y="34"/>
                </a:cubicBezTo>
                <a:cubicBezTo>
                  <a:pt x="7" y="36"/>
                  <a:pt x="4" y="34"/>
                  <a:pt x="1" y="36"/>
                </a:cubicBezTo>
                <a:close/>
                <a:moveTo>
                  <a:pt x="372" y="36"/>
                </a:moveTo>
                <a:cubicBezTo>
                  <a:pt x="372" y="35"/>
                  <a:pt x="372" y="35"/>
                  <a:pt x="372" y="35"/>
                </a:cubicBezTo>
                <a:cubicBezTo>
                  <a:pt x="374" y="36"/>
                  <a:pt x="376" y="36"/>
                  <a:pt x="379" y="36"/>
                </a:cubicBezTo>
                <a:cubicBezTo>
                  <a:pt x="380" y="38"/>
                  <a:pt x="382" y="38"/>
                  <a:pt x="383" y="38"/>
                </a:cubicBezTo>
                <a:cubicBezTo>
                  <a:pt x="379" y="38"/>
                  <a:pt x="375" y="38"/>
                  <a:pt x="372" y="36"/>
                </a:cubicBezTo>
                <a:close/>
                <a:moveTo>
                  <a:pt x="360" y="14"/>
                </a:moveTo>
                <a:cubicBezTo>
                  <a:pt x="373" y="14"/>
                  <a:pt x="373" y="14"/>
                  <a:pt x="373" y="14"/>
                </a:cubicBezTo>
                <a:cubicBezTo>
                  <a:pt x="383" y="15"/>
                  <a:pt x="383" y="15"/>
                  <a:pt x="383" y="15"/>
                </a:cubicBezTo>
                <a:lnTo>
                  <a:pt x="360" y="14"/>
                </a:lnTo>
                <a:close/>
                <a:moveTo>
                  <a:pt x="315" y="47"/>
                </a:moveTo>
                <a:cubicBezTo>
                  <a:pt x="336" y="47"/>
                  <a:pt x="336" y="47"/>
                  <a:pt x="336" y="47"/>
                </a:cubicBezTo>
                <a:cubicBezTo>
                  <a:pt x="343" y="46"/>
                  <a:pt x="350" y="46"/>
                  <a:pt x="358" y="46"/>
                </a:cubicBezTo>
                <a:cubicBezTo>
                  <a:pt x="336" y="47"/>
                  <a:pt x="336" y="47"/>
                  <a:pt x="336" y="47"/>
                </a:cubicBezTo>
                <a:cubicBezTo>
                  <a:pt x="329" y="47"/>
                  <a:pt x="322" y="47"/>
                  <a:pt x="315" y="47"/>
                </a:cubicBezTo>
                <a:close/>
                <a:moveTo>
                  <a:pt x="107" y="7"/>
                </a:moveTo>
                <a:cubicBezTo>
                  <a:pt x="108" y="6"/>
                  <a:pt x="109" y="7"/>
                  <a:pt x="110" y="8"/>
                </a:cubicBezTo>
                <a:cubicBezTo>
                  <a:pt x="107" y="8"/>
                  <a:pt x="107" y="8"/>
                  <a:pt x="107" y="8"/>
                </a:cubicBezTo>
                <a:lnTo>
                  <a:pt x="107" y="7"/>
                </a:lnTo>
                <a:close/>
              </a:path>
            </a:pathLst>
          </a:custGeom>
          <a:solidFill>
            <a:schemeClr val="accent1"/>
          </a:solidFill>
          <a:ln w="9525">
            <a:noFill/>
            <a:round/>
          </a:ln>
        </p:spPr>
        <p:txBody>
          <a:bodyPr vert="horz" wrap="square" lIns="91440" tIns="45720" rIns="91440" bIns="45720" numCol="1" anchor="ctr"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Bef>
                <a:spcPct val="50000"/>
              </a:spcBef>
            </a:pPr>
            <a:r>
              <a:rPr lang="zh-CN" altLang="en-US" sz="2400" b="1" dirty="0">
                <a:solidFill>
                  <a:schemeClr val="bg1"/>
                </a:solidFill>
                <a:latin typeface="腾祥嘉丽准粗圆简" panose="01010104010101010101" pitchFamily="2" charset="-122"/>
                <a:ea typeface="腾祥嘉丽准粗圆简" panose="01010104010101010101" pitchFamily="2" charset="-122"/>
              </a:rPr>
              <a:t>第</a:t>
            </a:r>
            <a:r>
              <a:rPr lang="en-US" altLang="zh-CN" sz="2400" b="1" dirty="0">
                <a:solidFill>
                  <a:schemeClr val="bg1"/>
                </a:solidFill>
                <a:latin typeface="腾祥嘉丽准粗圆简" panose="01010104010101010101" pitchFamily="2" charset="-122"/>
                <a:ea typeface="腾祥嘉丽准粗圆简" panose="01010104010101010101" pitchFamily="2" charset="-122"/>
              </a:rPr>
              <a:t>5</a:t>
            </a:r>
            <a:r>
              <a:rPr lang="zh-CN" altLang="en-US" sz="2400" b="1" dirty="0">
                <a:solidFill>
                  <a:schemeClr val="bg1"/>
                </a:solidFill>
                <a:latin typeface="腾祥嘉丽准粗圆简" panose="01010104010101010101" pitchFamily="2" charset="-122"/>
                <a:ea typeface="腾祥嘉丽准粗圆简" panose="01010104010101010101" pitchFamily="2" charset="-122"/>
              </a:rPr>
              <a:t>单元 从国共合作到国共对立</a:t>
            </a:r>
            <a:r>
              <a:rPr lang="en-US" altLang="zh-CN" sz="2400" b="1" dirty="0">
                <a:solidFill>
                  <a:schemeClr val="bg1"/>
                </a:solidFill>
                <a:latin typeface="腾祥嘉丽准粗圆简" panose="01010104010101010101" pitchFamily="2" charset="-122"/>
                <a:ea typeface="腾祥嘉丽准粗圆简" panose="01010104010101010101" pitchFamily="2" charset="-122"/>
              </a:rPr>
              <a:t>——</a:t>
            </a:r>
            <a:r>
              <a:rPr lang="zh-CN" altLang="en-US" sz="2400" b="1" dirty="0">
                <a:solidFill>
                  <a:srgbClr val="FFC000"/>
                </a:solidFill>
                <a:latin typeface="腾祥嘉丽准粗圆简" panose="01010104010101010101" pitchFamily="2" charset="-122"/>
                <a:ea typeface="腾祥嘉丽准粗圆简" panose="01010104010101010101" pitchFamily="2" charset="-122"/>
              </a:rPr>
              <a:t>知识框架</a:t>
            </a:r>
            <a:endParaRPr lang="en-US" altLang="zh-CN" sz="2400" b="1" dirty="0">
              <a:solidFill>
                <a:srgbClr val="FFC000"/>
              </a:solidFill>
              <a:latin typeface="腾祥嘉丽准粗圆简" panose="01010104010101010101" pitchFamily="2" charset="-122"/>
              <a:ea typeface="腾祥嘉丽准粗圆简" panose="01010104010101010101" pitchFamily="2" charset="-122"/>
            </a:endParaRPr>
          </a:p>
        </p:txBody>
      </p:sp>
      <p:pic>
        <p:nvPicPr>
          <p:cNvPr id="4" name="图片 3" descr="红色小人"/>
          <p:cNvPicPr>
            <a:picLocks noChangeAspect="1"/>
          </p:cNvPicPr>
          <p:nvPr/>
        </p:nvPicPr>
        <p:blipFill>
          <a:blip r:embed="rId1"/>
          <a:stretch>
            <a:fillRect/>
          </a:stretch>
        </p:blipFill>
        <p:spPr>
          <a:xfrm>
            <a:off x="4831399" y="1817370"/>
            <a:ext cx="1139332" cy="1611630"/>
          </a:xfrm>
          <a:prstGeom prst="rect">
            <a:avLst/>
          </a:prstGeom>
        </p:spPr>
      </p:pic>
      <p:pic>
        <p:nvPicPr>
          <p:cNvPr id="5" name="图片 4" descr="蓝色小人"/>
          <p:cNvPicPr>
            <a:picLocks noChangeAspect="1"/>
          </p:cNvPicPr>
          <p:nvPr/>
        </p:nvPicPr>
        <p:blipFill>
          <a:blip r:embed="rId2"/>
          <a:stretch>
            <a:fillRect/>
          </a:stretch>
        </p:blipFill>
        <p:spPr>
          <a:xfrm>
            <a:off x="6120376" y="1817370"/>
            <a:ext cx="1139332" cy="1611630"/>
          </a:xfrm>
          <a:prstGeom prst="rect">
            <a:avLst/>
          </a:prstGeom>
        </p:spPr>
      </p:pic>
      <p:sp>
        <p:nvSpPr>
          <p:cNvPr id="6" name="矩形 5"/>
          <p:cNvSpPr/>
          <p:nvPr/>
        </p:nvSpPr>
        <p:spPr>
          <a:xfrm>
            <a:off x="2336800" y="1110554"/>
            <a:ext cx="7518400" cy="5233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solidFill>
                  <a:schemeClr val="tx1"/>
                </a:solidFill>
                <a:latin typeface="Aa语文老师的字 (非商业使用)" panose="02010600010101010101" pitchFamily="2" charset="-122"/>
                <a:ea typeface="Aa语文老师的字 (非商业使用)" panose="02010600010101010101" pitchFamily="2" charset="-122"/>
              </a:rPr>
              <a:t>国共两党如何由“</a:t>
            </a:r>
            <a:r>
              <a:rPr lang="zh-CN" altLang="en-US" sz="2800" dirty="0">
                <a:solidFill>
                  <a:srgbClr val="C00000"/>
                </a:solidFill>
                <a:latin typeface="Aa语文老师的字 (非商业使用)" panose="02010600010101010101" pitchFamily="2" charset="-122"/>
                <a:ea typeface="Aa语文老师的字 (非商业使用)" panose="02010600010101010101" pitchFamily="2" charset="-122"/>
              </a:rPr>
              <a:t>相爱</a:t>
            </a:r>
            <a:r>
              <a:rPr lang="zh-CN" altLang="en-US" sz="2800" dirty="0">
                <a:solidFill>
                  <a:schemeClr val="tx1"/>
                </a:solidFill>
                <a:latin typeface="Aa语文老师的字 (非商业使用)" panose="02010600010101010101" pitchFamily="2" charset="-122"/>
                <a:ea typeface="Aa语文老师的字 (非商业使用)" panose="02010600010101010101" pitchFamily="2" charset="-122"/>
              </a:rPr>
              <a:t>”走向“相杀”？</a:t>
            </a:r>
            <a:endParaRPr lang="zh-CN" altLang="en-US" sz="2800" dirty="0">
              <a:solidFill>
                <a:schemeClr val="tx1"/>
              </a:solidFill>
              <a:latin typeface="Aa语文老师的字 (非商业使用)" panose="02010600010101010101" pitchFamily="2" charset="-122"/>
              <a:ea typeface="Aa语文老师的字 (非商业使用)" panose="02010600010101010101" pitchFamily="2" charset="-122"/>
            </a:endParaRPr>
          </a:p>
        </p:txBody>
      </p:sp>
      <p:graphicFrame>
        <p:nvGraphicFramePr>
          <p:cNvPr id="10" name="图示 9"/>
          <p:cNvGraphicFramePr/>
          <p:nvPr/>
        </p:nvGraphicFramePr>
        <p:xfrm>
          <a:off x="-91803" y="1705935"/>
          <a:ext cx="4343807" cy="20218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11" name="图示 10"/>
          <p:cNvGraphicFramePr/>
          <p:nvPr/>
        </p:nvGraphicFramePr>
        <p:xfrm>
          <a:off x="7838484" y="1705934"/>
          <a:ext cx="4450443" cy="2021842"/>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aphicFrame>
        <p:nvGraphicFramePr>
          <p:cNvPr id="12" name="图示 11"/>
          <p:cNvGraphicFramePr/>
          <p:nvPr/>
        </p:nvGraphicFramePr>
        <p:xfrm>
          <a:off x="1402080" y="4023036"/>
          <a:ext cx="9591040" cy="2435898"/>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sp>
        <p:nvSpPr>
          <p:cNvPr id="14" name="爆炸形: 8 pt  13"/>
          <p:cNvSpPr/>
          <p:nvPr/>
        </p:nvSpPr>
        <p:spPr>
          <a:xfrm>
            <a:off x="2277597" y="2623185"/>
            <a:ext cx="1798364" cy="1477213"/>
          </a:xfrm>
          <a:prstGeom prst="irregularSeal1">
            <a:avLst/>
          </a:prstGeom>
          <a:solidFill>
            <a:schemeClr val="tx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latin typeface="Aa语文老师的字 (非商业使用)" panose="02010600010101010101" pitchFamily="2" charset="-122"/>
                <a:ea typeface="Aa语文老师的字 (非商业使用)" panose="02010600010101010101" pitchFamily="2" charset="-122"/>
              </a:rPr>
              <a:t>合作标志</a:t>
            </a:r>
            <a:endParaRPr lang="zh-CN" altLang="en-US" sz="2800" dirty="0">
              <a:latin typeface="Aa语文老师的字 (非商业使用)" panose="02010600010101010101" pitchFamily="2" charset="-122"/>
              <a:ea typeface="Aa语文老师的字 (非商业使用)" panose="02010600010101010101" pitchFamily="2" charset="-122"/>
            </a:endParaRPr>
          </a:p>
        </p:txBody>
      </p:sp>
      <p:sp>
        <p:nvSpPr>
          <p:cNvPr id="15" name="爆炸形: 8 pt  14"/>
          <p:cNvSpPr/>
          <p:nvPr/>
        </p:nvSpPr>
        <p:spPr>
          <a:xfrm>
            <a:off x="9213127" y="2583349"/>
            <a:ext cx="1798364" cy="1477213"/>
          </a:xfrm>
          <a:prstGeom prst="irregularSeal1">
            <a:avLst/>
          </a:prstGeom>
          <a:solidFill>
            <a:schemeClr val="tx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latin typeface="Aa语文老师的字 (非商业使用)" panose="02010600010101010101" pitchFamily="2" charset="-122"/>
                <a:ea typeface="Aa语文老师的字 (非商业使用)" panose="02010600010101010101" pitchFamily="2" charset="-122"/>
              </a:rPr>
              <a:t>合作</a:t>
            </a:r>
            <a:endParaRPr lang="en-US" altLang="zh-CN" sz="2800" dirty="0">
              <a:latin typeface="Aa语文老师的字 (非商业使用)" panose="02010600010101010101" pitchFamily="2" charset="-122"/>
              <a:ea typeface="Aa语文老师的字 (非商业使用)" panose="02010600010101010101" pitchFamily="2" charset="-122"/>
            </a:endParaRPr>
          </a:p>
          <a:p>
            <a:pPr algn="ctr"/>
            <a:r>
              <a:rPr lang="zh-CN" altLang="en-US" sz="2800" dirty="0">
                <a:latin typeface="Aa语文老师的字 (非商业使用)" panose="02010600010101010101" pitchFamily="2" charset="-122"/>
                <a:ea typeface="Aa语文老师的字 (非商业使用)" panose="02010600010101010101" pitchFamily="2" charset="-122"/>
              </a:rPr>
              <a:t>成果</a:t>
            </a:r>
            <a:endParaRPr lang="zh-CN" altLang="en-US" sz="2800" dirty="0">
              <a:latin typeface="Aa语文老师的字 (非商业使用)" panose="02010600010101010101" pitchFamily="2" charset="-122"/>
              <a:ea typeface="Aa语文老师的字 (非商业使用)" panose="02010600010101010101" pitchFamily="2" charset="-122"/>
            </a:endParaRPr>
          </a:p>
        </p:txBody>
      </p:sp>
      <p:sp>
        <p:nvSpPr>
          <p:cNvPr id="16" name="爆炸形: 8 pt  15"/>
          <p:cNvSpPr/>
          <p:nvPr/>
        </p:nvSpPr>
        <p:spPr>
          <a:xfrm>
            <a:off x="5401065" y="4941631"/>
            <a:ext cx="1982247" cy="1611630"/>
          </a:xfrm>
          <a:prstGeom prst="irregularSeal1">
            <a:avLst/>
          </a:prstGeom>
          <a:solidFill>
            <a:schemeClr val="tx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latin typeface="Aa语文老师的字 (非商业使用)" panose="02010600010101010101" pitchFamily="2" charset="-122"/>
                <a:ea typeface="Aa语文老师的字 (非商业使用)" panose="02010600010101010101" pitchFamily="2" charset="-122"/>
              </a:rPr>
              <a:t>合作</a:t>
            </a:r>
            <a:endParaRPr lang="en-US" altLang="zh-CN" sz="2800" dirty="0">
              <a:latin typeface="Aa语文老师的字 (非商业使用)" panose="02010600010101010101" pitchFamily="2" charset="-122"/>
              <a:ea typeface="Aa语文老师的字 (非商业使用)" panose="02010600010101010101" pitchFamily="2" charset="-122"/>
            </a:endParaRPr>
          </a:p>
          <a:p>
            <a:pPr algn="ctr"/>
            <a:r>
              <a:rPr lang="zh-CN" altLang="en-US" sz="2800" dirty="0">
                <a:latin typeface="Aa语文老师的字 (非商业使用)" panose="02010600010101010101" pitchFamily="2" charset="-122"/>
                <a:ea typeface="Aa语文老师的字 (非商业使用)" panose="02010600010101010101" pitchFamily="2" charset="-122"/>
              </a:rPr>
              <a:t>破裂</a:t>
            </a:r>
            <a:endParaRPr lang="zh-CN" altLang="en-US" sz="2800" dirty="0">
              <a:latin typeface="Aa语文老师的字 (非商业使用)" panose="02010600010101010101" pitchFamily="2" charset="-122"/>
              <a:ea typeface="Aa语文老师的字 (非商业使用)" panose="02010600010101010101" pitchFamily="2" charset="-122"/>
            </a:endParaRPr>
          </a:p>
        </p:txBody>
      </p:sp>
      <p:cxnSp>
        <p:nvCxnSpPr>
          <p:cNvPr id="18" name="直接连接符 17"/>
          <p:cNvCxnSpPr/>
          <p:nvPr/>
        </p:nvCxnSpPr>
        <p:spPr>
          <a:xfrm>
            <a:off x="5970731" y="1817370"/>
            <a:ext cx="0" cy="529590"/>
          </a:xfrm>
          <a:prstGeom prst="line">
            <a:avLst/>
          </a:prstGeom>
          <a:ln>
            <a:prstDash val="lgDash"/>
          </a:ln>
        </p:spPr>
        <p:style>
          <a:lnRef idx="1">
            <a:schemeClr val="dk1"/>
          </a:lnRef>
          <a:fillRef idx="0">
            <a:schemeClr val="dk1"/>
          </a:fillRef>
          <a:effectRef idx="0">
            <a:schemeClr val="dk1"/>
          </a:effectRef>
          <a:fontRef idx="minor">
            <a:schemeClr val="tx1"/>
          </a:fontRef>
        </p:style>
      </p:cxnSp>
      <p:sp>
        <p:nvSpPr>
          <p:cNvPr id="21" name="矩形 20"/>
          <p:cNvSpPr/>
          <p:nvPr/>
        </p:nvSpPr>
        <p:spPr>
          <a:xfrm>
            <a:off x="5845466" y="2227906"/>
            <a:ext cx="250534" cy="8832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tx1"/>
                </a:solidFill>
              </a:rPr>
              <a:t>三八线</a:t>
            </a:r>
            <a:endParaRPr lang="zh-CN" altLang="en-US" sz="1200" dirty="0">
              <a:solidFill>
                <a:schemeClr val="tx1"/>
              </a:solidFill>
            </a:endParaRPr>
          </a:p>
        </p:txBody>
      </p:sp>
      <p:cxnSp>
        <p:nvCxnSpPr>
          <p:cNvPr id="22" name="直接连接符 21"/>
          <p:cNvCxnSpPr/>
          <p:nvPr/>
        </p:nvCxnSpPr>
        <p:spPr>
          <a:xfrm>
            <a:off x="5957222" y="2960904"/>
            <a:ext cx="0" cy="529590"/>
          </a:xfrm>
          <a:prstGeom prst="line">
            <a:avLst/>
          </a:prstGeom>
          <a:ln>
            <a:prstDash val="lgDash"/>
          </a:ln>
        </p:spPr>
        <p:style>
          <a:lnRef idx="1">
            <a:schemeClr val="dk1"/>
          </a:lnRef>
          <a:fillRef idx="0">
            <a:schemeClr val="dk1"/>
          </a:fillRef>
          <a:effectRef idx="0">
            <a:schemeClr val="dk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par>
                          <p:cTn id="8" fill="hold">
                            <p:stCondLst>
                              <p:cond delay="500"/>
                            </p:stCondLst>
                            <p:childTnLst>
                              <p:par>
                                <p:cTn id="9" presetID="16" presetClass="entr" presetSubtype="21"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barn(inVertical)">
                                      <p:cBhvr>
                                        <p:cTn id="11" dur="500"/>
                                        <p:tgtEl>
                                          <p:spTgt spid="2"/>
                                        </p:tgtEl>
                                      </p:cBhvr>
                                    </p:animEffect>
                                  </p:childTnLst>
                                </p:cTn>
                              </p:par>
                            </p:childTnLst>
                          </p:cTn>
                        </p:par>
                      </p:childTnLst>
                    </p:cTn>
                  </p:par>
                  <p:par>
                    <p:cTn id="12" fill="hold">
                      <p:stCondLst>
                        <p:cond delay="indefinite"/>
                      </p:stCondLst>
                      <p:childTnLst>
                        <p:par>
                          <p:cTn id="13" fill="hold">
                            <p:stCondLst>
                              <p:cond delay="0"/>
                            </p:stCondLst>
                            <p:childTnLst>
                              <p:par>
                                <p:cTn id="14" presetID="16" presetClass="entr" presetSubtype="21" fill="hold" grpId="0" nodeType="click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barn(inVertical)">
                                      <p:cBhvr>
                                        <p:cTn id="16" dur="500"/>
                                        <p:tgtEl>
                                          <p:spTgt spid="6"/>
                                        </p:tgtEl>
                                      </p:cBhvr>
                                    </p:animEffect>
                                  </p:childTnLst>
                                </p:cTn>
                              </p:par>
                            </p:childTnLst>
                          </p:cTn>
                        </p:par>
                        <p:par>
                          <p:cTn id="17" fill="hold">
                            <p:stCondLst>
                              <p:cond delay="500"/>
                            </p:stCondLst>
                            <p:childTnLst>
                              <p:par>
                                <p:cTn id="18" presetID="42" presetClass="entr" presetSubtype="0" fill="hold" nodeType="after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1000"/>
                                        <p:tgtEl>
                                          <p:spTgt spid="4"/>
                                        </p:tgtEl>
                                      </p:cBhvr>
                                    </p:animEffect>
                                    <p:anim calcmode="lin" valueType="num">
                                      <p:cBhvr>
                                        <p:cTn id="21" dur="1000" fill="hold"/>
                                        <p:tgtEl>
                                          <p:spTgt spid="4"/>
                                        </p:tgtEl>
                                        <p:attrNameLst>
                                          <p:attrName>ppt_x</p:attrName>
                                        </p:attrNameLst>
                                      </p:cBhvr>
                                      <p:tavLst>
                                        <p:tav tm="0">
                                          <p:val>
                                            <p:strVal val="#ppt_x"/>
                                          </p:val>
                                        </p:tav>
                                        <p:tav tm="100000">
                                          <p:val>
                                            <p:strVal val="#ppt_x"/>
                                          </p:val>
                                        </p:tav>
                                      </p:tavLst>
                                    </p:anim>
                                    <p:anim calcmode="lin" valueType="num">
                                      <p:cBhvr>
                                        <p:cTn id="22" dur="1000" fill="hold"/>
                                        <p:tgtEl>
                                          <p:spTgt spid="4"/>
                                        </p:tgtEl>
                                        <p:attrNameLst>
                                          <p:attrName>ppt_y</p:attrName>
                                        </p:attrNameLst>
                                      </p:cBhvr>
                                      <p:tavLst>
                                        <p:tav tm="0">
                                          <p:val>
                                            <p:strVal val="#ppt_y+.1"/>
                                          </p:val>
                                        </p:tav>
                                        <p:tav tm="100000">
                                          <p:val>
                                            <p:strVal val="#ppt_y"/>
                                          </p:val>
                                        </p:tav>
                                      </p:tavLst>
                                    </p:anim>
                                  </p:childTnLst>
                                </p:cTn>
                              </p:par>
                              <p:par>
                                <p:cTn id="23" presetID="16" presetClass="entr" presetSubtype="21" fill="hold" nodeType="withEffect">
                                  <p:stCondLst>
                                    <p:cond delay="0"/>
                                  </p:stCondLst>
                                  <p:childTnLst>
                                    <p:set>
                                      <p:cBhvr>
                                        <p:cTn id="24" dur="1" fill="hold">
                                          <p:stCondLst>
                                            <p:cond delay="0"/>
                                          </p:stCondLst>
                                        </p:cTn>
                                        <p:tgtEl>
                                          <p:spTgt spid="22"/>
                                        </p:tgtEl>
                                        <p:attrNameLst>
                                          <p:attrName>style.visibility</p:attrName>
                                        </p:attrNameLst>
                                      </p:cBhvr>
                                      <p:to>
                                        <p:strVal val="visible"/>
                                      </p:to>
                                    </p:set>
                                    <p:animEffect transition="in" filter="barn(inVertical)">
                                      <p:cBhvr>
                                        <p:cTn id="25" dur="500"/>
                                        <p:tgtEl>
                                          <p:spTgt spid="22"/>
                                        </p:tgtEl>
                                      </p:cBhvr>
                                    </p:animEffect>
                                  </p:childTnLst>
                                </p:cTn>
                              </p:par>
                              <p:par>
                                <p:cTn id="26" presetID="16" presetClass="entr" presetSubtype="21" fill="hold" grpId="0" nodeType="withEffect">
                                  <p:stCondLst>
                                    <p:cond delay="0"/>
                                  </p:stCondLst>
                                  <p:childTnLst>
                                    <p:set>
                                      <p:cBhvr>
                                        <p:cTn id="27" dur="1" fill="hold">
                                          <p:stCondLst>
                                            <p:cond delay="0"/>
                                          </p:stCondLst>
                                        </p:cTn>
                                        <p:tgtEl>
                                          <p:spTgt spid="21"/>
                                        </p:tgtEl>
                                        <p:attrNameLst>
                                          <p:attrName>style.visibility</p:attrName>
                                        </p:attrNameLst>
                                      </p:cBhvr>
                                      <p:to>
                                        <p:strVal val="visible"/>
                                      </p:to>
                                    </p:set>
                                    <p:animEffect transition="in" filter="barn(inVertical)">
                                      <p:cBhvr>
                                        <p:cTn id="28" dur="500"/>
                                        <p:tgtEl>
                                          <p:spTgt spid="21"/>
                                        </p:tgtEl>
                                      </p:cBhvr>
                                    </p:animEffect>
                                  </p:childTnLst>
                                </p:cTn>
                              </p:par>
                              <p:par>
                                <p:cTn id="29" presetID="16" presetClass="entr" presetSubtype="21" fill="hold" nodeType="with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barn(inVertical)">
                                      <p:cBhvr>
                                        <p:cTn id="31" dur="500"/>
                                        <p:tgtEl>
                                          <p:spTgt spid="18"/>
                                        </p:tgtEl>
                                      </p:cBhvr>
                                    </p:animEffect>
                                  </p:childTnLst>
                                </p:cTn>
                              </p:par>
                            </p:childTnLst>
                          </p:cTn>
                        </p:par>
                        <p:par>
                          <p:cTn id="32" fill="hold">
                            <p:stCondLst>
                              <p:cond delay="1500"/>
                            </p:stCondLst>
                            <p:childTnLst>
                              <p:par>
                                <p:cTn id="33" presetID="42" presetClass="entr" presetSubtype="0" fill="hold" nodeType="after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fade">
                                      <p:cBhvr>
                                        <p:cTn id="35" dur="1000"/>
                                        <p:tgtEl>
                                          <p:spTgt spid="5"/>
                                        </p:tgtEl>
                                      </p:cBhvr>
                                    </p:animEffect>
                                    <p:anim calcmode="lin" valueType="num">
                                      <p:cBhvr>
                                        <p:cTn id="36" dur="1000" fill="hold"/>
                                        <p:tgtEl>
                                          <p:spTgt spid="5"/>
                                        </p:tgtEl>
                                        <p:attrNameLst>
                                          <p:attrName>ppt_x</p:attrName>
                                        </p:attrNameLst>
                                      </p:cBhvr>
                                      <p:tavLst>
                                        <p:tav tm="0">
                                          <p:val>
                                            <p:strVal val="#ppt_x"/>
                                          </p:val>
                                        </p:tav>
                                        <p:tav tm="100000">
                                          <p:val>
                                            <p:strVal val="#ppt_x"/>
                                          </p:val>
                                        </p:tav>
                                      </p:tavLst>
                                    </p:anim>
                                    <p:anim calcmode="lin" valueType="num">
                                      <p:cBhvr>
                                        <p:cTn id="37"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grpId="0" nodeType="clickEffect">
                                  <p:stCondLst>
                                    <p:cond delay="0"/>
                                  </p:stCondLst>
                                  <p:childTnLst>
                                    <p:set>
                                      <p:cBhvr>
                                        <p:cTn id="41" dur="1" fill="hold">
                                          <p:stCondLst>
                                            <p:cond delay="0"/>
                                          </p:stCondLst>
                                        </p:cTn>
                                        <p:tgtEl>
                                          <p:spTgt spid="10"/>
                                        </p:tgtEl>
                                        <p:attrNameLst>
                                          <p:attrName>style.visibility</p:attrName>
                                        </p:attrNameLst>
                                      </p:cBhvr>
                                      <p:to>
                                        <p:strVal val="visible"/>
                                      </p:to>
                                    </p:set>
                                    <p:anim calcmode="lin" valueType="num">
                                      <p:cBhvr>
                                        <p:cTn id="42" dur="500" fill="hold"/>
                                        <p:tgtEl>
                                          <p:spTgt spid="10"/>
                                        </p:tgtEl>
                                        <p:attrNameLst>
                                          <p:attrName>ppt_w</p:attrName>
                                        </p:attrNameLst>
                                      </p:cBhvr>
                                      <p:tavLst>
                                        <p:tav tm="0">
                                          <p:val>
                                            <p:fltVal val="0"/>
                                          </p:val>
                                        </p:tav>
                                        <p:tav tm="100000">
                                          <p:val>
                                            <p:strVal val="#ppt_w"/>
                                          </p:val>
                                        </p:tav>
                                      </p:tavLst>
                                    </p:anim>
                                    <p:anim calcmode="lin" valueType="num">
                                      <p:cBhvr>
                                        <p:cTn id="43" dur="500" fill="hold"/>
                                        <p:tgtEl>
                                          <p:spTgt spid="10"/>
                                        </p:tgtEl>
                                        <p:attrNameLst>
                                          <p:attrName>ppt_h</p:attrName>
                                        </p:attrNameLst>
                                      </p:cBhvr>
                                      <p:tavLst>
                                        <p:tav tm="0">
                                          <p:val>
                                            <p:fltVal val="0"/>
                                          </p:val>
                                        </p:tav>
                                        <p:tav tm="100000">
                                          <p:val>
                                            <p:strVal val="#ppt_h"/>
                                          </p:val>
                                        </p:tav>
                                      </p:tavLst>
                                    </p:anim>
                                    <p:animEffect transition="in" filter="fade">
                                      <p:cBhvr>
                                        <p:cTn id="44" dur="500"/>
                                        <p:tgtEl>
                                          <p:spTgt spid="10"/>
                                        </p:tgtEl>
                                      </p:cBhvr>
                                    </p:animEffect>
                                  </p:childTnLst>
                                </p:cTn>
                              </p:par>
                            </p:childTnLst>
                          </p:cTn>
                        </p:par>
                      </p:childTnLst>
                    </p:cTn>
                  </p:par>
                  <p:par>
                    <p:cTn id="45" fill="hold">
                      <p:stCondLst>
                        <p:cond delay="indefinite"/>
                      </p:stCondLst>
                      <p:childTnLst>
                        <p:par>
                          <p:cTn id="46" fill="hold">
                            <p:stCondLst>
                              <p:cond delay="0"/>
                            </p:stCondLst>
                            <p:childTnLst>
                              <p:par>
                                <p:cTn id="47" presetID="53" presetClass="entr" presetSubtype="16" fill="hold" grpId="0" nodeType="clickEffect">
                                  <p:stCondLst>
                                    <p:cond delay="0"/>
                                  </p:stCondLst>
                                  <p:childTnLst>
                                    <p:set>
                                      <p:cBhvr>
                                        <p:cTn id="48" dur="1" fill="hold">
                                          <p:stCondLst>
                                            <p:cond delay="0"/>
                                          </p:stCondLst>
                                        </p:cTn>
                                        <p:tgtEl>
                                          <p:spTgt spid="14"/>
                                        </p:tgtEl>
                                        <p:attrNameLst>
                                          <p:attrName>style.visibility</p:attrName>
                                        </p:attrNameLst>
                                      </p:cBhvr>
                                      <p:to>
                                        <p:strVal val="visible"/>
                                      </p:to>
                                    </p:set>
                                    <p:anim calcmode="lin" valueType="num">
                                      <p:cBhvr>
                                        <p:cTn id="49" dur="500" fill="hold"/>
                                        <p:tgtEl>
                                          <p:spTgt spid="14"/>
                                        </p:tgtEl>
                                        <p:attrNameLst>
                                          <p:attrName>ppt_w</p:attrName>
                                        </p:attrNameLst>
                                      </p:cBhvr>
                                      <p:tavLst>
                                        <p:tav tm="0">
                                          <p:val>
                                            <p:fltVal val="0"/>
                                          </p:val>
                                        </p:tav>
                                        <p:tav tm="100000">
                                          <p:val>
                                            <p:strVal val="#ppt_w"/>
                                          </p:val>
                                        </p:tav>
                                      </p:tavLst>
                                    </p:anim>
                                    <p:anim calcmode="lin" valueType="num">
                                      <p:cBhvr>
                                        <p:cTn id="50" dur="500" fill="hold"/>
                                        <p:tgtEl>
                                          <p:spTgt spid="14"/>
                                        </p:tgtEl>
                                        <p:attrNameLst>
                                          <p:attrName>ppt_h</p:attrName>
                                        </p:attrNameLst>
                                      </p:cBhvr>
                                      <p:tavLst>
                                        <p:tav tm="0">
                                          <p:val>
                                            <p:fltVal val="0"/>
                                          </p:val>
                                        </p:tav>
                                        <p:tav tm="100000">
                                          <p:val>
                                            <p:strVal val="#ppt_h"/>
                                          </p:val>
                                        </p:tav>
                                      </p:tavLst>
                                    </p:anim>
                                    <p:animEffect transition="in" filter="fade">
                                      <p:cBhvr>
                                        <p:cTn id="51" dur="500"/>
                                        <p:tgtEl>
                                          <p:spTgt spid="14"/>
                                        </p:tgtEl>
                                      </p:cBhvr>
                                    </p:animEffect>
                                  </p:childTnLst>
                                </p:cTn>
                              </p:par>
                            </p:childTnLst>
                          </p:cTn>
                        </p:par>
                      </p:childTnLst>
                    </p:cTn>
                  </p:par>
                  <p:par>
                    <p:cTn id="52" fill="hold">
                      <p:stCondLst>
                        <p:cond delay="indefinite"/>
                      </p:stCondLst>
                      <p:childTnLst>
                        <p:par>
                          <p:cTn id="53" fill="hold">
                            <p:stCondLst>
                              <p:cond delay="0"/>
                            </p:stCondLst>
                            <p:childTnLst>
                              <p:par>
                                <p:cTn id="54" presetID="53" presetClass="entr" presetSubtype="16" fill="hold" grpId="0" nodeType="clickEffect">
                                  <p:stCondLst>
                                    <p:cond delay="0"/>
                                  </p:stCondLst>
                                  <p:childTnLst>
                                    <p:set>
                                      <p:cBhvr>
                                        <p:cTn id="55" dur="1" fill="hold">
                                          <p:stCondLst>
                                            <p:cond delay="0"/>
                                          </p:stCondLst>
                                        </p:cTn>
                                        <p:tgtEl>
                                          <p:spTgt spid="11"/>
                                        </p:tgtEl>
                                        <p:attrNameLst>
                                          <p:attrName>style.visibility</p:attrName>
                                        </p:attrNameLst>
                                      </p:cBhvr>
                                      <p:to>
                                        <p:strVal val="visible"/>
                                      </p:to>
                                    </p:set>
                                    <p:anim calcmode="lin" valueType="num">
                                      <p:cBhvr>
                                        <p:cTn id="56" dur="500" fill="hold"/>
                                        <p:tgtEl>
                                          <p:spTgt spid="11"/>
                                        </p:tgtEl>
                                        <p:attrNameLst>
                                          <p:attrName>ppt_w</p:attrName>
                                        </p:attrNameLst>
                                      </p:cBhvr>
                                      <p:tavLst>
                                        <p:tav tm="0">
                                          <p:val>
                                            <p:fltVal val="0"/>
                                          </p:val>
                                        </p:tav>
                                        <p:tav tm="100000">
                                          <p:val>
                                            <p:strVal val="#ppt_w"/>
                                          </p:val>
                                        </p:tav>
                                      </p:tavLst>
                                    </p:anim>
                                    <p:anim calcmode="lin" valueType="num">
                                      <p:cBhvr>
                                        <p:cTn id="57" dur="500" fill="hold"/>
                                        <p:tgtEl>
                                          <p:spTgt spid="11"/>
                                        </p:tgtEl>
                                        <p:attrNameLst>
                                          <p:attrName>ppt_h</p:attrName>
                                        </p:attrNameLst>
                                      </p:cBhvr>
                                      <p:tavLst>
                                        <p:tav tm="0">
                                          <p:val>
                                            <p:fltVal val="0"/>
                                          </p:val>
                                        </p:tav>
                                        <p:tav tm="100000">
                                          <p:val>
                                            <p:strVal val="#ppt_h"/>
                                          </p:val>
                                        </p:tav>
                                      </p:tavLst>
                                    </p:anim>
                                    <p:animEffect transition="in" filter="fade">
                                      <p:cBhvr>
                                        <p:cTn id="58" dur="500"/>
                                        <p:tgtEl>
                                          <p:spTgt spid="11"/>
                                        </p:tgtEl>
                                      </p:cBhvr>
                                    </p:animEffect>
                                  </p:childTnLst>
                                </p:cTn>
                              </p:par>
                            </p:childTnLst>
                          </p:cTn>
                        </p:par>
                        <p:par>
                          <p:cTn id="59" fill="hold">
                            <p:stCondLst>
                              <p:cond delay="500"/>
                            </p:stCondLst>
                            <p:childTnLst>
                              <p:par>
                                <p:cTn id="60" presetID="53" presetClass="entr" presetSubtype="16" fill="hold" grpId="0" nodeType="afterEffect">
                                  <p:stCondLst>
                                    <p:cond delay="0"/>
                                  </p:stCondLst>
                                  <p:childTnLst>
                                    <p:set>
                                      <p:cBhvr>
                                        <p:cTn id="61" dur="1" fill="hold">
                                          <p:stCondLst>
                                            <p:cond delay="0"/>
                                          </p:stCondLst>
                                        </p:cTn>
                                        <p:tgtEl>
                                          <p:spTgt spid="15"/>
                                        </p:tgtEl>
                                        <p:attrNameLst>
                                          <p:attrName>style.visibility</p:attrName>
                                        </p:attrNameLst>
                                      </p:cBhvr>
                                      <p:to>
                                        <p:strVal val="visible"/>
                                      </p:to>
                                    </p:set>
                                    <p:anim calcmode="lin" valueType="num">
                                      <p:cBhvr>
                                        <p:cTn id="62" dur="500" fill="hold"/>
                                        <p:tgtEl>
                                          <p:spTgt spid="15"/>
                                        </p:tgtEl>
                                        <p:attrNameLst>
                                          <p:attrName>ppt_w</p:attrName>
                                        </p:attrNameLst>
                                      </p:cBhvr>
                                      <p:tavLst>
                                        <p:tav tm="0">
                                          <p:val>
                                            <p:fltVal val="0"/>
                                          </p:val>
                                        </p:tav>
                                        <p:tav tm="100000">
                                          <p:val>
                                            <p:strVal val="#ppt_w"/>
                                          </p:val>
                                        </p:tav>
                                      </p:tavLst>
                                    </p:anim>
                                    <p:anim calcmode="lin" valueType="num">
                                      <p:cBhvr>
                                        <p:cTn id="63" dur="500" fill="hold"/>
                                        <p:tgtEl>
                                          <p:spTgt spid="15"/>
                                        </p:tgtEl>
                                        <p:attrNameLst>
                                          <p:attrName>ppt_h</p:attrName>
                                        </p:attrNameLst>
                                      </p:cBhvr>
                                      <p:tavLst>
                                        <p:tav tm="0">
                                          <p:val>
                                            <p:fltVal val="0"/>
                                          </p:val>
                                        </p:tav>
                                        <p:tav tm="100000">
                                          <p:val>
                                            <p:strVal val="#ppt_h"/>
                                          </p:val>
                                        </p:tav>
                                      </p:tavLst>
                                    </p:anim>
                                    <p:animEffect transition="in" filter="fade">
                                      <p:cBhvr>
                                        <p:cTn id="64" dur="500"/>
                                        <p:tgtEl>
                                          <p:spTgt spid="15"/>
                                        </p:tgtEl>
                                      </p:cBhvr>
                                    </p:animEffect>
                                  </p:childTnLst>
                                </p:cTn>
                              </p:par>
                            </p:childTnLst>
                          </p:cTn>
                        </p:par>
                      </p:childTnLst>
                    </p:cTn>
                  </p:par>
                  <p:par>
                    <p:cTn id="65" fill="hold">
                      <p:stCondLst>
                        <p:cond delay="indefinite"/>
                      </p:stCondLst>
                      <p:childTnLst>
                        <p:par>
                          <p:cTn id="66" fill="hold">
                            <p:stCondLst>
                              <p:cond delay="0"/>
                            </p:stCondLst>
                            <p:childTnLst>
                              <p:par>
                                <p:cTn id="67" presetID="53" presetClass="entr" presetSubtype="16" fill="hold" grpId="0" nodeType="clickEffect">
                                  <p:stCondLst>
                                    <p:cond delay="0"/>
                                  </p:stCondLst>
                                  <p:childTnLst>
                                    <p:set>
                                      <p:cBhvr>
                                        <p:cTn id="68" dur="1" fill="hold">
                                          <p:stCondLst>
                                            <p:cond delay="0"/>
                                          </p:stCondLst>
                                        </p:cTn>
                                        <p:tgtEl>
                                          <p:spTgt spid="12"/>
                                        </p:tgtEl>
                                        <p:attrNameLst>
                                          <p:attrName>style.visibility</p:attrName>
                                        </p:attrNameLst>
                                      </p:cBhvr>
                                      <p:to>
                                        <p:strVal val="visible"/>
                                      </p:to>
                                    </p:set>
                                    <p:anim calcmode="lin" valueType="num">
                                      <p:cBhvr>
                                        <p:cTn id="69" dur="500" fill="hold"/>
                                        <p:tgtEl>
                                          <p:spTgt spid="12"/>
                                        </p:tgtEl>
                                        <p:attrNameLst>
                                          <p:attrName>ppt_w</p:attrName>
                                        </p:attrNameLst>
                                      </p:cBhvr>
                                      <p:tavLst>
                                        <p:tav tm="0">
                                          <p:val>
                                            <p:fltVal val="0"/>
                                          </p:val>
                                        </p:tav>
                                        <p:tav tm="100000">
                                          <p:val>
                                            <p:strVal val="#ppt_w"/>
                                          </p:val>
                                        </p:tav>
                                      </p:tavLst>
                                    </p:anim>
                                    <p:anim calcmode="lin" valueType="num">
                                      <p:cBhvr>
                                        <p:cTn id="70" dur="500" fill="hold"/>
                                        <p:tgtEl>
                                          <p:spTgt spid="12"/>
                                        </p:tgtEl>
                                        <p:attrNameLst>
                                          <p:attrName>ppt_h</p:attrName>
                                        </p:attrNameLst>
                                      </p:cBhvr>
                                      <p:tavLst>
                                        <p:tav tm="0">
                                          <p:val>
                                            <p:fltVal val="0"/>
                                          </p:val>
                                        </p:tav>
                                        <p:tav tm="100000">
                                          <p:val>
                                            <p:strVal val="#ppt_h"/>
                                          </p:val>
                                        </p:tav>
                                      </p:tavLst>
                                    </p:anim>
                                    <p:animEffect transition="in" filter="fade">
                                      <p:cBhvr>
                                        <p:cTn id="71" dur="500"/>
                                        <p:tgtEl>
                                          <p:spTgt spid="12"/>
                                        </p:tgtEl>
                                      </p:cBhvr>
                                    </p:animEffect>
                                  </p:childTnLst>
                                </p:cTn>
                              </p:par>
                            </p:childTnLst>
                          </p:cTn>
                        </p:par>
                      </p:childTnLst>
                    </p:cTn>
                  </p:par>
                  <p:par>
                    <p:cTn id="72" fill="hold">
                      <p:stCondLst>
                        <p:cond delay="indefinite"/>
                      </p:stCondLst>
                      <p:childTnLst>
                        <p:par>
                          <p:cTn id="73" fill="hold">
                            <p:stCondLst>
                              <p:cond delay="0"/>
                            </p:stCondLst>
                            <p:childTnLst>
                              <p:par>
                                <p:cTn id="74" presetID="53" presetClass="entr" presetSubtype="16" fill="hold" grpId="0" nodeType="clickEffect">
                                  <p:stCondLst>
                                    <p:cond delay="0"/>
                                  </p:stCondLst>
                                  <p:childTnLst>
                                    <p:set>
                                      <p:cBhvr>
                                        <p:cTn id="75" dur="1" fill="hold">
                                          <p:stCondLst>
                                            <p:cond delay="0"/>
                                          </p:stCondLst>
                                        </p:cTn>
                                        <p:tgtEl>
                                          <p:spTgt spid="16"/>
                                        </p:tgtEl>
                                        <p:attrNameLst>
                                          <p:attrName>style.visibility</p:attrName>
                                        </p:attrNameLst>
                                      </p:cBhvr>
                                      <p:to>
                                        <p:strVal val="visible"/>
                                      </p:to>
                                    </p:set>
                                    <p:anim calcmode="lin" valueType="num">
                                      <p:cBhvr>
                                        <p:cTn id="76" dur="500" fill="hold"/>
                                        <p:tgtEl>
                                          <p:spTgt spid="16"/>
                                        </p:tgtEl>
                                        <p:attrNameLst>
                                          <p:attrName>ppt_w</p:attrName>
                                        </p:attrNameLst>
                                      </p:cBhvr>
                                      <p:tavLst>
                                        <p:tav tm="0">
                                          <p:val>
                                            <p:fltVal val="0"/>
                                          </p:val>
                                        </p:tav>
                                        <p:tav tm="100000">
                                          <p:val>
                                            <p:strVal val="#ppt_w"/>
                                          </p:val>
                                        </p:tav>
                                      </p:tavLst>
                                    </p:anim>
                                    <p:anim calcmode="lin" valueType="num">
                                      <p:cBhvr>
                                        <p:cTn id="77" dur="500" fill="hold"/>
                                        <p:tgtEl>
                                          <p:spTgt spid="16"/>
                                        </p:tgtEl>
                                        <p:attrNameLst>
                                          <p:attrName>ppt_h</p:attrName>
                                        </p:attrNameLst>
                                      </p:cBhvr>
                                      <p:tavLst>
                                        <p:tav tm="0">
                                          <p:val>
                                            <p:fltVal val="0"/>
                                          </p:val>
                                        </p:tav>
                                        <p:tav tm="100000">
                                          <p:val>
                                            <p:strVal val="#ppt_h"/>
                                          </p:val>
                                        </p:tav>
                                      </p:tavLst>
                                    </p:anim>
                                    <p:animEffect transition="in" filter="fade">
                                      <p:cBhvr>
                                        <p:cTn id="78"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6" grpId="0"/>
      <p:bldGraphic spid="10" grpId="0">
        <p:bldAsOne/>
      </p:bldGraphic>
      <p:bldGraphic spid="11" grpId="0">
        <p:bldAsOne/>
      </p:bldGraphic>
      <p:bldGraphic spid="12" grpId="0">
        <p:bldAsOne/>
      </p:bldGraphic>
      <p:bldP spid="14" grpId="0" animBg="1"/>
      <p:bldP spid="15" grpId="0" animBg="1"/>
      <p:bldP spid="16" grpId="0" animBg="1"/>
      <p:bldP spid="21"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15" descr="图片包含 黑色, 服装&#10;&#10;已生成高可信度的说明"/>
          <p:cNvPicPr>
            <a:picLocks noChangeAspect="1"/>
          </p:cNvPicPr>
          <p:nvPr>
            <p:custDataLst>
              <p:tags r:id="rId1"/>
            </p:custDataLst>
          </p:nvPr>
        </p:nvPicPr>
        <p:blipFill>
          <a:blip r:embed="rId2" cstate="screen"/>
          <a:stretch>
            <a:fillRect/>
          </a:stretch>
        </p:blipFill>
        <p:spPr>
          <a:xfrm>
            <a:off x="4242515" y="3246716"/>
            <a:ext cx="1199083" cy="1648739"/>
          </a:xfrm>
          <a:prstGeom prst="rect">
            <a:avLst/>
          </a:prstGeom>
        </p:spPr>
      </p:pic>
      <p:pic>
        <p:nvPicPr>
          <p:cNvPr id="17" name="图片 16"/>
          <p:cNvPicPr>
            <a:picLocks noChangeAspect="1"/>
          </p:cNvPicPr>
          <p:nvPr>
            <p:custDataLst>
              <p:tags r:id="rId3"/>
            </p:custDataLst>
          </p:nvPr>
        </p:nvPicPr>
        <p:blipFill>
          <a:blip r:embed="rId4" cstate="screen"/>
          <a:stretch>
            <a:fillRect/>
          </a:stretch>
        </p:blipFill>
        <p:spPr>
          <a:xfrm>
            <a:off x="6489345" y="3413704"/>
            <a:ext cx="1279701" cy="1465678"/>
          </a:xfrm>
          <a:prstGeom prst="rect">
            <a:avLst/>
          </a:prstGeom>
        </p:spPr>
      </p:pic>
      <p:pic>
        <p:nvPicPr>
          <p:cNvPr id="13" name="图片 12" descr="图片包含 室内&#10;&#10;已生成高可信度的说明"/>
          <p:cNvPicPr>
            <a:picLocks noChangeAspect="1"/>
          </p:cNvPicPr>
          <p:nvPr>
            <p:custDataLst>
              <p:tags r:id="rId5"/>
            </p:custDataLst>
          </p:nvPr>
        </p:nvPicPr>
        <p:blipFill>
          <a:blip r:embed="rId6"/>
          <a:stretch>
            <a:fillRect/>
          </a:stretch>
        </p:blipFill>
        <p:spPr>
          <a:xfrm>
            <a:off x="1312462" y="2920771"/>
            <a:ext cx="1528763" cy="1921698"/>
          </a:xfrm>
          <a:prstGeom prst="rect">
            <a:avLst/>
          </a:prstGeom>
        </p:spPr>
      </p:pic>
      <p:pic>
        <p:nvPicPr>
          <p:cNvPr id="15" name="图片 14"/>
          <p:cNvPicPr>
            <a:picLocks noChangeAspect="1"/>
          </p:cNvPicPr>
          <p:nvPr>
            <p:custDataLst>
              <p:tags r:id="rId7"/>
            </p:custDataLst>
          </p:nvPr>
        </p:nvPicPr>
        <p:blipFill>
          <a:blip r:embed="rId8"/>
          <a:stretch>
            <a:fillRect/>
          </a:stretch>
        </p:blipFill>
        <p:spPr>
          <a:xfrm>
            <a:off x="9241055" y="1983612"/>
            <a:ext cx="1737248" cy="2644871"/>
          </a:xfrm>
          <a:prstGeom prst="rect">
            <a:avLst/>
          </a:prstGeom>
        </p:spPr>
      </p:pic>
      <p:pic>
        <p:nvPicPr>
          <p:cNvPr id="5" name="图片 4"/>
          <p:cNvPicPr>
            <a:picLocks noChangeAspect="1"/>
          </p:cNvPicPr>
          <p:nvPr>
            <p:custDataLst>
              <p:tags r:id="rId9"/>
            </p:custDataLst>
          </p:nvPr>
        </p:nvPicPr>
        <p:blipFill>
          <a:blip r:embed="rId10"/>
          <a:stretch>
            <a:fillRect/>
          </a:stretch>
        </p:blipFill>
        <p:spPr>
          <a:xfrm>
            <a:off x="112294" y="4480883"/>
            <a:ext cx="4513500" cy="602700"/>
          </a:xfrm>
          <a:prstGeom prst="rect">
            <a:avLst/>
          </a:prstGeom>
        </p:spPr>
      </p:pic>
      <p:pic>
        <p:nvPicPr>
          <p:cNvPr id="6" name="图片 5"/>
          <p:cNvPicPr>
            <a:picLocks noChangeAspect="1"/>
          </p:cNvPicPr>
          <p:nvPr>
            <p:custDataLst>
              <p:tags r:id="rId11"/>
            </p:custDataLst>
          </p:nvPr>
        </p:nvPicPr>
        <p:blipFill>
          <a:blip r:embed="rId12"/>
          <a:stretch>
            <a:fillRect/>
          </a:stretch>
        </p:blipFill>
        <p:spPr>
          <a:xfrm>
            <a:off x="4171670" y="4531109"/>
            <a:ext cx="4456125" cy="516600"/>
          </a:xfrm>
          <a:prstGeom prst="rect">
            <a:avLst/>
          </a:prstGeom>
        </p:spPr>
      </p:pic>
      <p:pic>
        <p:nvPicPr>
          <p:cNvPr id="7" name="图片 6"/>
          <p:cNvPicPr>
            <a:picLocks noChangeAspect="1"/>
          </p:cNvPicPr>
          <p:nvPr>
            <p:custDataLst>
              <p:tags r:id="rId13"/>
            </p:custDataLst>
          </p:nvPr>
        </p:nvPicPr>
        <p:blipFill>
          <a:blip r:embed="rId10"/>
          <a:stretch>
            <a:fillRect/>
          </a:stretch>
        </p:blipFill>
        <p:spPr>
          <a:xfrm flipH="1">
            <a:off x="8627745" y="4551045"/>
            <a:ext cx="3448685" cy="490855"/>
          </a:xfrm>
          <a:prstGeom prst="rect">
            <a:avLst/>
          </a:prstGeom>
        </p:spPr>
      </p:pic>
      <p:pic>
        <p:nvPicPr>
          <p:cNvPr id="8" name="图片 7"/>
          <p:cNvPicPr>
            <a:picLocks noChangeAspect="1"/>
          </p:cNvPicPr>
          <p:nvPr>
            <p:custDataLst>
              <p:tags r:id="rId14"/>
            </p:custDataLst>
          </p:nvPr>
        </p:nvPicPr>
        <p:blipFill>
          <a:blip r:embed="rId12"/>
          <a:stretch>
            <a:fillRect/>
          </a:stretch>
        </p:blipFill>
        <p:spPr>
          <a:xfrm>
            <a:off x="1461244" y="5225314"/>
            <a:ext cx="3133172" cy="363230"/>
          </a:xfrm>
          <a:prstGeom prst="rect">
            <a:avLst/>
          </a:prstGeom>
        </p:spPr>
      </p:pic>
      <p:pic>
        <p:nvPicPr>
          <p:cNvPr id="9" name="图片 8"/>
          <p:cNvPicPr>
            <a:picLocks noChangeAspect="1"/>
          </p:cNvPicPr>
          <p:nvPr>
            <p:custDataLst>
              <p:tags r:id="rId15"/>
            </p:custDataLst>
          </p:nvPr>
        </p:nvPicPr>
        <p:blipFill>
          <a:blip r:embed="rId12"/>
          <a:stretch>
            <a:fillRect/>
          </a:stretch>
        </p:blipFill>
        <p:spPr>
          <a:xfrm>
            <a:off x="6107883" y="5301502"/>
            <a:ext cx="3133172" cy="363230"/>
          </a:xfrm>
          <a:prstGeom prst="rect">
            <a:avLst/>
          </a:prstGeom>
        </p:spPr>
      </p:pic>
      <p:sp>
        <p:nvSpPr>
          <p:cNvPr id="26" name="矩形 25"/>
          <p:cNvSpPr/>
          <p:nvPr>
            <p:custDataLst>
              <p:tags r:id="rId16"/>
            </p:custDataLst>
          </p:nvPr>
        </p:nvSpPr>
        <p:spPr>
          <a:xfrm>
            <a:off x="73971" y="246266"/>
            <a:ext cx="1253169" cy="602700"/>
          </a:xfrm>
          <a:prstGeom prst="rect">
            <a:avLst/>
          </a:prstGeom>
        </p:spPr>
        <p:txBody>
          <a:bodyPr wrap="square">
            <a:normAutofit fontScale="92500" lnSpcReduction="20000"/>
          </a:bodyPr>
          <a:lstStyle/>
          <a:p>
            <a:pPr algn="dist"/>
            <a:r>
              <a:rPr lang="zh-CN" altLang="en-US" sz="4000" b="1" spc="300" dirty="0">
                <a:solidFill>
                  <a:schemeClr val="bg2">
                    <a:lumMod val="75000"/>
                  </a:schemeClr>
                </a:solidFill>
                <a:latin typeface="腾祥嘉丽准粗圆简" panose="01010104010101010101" pitchFamily="2" charset="-122"/>
                <a:ea typeface="腾祥嘉丽准粗圆简" panose="01010104010101010101" pitchFamily="2" charset="-122"/>
                <a:cs typeface="Arial" panose="020B0604020202020204" pitchFamily="34" charset="0"/>
              </a:rPr>
              <a:t>目录</a:t>
            </a:r>
            <a:endParaRPr lang="zh-CN" altLang="en-US" sz="4000" b="1" spc="300" dirty="0">
              <a:solidFill>
                <a:schemeClr val="bg2">
                  <a:lumMod val="75000"/>
                </a:schemeClr>
              </a:solidFill>
              <a:latin typeface="腾祥嘉丽准粗圆简" panose="01010104010101010101" pitchFamily="2" charset="-122"/>
              <a:ea typeface="腾祥嘉丽准粗圆简" panose="01010104010101010101" pitchFamily="2" charset="-122"/>
              <a:cs typeface="Arial" panose="020B0604020202020204" pitchFamily="34" charset="0"/>
            </a:endParaRPr>
          </a:p>
        </p:txBody>
      </p:sp>
      <p:pic>
        <p:nvPicPr>
          <p:cNvPr id="18" name="图片 17"/>
          <p:cNvPicPr>
            <a:picLocks noChangeAspect="1"/>
          </p:cNvPicPr>
          <p:nvPr>
            <p:custDataLst>
              <p:tags r:id="rId17"/>
            </p:custDataLst>
          </p:nvPr>
        </p:nvPicPr>
        <p:blipFill>
          <a:blip r:embed="rId18">
            <a:duotone>
              <a:schemeClr val="accent5">
                <a:shade val="45000"/>
                <a:satMod val="135000"/>
              </a:schemeClr>
              <a:prstClr val="white"/>
            </a:duotone>
            <a:lum bright="-20000"/>
          </a:blip>
          <a:stretch>
            <a:fillRect/>
          </a:stretch>
        </p:blipFill>
        <p:spPr>
          <a:xfrm>
            <a:off x="1232535" y="1424940"/>
            <a:ext cx="1790700" cy="1214755"/>
          </a:xfrm>
          <a:prstGeom prst="rect">
            <a:avLst/>
          </a:prstGeom>
        </p:spPr>
      </p:pic>
      <p:pic>
        <p:nvPicPr>
          <p:cNvPr id="19" name="图片 18"/>
          <p:cNvPicPr>
            <a:picLocks noChangeAspect="1"/>
          </p:cNvPicPr>
          <p:nvPr>
            <p:custDataLst>
              <p:tags r:id="rId19"/>
            </p:custDataLst>
          </p:nvPr>
        </p:nvPicPr>
        <p:blipFill>
          <a:blip r:embed="rId20">
            <a:duotone>
              <a:prstClr val="black"/>
              <a:schemeClr val="accent2">
                <a:tint val="45000"/>
                <a:satMod val="400000"/>
              </a:schemeClr>
            </a:duotone>
          </a:blip>
          <a:stretch>
            <a:fillRect/>
          </a:stretch>
        </p:blipFill>
        <p:spPr>
          <a:xfrm>
            <a:off x="3735705" y="1884045"/>
            <a:ext cx="1781810" cy="1229360"/>
          </a:xfrm>
          <a:prstGeom prst="rect">
            <a:avLst/>
          </a:prstGeom>
        </p:spPr>
      </p:pic>
      <p:sp>
        <p:nvSpPr>
          <p:cNvPr id="28" name="矩形 27"/>
          <p:cNvSpPr/>
          <p:nvPr>
            <p:custDataLst>
              <p:tags r:id="rId21"/>
            </p:custDataLst>
          </p:nvPr>
        </p:nvSpPr>
        <p:spPr>
          <a:xfrm>
            <a:off x="3871595" y="2116789"/>
            <a:ext cx="1510030" cy="690206"/>
          </a:xfrm>
          <a:prstGeom prst="rect">
            <a:avLst/>
          </a:prstGeom>
        </p:spPr>
        <p:txBody>
          <a:bodyPr wrap="square" anchor="ctr">
            <a:normAutofit fontScale="92500"/>
          </a:bodyPr>
          <a:lstStyle/>
          <a:p>
            <a:pPr algn="ctr"/>
            <a:r>
              <a:rPr lang="zh-CN" altLang="en-US" sz="2400" b="1" spc="300" dirty="0">
                <a:solidFill>
                  <a:srgbClr val="C00000"/>
                </a:solidFill>
                <a:latin typeface="二字元煜臣拙宋简" panose="02010604000000000000" pitchFamily="2" charset="-122"/>
                <a:ea typeface="二字元煜臣拙宋简" panose="02010604000000000000" pitchFamily="2" charset="-122"/>
              </a:rPr>
              <a:t>单元复习</a:t>
            </a:r>
            <a:endParaRPr lang="zh-CN" altLang="en-US" sz="2400" b="1" spc="300" dirty="0">
              <a:solidFill>
                <a:srgbClr val="C00000"/>
              </a:solidFill>
              <a:latin typeface="二字元煜臣拙宋简" panose="02010604000000000000" pitchFamily="2" charset="-122"/>
              <a:ea typeface="二字元煜臣拙宋简" panose="02010604000000000000" pitchFamily="2" charset="-122"/>
            </a:endParaRPr>
          </a:p>
        </p:txBody>
      </p:sp>
      <p:pic>
        <p:nvPicPr>
          <p:cNvPr id="20" name="图片 19"/>
          <p:cNvPicPr>
            <a:picLocks noChangeAspect="1"/>
          </p:cNvPicPr>
          <p:nvPr>
            <p:custDataLst>
              <p:tags r:id="rId22"/>
            </p:custDataLst>
          </p:nvPr>
        </p:nvPicPr>
        <p:blipFill>
          <a:blip r:embed="rId23">
            <a:duotone>
              <a:prstClr val="black"/>
              <a:schemeClr val="accent5">
                <a:tint val="45000"/>
                <a:satMod val="400000"/>
              </a:schemeClr>
            </a:duotone>
            <a:lum bright="20000"/>
          </a:blip>
          <a:stretch>
            <a:fillRect/>
          </a:stretch>
        </p:blipFill>
        <p:spPr>
          <a:xfrm>
            <a:off x="6320790" y="2183130"/>
            <a:ext cx="1632585" cy="1120775"/>
          </a:xfrm>
          <a:prstGeom prst="rect">
            <a:avLst/>
          </a:prstGeom>
        </p:spPr>
      </p:pic>
      <p:sp>
        <p:nvSpPr>
          <p:cNvPr id="29" name="矩形 28"/>
          <p:cNvSpPr/>
          <p:nvPr>
            <p:custDataLst>
              <p:tags r:id="rId24"/>
            </p:custDataLst>
          </p:nvPr>
        </p:nvSpPr>
        <p:spPr>
          <a:xfrm>
            <a:off x="6320790" y="2183130"/>
            <a:ext cx="1632585" cy="950114"/>
          </a:xfrm>
          <a:prstGeom prst="rect">
            <a:avLst/>
          </a:prstGeom>
        </p:spPr>
        <p:txBody>
          <a:bodyPr wrap="square" anchor="ctr">
            <a:normAutofit/>
          </a:bodyPr>
          <a:lstStyle/>
          <a:p>
            <a:pPr algn="ctr"/>
            <a:r>
              <a:rPr lang="zh-CN" altLang="en-US" sz="2400" b="1" spc="300" dirty="0">
                <a:solidFill>
                  <a:schemeClr val="tx2"/>
                </a:solidFill>
                <a:latin typeface="二字元煜臣拙宋简" panose="02010604000000000000" pitchFamily="2" charset="-122"/>
                <a:ea typeface="二字元煜臣拙宋简" panose="02010604000000000000" pitchFamily="2" charset="-122"/>
              </a:rPr>
              <a:t>知识</a:t>
            </a:r>
            <a:endParaRPr lang="en-US" altLang="zh-CN" sz="2400" b="1" spc="300" dirty="0">
              <a:solidFill>
                <a:schemeClr val="tx2"/>
              </a:solidFill>
              <a:latin typeface="二字元煜臣拙宋简" panose="02010604000000000000" pitchFamily="2" charset="-122"/>
              <a:ea typeface="二字元煜臣拙宋简" panose="02010604000000000000" pitchFamily="2" charset="-122"/>
            </a:endParaRPr>
          </a:p>
          <a:p>
            <a:pPr algn="ctr"/>
            <a:r>
              <a:rPr lang="zh-CN" altLang="en-US" sz="2400" b="1" spc="300" dirty="0">
                <a:solidFill>
                  <a:schemeClr val="tx2"/>
                </a:solidFill>
                <a:latin typeface="二字元煜臣拙宋简" panose="02010604000000000000" pitchFamily="2" charset="-122"/>
                <a:ea typeface="二字元煜臣拙宋简" panose="02010604000000000000" pitchFamily="2" charset="-122"/>
              </a:rPr>
              <a:t>重难点</a:t>
            </a:r>
            <a:endParaRPr lang="en-US" altLang="zh-CN" sz="2400" b="1" spc="300" dirty="0">
              <a:solidFill>
                <a:schemeClr val="tx2"/>
              </a:solidFill>
              <a:latin typeface="二字元煜臣拙宋简" panose="02010604000000000000" pitchFamily="2" charset="-122"/>
              <a:ea typeface="二字元煜臣拙宋简" panose="02010604000000000000" pitchFamily="2" charset="-122"/>
            </a:endParaRPr>
          </a:p>
        </p:txBody>
      </p:sp>
      <p:pic>
        <p:nvPicPr>
          <p:cNvPr id="21" name="图片 20"/>
          <p:cNvPicPr>
            <a:picLocks noChangeAspect="1"/>
          </p:cNvPicPr>
          <p:nvPr>
            <p:custDataLst>
              <p:tags r:id="rId25"/>
            </p:custDataLst>
          </p:nvPr>
        </p:nvPicPr>
        <p:blipFill>
          <a:blip r:embed="rId26">
            <a:duotone>
              <a:schemeClr val="accent5">
                <a:shade val="45000"/>
                <a:satMod val="135000"/>
              </a:schemeClr>
              <a:prstClr val="white"/>
            </a:duotone>
          </a:blip>
          <a:stretch>
            <a:fillRect/>
          </a:stretch>
        </p:blipFill>
        <p:spPr>
          <a:xfrm>
            <a:off x="8954135" y="779145"/>
            <a:ext cx="1797050" cy="1308100"/>
          </a:xfrm>
          <a:prstGeom prst="rect">
            <a:avLst/>
          </a:prstGeom>
        </p:spPr>
      </p:pic>
      <p:sp>
        <p:nvSpPr>
          <p:cNvPr id="30" name="矩形 29"/>
          <p:cNvSpPr/>
          <p:nvPr>
            <p:custDataLst>
              <p:tags r:id="rId27"/>
            </p:custDataLst>
          </p:nvPr>
        </p:nvSpPr>
        <p:spPr>
          <a:xfrm>
            <a:off x="9014495" y="1041061"/>
            <a:ext cx="1676330" cy="532546"/>
          </a:xfrm>
          <a:prstGeom prst="rect">
            <a:avLst/>
          </a:prstGeom>
        </p:spPr>
        <p:txBody>
          <a:bodyPr wrap="square" anchor="ctr">
            <a:normAutofit fontScale="92500"/>
          </a:bodyPr>
          <a:lstStyle/>
          <a:p>
            <a:pPr algn="ctr"/>
            <a:r>
              <a:rPr lang="zh-CN" altLang="en-US" sz="2800" b="1" spc="300" dirty="0">
                <a:solidFill>
                  <a:schemeClr val="accent1"/>
                </a:solidFill>
                <a:latin typeface="二字元煜臣拙宋简" panose="02010604000000000000" pitchFamily="2" charset="-122"/>
                <a:ea typeface="二字元煜臣拙宋简" panose="02010604000000000000" pitchFamily="2" charset="-122"/>
              </a:rPr>
              <a:t>随堂测验</a:t>
            </a:r>
            <a:endParaRPr lang="zh-CN" altLang="en-US" sz="2800" b="1" spc="300" dirty="0">
              <a:solidFill>
                <a:schemeClr val="accent1"/>
              </a:solidFill>
              <a:latin typeface="二字元煜臣拙宋简" panose="02010604000000000000" pitchFamily="2" charset="-122"/>
              <a:ea typeface="二字元煜臣拙宋简" panose="02010604000000000000" pitchFamily="2" charset="-122"/>
            </a:endParaRPr>
          </a:p>
        </p:txBody>
      </p:sp>
      <p:pic>
        <p:nvPicPr>
          <p:cNvPr id="10" name="图片 9"/>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2995719" y="1710368"/>
            <a:ext cx="812842" cy="812842"/>
          </a:xfrm>
          <a:prstGeom prst="rect">
            <a:avLst/>
          </a:prstGeom>
        </p:spPr>
      </p:pic>
      <p:pic>
        <p:nvPicPr>
          <p:cNvPr id="12" name="图片 11"/>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5571745" y="2116789"/>
            <a:ext cx="812842" cy="812842"/>
          </a:xfrm>
          <a:prstGeom prst="rect">
            <a:avLst/>
          </a:prstGeom>
        </p:spPr>
      </p:pic>
      <p:pic>
        <p:nvPicPr>
          <p:cNvPr id="22" name="图片 21"/>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8221324" y="934611"/>
            <a:ext cx="812842" cy="812842"/>
          </a:xfrm>
          <a:prstGeom prst="rect">
            <a:avLst/>
          </a:prstGeom>
        </p:spPr>
      </p:pic>
    </p:spTree>
    <p:custDataLst>
      <p:tags r:id="rId31"/>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anim calcmode="lin" valueType="num">
                                      <p:cBhvr>
                                        <p:cTn id="9" dur="500" fill="hold"/>
                                        <p:tgtEl>
                                          <p:spTgt spid="10"/>
                                        </p:tgtEl>
                                        <p:attrNameLst>
                                          <p:attrName>style.rotation</p:attrName>
                                        </p:attrNameLst>
                                      </p:cBhvr>
                                      <p:tavLst>
                                        <p:tav tm="0">
                                          <p:val>
                                            <p:fltVal val="360"/>
                                          </p:val>
                                        </p:tav>
                                        <p:tav tm="100000">
                                          <p:val>
                                            <p:fltVal val="0"/>
                                          </p:val>
                                        </p:tav>
                                      </p:tavLst>
                                    </p:anim>
                                    <p:animEffect transition="in" filter="fade">
                                      <p:cBhvr>
                                        <p:cTn id="10" dur="500"/>
                                        <p:tgtEl>
                                          <p:spTgt spid="10"/>
                                        </p:tgtEl>
                                      </p:cBhvr>
                                    </p:animEffect>
                                  </p:childTnLst>
                                </p:cTn>
                              </p:par>
                            </p:childTnLst>
                          </p:cTn>
                        </p:par>
                        <p:par>
                          <p:cTn id="11" fill="hold">
                            <p:stCondLst>
                              <p:cond delay="500"/>
                            </p:stCondLst>
                            <p:childTnLst>
                              <p:par>
                                <p:cTn id="12" presetID="49" presetClass="entr" presetSubtype="0" decel="100000" fill="hold" nodeType="afterEffect">
                                  <p:stCondLst>
                                    <p:cond delay="0"/>
                                  </p:stCondLst>
                                  <p:childTnLst>
                                    <p:set>
                                      <p:cBhvr>
                                        <p:cTn id="13" dur="1" fill="hold">
                                          <p:stCondLst>
                                            <p:cond delay="0"/>
                                          </p:stCondLst>
                                        </p:cTn>
                                        <p:tgtEl>
                                          <p:spTgt spid="12"/>
                                        </p:tgtEl>
                                        <p:attrNameLst>
                                          <p:attrName>style.visibility</p:attrName>
                                        </p:attrNameLst>
                                      </p:cBhvr>
                                      <p:to>
                                        <p:strVal val="visible"/>
                                      </p:to>
                                    </p:set>
                                    <p:anim calcmode="lin" valueType="num">
                                      <p:cBhvr>
                                        <p:cTn id="14" dur="500" fill="hold"/>
                                        <p:tgtEl>
                                          <p:spTgt spid="12"/>
                                        </p:tgtEl>
                                        <p:attrNameLst>
                                          <p:attrName>ppt_w</p:attrName>
                                        </p:attrNameLst>
                                      </p:cBhvr>
                                      <p:tavLst>
                                        <p:tav tm="0">
                                          <p:val>
                                            <p:fltVal val="0"/>
                                          </p:val>
                                        </p:tav>
                                        <p:tav tm="100000">
                                          <p:val>
                                            <p:strVal val="#ppt_w"/>
                                          </p:val>
                                        </p:tav>
                                      </p:tavLst>
                                    </p:anim>
                                    <p:anim calcmode="lin" valueType="num">
                                      <p:cBhvr>
                                        <p:cTn id="15" dur="500" fill="hold"/>
                                        <p:tgtEl>
                                          <p:spTgt spid="12"/>
                                        </p:tgtEl>
                                        <p:attrNameLst>
                                          <p:attrName>ppt_h</p:attrName>
                                        </p:attrNameLst>
                                      </p:cBhvr>
                                      <p:tavLst>
                                        <p:tav tm="0">
                                          <p:val>
                                            <p:fltVal val="0"/>
                                          </p:val>
                                        </p:tav>
                                        <p:tav tm="100000">
                                          <p:val>
                                            <p:strVal val="#ppt_h"/>
                                          </p:val>
                                        </p:tav>
                                      </p:tavLst>
                                    </p:anim>
                                    <p:anim calcmode="lin" valueType="num">
                                      <p:cBhvr>
                                        <p:cTn id="16" dur="500" fill="hold"/>
                                        <p:tgtEl>
                                          <p:spTgt spid="12"/>
                                        </p:tgtEl>
                                        <p:attrNameLst>
                                          <p:attrName>style.rotation</p:attrName>
                                        </p:attrNameLst>
                                      </p:cBhvr>
                                      <p:tavLst>
                                        <p:tav tm="0">
                                          <p:val>
                                            <p:fltVal val="360"/>
                                          </p:val>
                                        </p:tav>
                                        <p:tav tm="100000">
                                          <p:val>
                                            <p:fltVal val="0"/>
                                          </p:val>
                                        </p:tav>
                                      </p:tavLst>
                                    </p:anim>
                                    <p:animEffect transition="in" filter="fade">
                                      <p:cBhvr>
                                        <p:cTn id="17" dur="500"/>
                                        <p:tgtEl>
                                          <p:spTgt spid="12"/>
                                        </p:tgtEl>
                                      </p:cBhvr>
                                    </p:animEffect>
                                  </p:childTnLst>
                                </p:cTn>
                              </p:par>
                            </p:childTnLst>
                          </p:cTn>
                        </p:par>
                        <p:par>
                          <p:cTn id="18" fill="hold">
                            <p:stCondLst>
                              <p:cond delay="1000"/>
                            </p:stCondLst>
                            <p:childTnLst>
                              <p:par>
                                <p:cTn id="19" presetID="49" presetClass="entr" presetSubtype="0" decel="100000" fill="hold" nodeType="afterEffect">
                                  <p:stCondLst>
                                    <p:cond delay="0"/>
                                  </p:stCondLst>
                                  <p:childTnLst>
                                    <p:set>
                                      <p:cBhvr>
                                        <p:cTn id="20" dur="1" fill="hold">
                                          <p:stCondLst>
                                            <p:cond delay="0"/>
                                          </p:stCondLst>
                                        </p:cTn>
                                        <p:tgtEl>
                                          <p:spTgt spid="22"/>
                                        </p:tgtEl>
                                        <p:attrNameLst>
                                          <p:attrName>style.visibility</p:attrName>
                                        </p:attrNameLst>
                                      </p:cBhvr>
                                      <p:to>
                                        <p:strVal val="visible"/>
                                      </p:to>
                                    </p:set>
                                    <p:anim calcmode="lin" valueType="num">
                                      <p:cBhvr>
                                        <p:cTn id="21" dur="500" fill="hold"/>
                                        <p:tgtEl>
                                          <p:spTgt spid="22"/>
                                        </p:tgtEl>
                                        <p:attrNameLst>
                                          <p:attrName>ppt_w</p:attrName>
                                        </p:attrNameLst>
                                      </p:cBhvr>
                                      <p:tavLst>
                                        <p:tav tm="0">
                                          <p:val>
                                            <p:fltVal val="0"/>
                                          </p:val>
                                        </p:tav>
                                        <p:tav tm="100000">
                                          <p:val>
                                            <p:strVal val="#ppt_w"/>
                                          </p:val>
                                        </p:tav>
                                      </p:tavLst>
                                    </p:anim>
                                    <p:anim calcmode="lin" valueType="num">
                                      <p:cBhvr>
                                        <p:cTn id="22" dur="500" fill="hold"/>
                                        <p:tgtEl>
                                          <p:spTgt spid="22"/>
                                        </p:tgtEl>
                                        <p:attrNameLst>
                                          <p:attrName>ppt_h</p:attrName>
                                        </p:attrNameLst>
                                      </p:cBhvr>
                                      <p:tavLst>
                                        <p:tav tm="0">
                                          <p:val>
                                            <p:fltVal val="0"/>
                                          </p:val>
                                        </p:tav>
                                        <p:tav tm="100000">
                                          <p:val>
                                            <p:strVal val="#ppt_h"/>
                                          </p:val>
                                        </p:tav>
                                      </p:tavLst>
                                    </p:anim>
                                    <p:anim calcmode="lin" valueType="num">
                                      <p:cBhvr>
                                        <p:cTn id="23" dur="500" fill="hold"/>
                                        <p:tgtEl>
                                          <p:spTgt spid="22"/>
                                        </p:tgtEl>
                                        <p:attrNameLst>
                                          <p:attrName>style.rotation</p:attrName>
                                        </p:attrNameLst>
                                      </p:cBhvr>
                                      <p:tavLst>
                                        <p:tav tm="0">
                                          <p:val>
                                            <p:fltVal val="360"/>
                                          </p:val>
                                        </p:tav>
                                        <p:tav tm="100000">
                                          <p:val>
                                            <p:fltVal val="0"/>
                                          </p:val>
                                        </p:tav>
                                      </p:tavLst>
                                    </p:anim>
                                    <p:animEffect transition="in" filter="fade">
                                      <p:cBhvr>
                                        <p:cTn id="24"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528"/>
          <p:cNvSpPr>
            <a:spLocks noEditPoints="1"/>
          </p:cNvSpPr>
          <p:nvPr/>
        </p:nvSpPr>
        <p:spPr bwMode="auto">
          <a:xfrm>
            <a:off x="1" y="169468"/>
            <a:ext cx="12185194" cy="561976"/>
          </a:xfrm>
          <a:custGeom>
            <a:avLst/>
            <a:gdLst>
              <a:gd name="T0" fmla="*/ 7 w 409"/>
              <a:gd name="T1" fmla="*/ 40 h 138"/>
              <a:gd name="T2" fmla="*/ 5 w 409"/>
              <a:gd name="T3" fmla="*/ 47 h 138"/>
              <a:gd name="T4" fmla="*/ 5 w 409"/>
              <a:gd name="T5" fmla="*/ 51 h 138"/>
              <a:gd name="T6" fmla="*/ 6 w 409"/>
              <a:gd name="T7" fmla="*/ 56 h 138"/>
              <a:gd name="T8" fmla="*/ 3 w 409"/>
              <a:gd name="T9" fmla="*/ 60 h 138"/>
              <a:gd name="T10" fmla="*/ 4 w 409"/>
              <a:gd name="T11" fmla="*/ 67 h 138"/>
              <a:gd name="T12" fmla="*/ 5 w 409"/>
              <a:gd name="T13" fmla="*/ 70 h 138"/>
              <a:gd name="T14" fmla="*/ 11 w 409"/>
              <a:gd name="T15" fmla="*/ 76 h 138"/>
              <a:gd name="T16" fmla="*/ 6 w 409"/>
              <a:gd name="T17" fmla="*/ 80 h 138"/>
              <a:gd name="T18" fmla="*/ 9 w 409"/>
              <a:gd name="T19" fmla="*/ 85 h 138"/>
              <a:gd name="T20" fmla="*/ 5 w 409"/>
              <a:gd name="T21" fmla="*/ 92 h 138"/>
              <a:gd name="T22" fmla="*/ 7 w 409"/>
              <a:gd name="T23" fmla="*/ 97 h 138"/>
              <a:gd name="T24" fmla="*/ 4 w 409"/>
              <a:gd name="T25" fmla="*/ 103 h 138"/>
              <a:gd name="T26" fmla="*/ 7 w 409"/>
              <a:gd name="T27" fmla="*/ 108 h 138"/>
              <a:gd name="T28" fmla="*/ 5 w 409"/>
              <a:gd name="T29" fmla="*/ 114 h 138"/>
              <a:gd name="T30" fmla="*/ 6 w 409"/>
              <a:gd name="T31" fmla="*/ 124 h 138"/>
              <a:gd name="T32" fmla="*/ 163 w 409"/>
              <a:gd name="T33" fmla="*/ 135 h 138"/>
              <a:gd name="T34" fmla="*/ 335 w 409"/>
              <a:gd name="T35" fmla="*/ 138 h 138"/>
              <a:gd name="T36" fmla="*/ 131 w 409"/>
              <a:gd name="T37" fmla="*/ 134 h 138"/>
              <a:gd name="T38" fmla="*/ 176 w 409"/>
              <a:gd name="T39" fmla="*/ 132 h 138"/>
              <a:gd name="T40" fmla="*/ 236 w 409"/>
              <a:gd name="T41" fmla="*/ 132 h 138"/>
              <a:gd name="T42" fmla="*/ 399 w 409"/>
              <a:gd name="T43" fmla="*/ 130 h 138"/>
              <a:gd name="T44" fmla="*/ 393 w 409"/>
              <a:gd name="T45" fmla="*/ 123 h 138"/>
              <a:gd name="T46" fmla="*/ 392 w 409"/>
              <a:gd name="T47" fmla="*/ 116 h 138"/>
              <a:gd name="T48" fmla="*/ 387 w 409"/>
              <a:gd name="T49" fmla="*/ 111 h 138"/>
              <a:gd name="T50" fmla="*/ 402 w 409"/>
              <a:gd name="T51" fmla="*/ 107 h 138"/>
              <a:gd name="T52" fmla="*/ 400 w 409"/>
              <a:gd name="T53" fmla="*/ 98 h 138"/>
              <a:gd name="T54" fmla="*/ 400 w 409"/>
              <a:gd name="T55" fmla="*/ 88 h 138"/>
              <a:gd name="T56" fmla="*/ 393 w 409"/>
              <a:gd name="T57" fmla="*/ 80 h 138"/>
              <a:gd name="T58" fmla="*/ 401 w 409"/>
              <a:gd name="T59" fmla="*/ 73 h 138"/>
              <a:gd name="T60" fmla="*/ 400 w 409"/>
              <a:gd name="T61" fmla="*/ 52 h 138"/>
              <a:gd name="T62" fmla="*/ 397 w 409"/>
              <a:gd name="T63" fmla="*/ 47 h 138"/>
              <a:gd name="T64" fmla="*/ 407 w 409"/>
              <a:gd name="T65" fmla="*/ 38 h 138"/>
              <a:gd name="T66" fmla="*/ 406 w 409"/>
              <a:gd name="T67" fmla="*/ 29 h 138"/>
              <a:gd name="T68" fmla="*/ 399 w 409"/>
              <a:gd name="T69" fmla="*/ 14 h 138"/>
              <a:gd name="T70" fmla="*/ 228 w 409"/>
              <a:gd name="T71" fmla="*/ 7 h 138"/>
              <a:gd name="T72" fmla="*/ 192 w 409"/>
              <a:gd name="T73" fmla="*/ 6 h 138"/>
              <a:gd name="T74" fmla="*/ 128 w 409"/>
              <a:gd name="T75" fmla="*/ 6 h 138"/>
              <a:gd name="T76" fmla="*/ 104 w 409"/>
              <a:gd name="T77" fmla="*/ 6 h 138"/>
              <a:gd name="T78" fmla="*/ 98 w 409"/>
              <a:gd name="T79" fmla="*/ 8 h 138"/>
              <a:gd name="T80" fmla="*/ 8 w 409"/>
              <a:gd name="T81" fmla="*/ 23 h 138"/>
              <a:gd name="T82" fmla="*/ 9 w 409"/>
              <a:gd name="T83" fmla="*/ 34 h 138"/>
              <a:gd name="T84" fmla="*/ 372 w 409"/>
              <a:gd name="T85" fmla="*/ 35 h 138"/>
              <a:gd name="T86" fmla="*/ 372 w 409"/>
              <a:gd name="T87" fmla="*/ 36 h 138"/>
              <a:gd name="T88" fmla="*/ 383 w 409"/>
              <a:gd name="T89" fmla="*/ 15 h 138"/>
              <a:gd name="T90" fmla="*/ 336 w 409"/>
              <a:gd name="T91" fmla="*/ 47 h 138"/>
              <a:gd name="T92" fmla="*/ 315 w 409"/>
              <a:gd name="T93" fmla="*/ 47 h 138"/>
              <a:gd name="T94" fmla="*/ 107 w 409"/>
              <a:gd name="T95" fmla="*/ 8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09" h="138">
                <a:moveTo>
                  <a:pt x="1" y="36"/>
                </a:moveTo>
                <a:cubicBezTo>
                  <a:pt x="3" y="36"/>
                  <a:pt x="6" y="37"/>
                  <a:pt x="7" y="39"/>
                </a:cubicBezTo>
                <a:cubicBezTo>
                  <a:pt x="7" y="40"/>
                  <a:pt x="7" y="40"/>
                  <a:pt x="7" y="40"/>
                </a:cubicBezTo>
                <a:cubicBezTo>
                  <a:pt x="7" y="41"/>
                  <a:pt x="8" y="41"/>
                  <a:pt x="8" y="42"/>
                </a:cubicBezTo>
                <a:cubicBezTo>
                  <a:pt x="7" y="44"/>
                  <a:pt x="4" y="43"/>
                  <a:pt x="2" y="44"/>
                </a:cubicBezTo>
                <a:cubicBezTo>
                  <a:pt x="2" y="47"/>
                  <a:pt x="6" y="44"/>
                  <a:pt x="5" y="47"/>
                </a:cubicBezTo>
                <a:cubicBezTo>
                  <a:pt x="3" y="47"/>
                  <a:pt x="3" y="47"/>
                  <a:pt x="3" y="47"/>
                </a:cubicBezTo>
                <a:cubicBezTo>
                  <a:pt x="4" y="49"/>
                  <a:pt x="8" y="48"/>
                  <a:pt x="9" y="51"/>
                </a:cubicBezTo>
                <a:cubicBezTo>
                  <a:pt x="8" y="52"/>
                  <a:pt x="7" y="51"/>
                  <a:pt x="5" y="51"/>
                </a:cubicBezTo>
                <a:cubicBezTo>
                  <a:pt x="7" y="53"/>
                  <a:pt x="7" y="53"/>
                  <a:pt x="7" y="53"/>
                </a:cubicBezTo>
                <a:cubicBezTo>
                  <a:pt x="6" y="54"/>
                  <a:pt x="6" y="55"/>
                  <a:pt x="5" y="54"/>
                </a:cubicBezTo>
                <a:cubicBezTo>
                  <a:pt x="6" y="56"/>
                  <a:pt x="6" y="56"/>
                  <a:pt x="6" y="56"/>
                </a:cubicBezTo>
                <a:cubicBezTo>
                  <a:pt x="3" y="57"/>
                  <a:pt x="3" y="57"/>
                  <a:pt x="3" y="57"/>
                </a:cubicBezTo>
                <a:cubicBezTo>
                  <a:pt x="5" y="59"/>
                  <a:pt x="5" y="59"/>
                  <a:pt x="5" y="59"/>
                </a:cubicBezTo>
                <a:cubicBezTo>
                  <a:pt x="3" y="60"/>
                  <a:pt x="3" y="60"/>
                  <a:pt x="3" y="60"/>
                </a:cubicBezTo>
                <a:cubicBezTo>
                  <a:pt x="6" y="61"/>
                  <a:pt x="9" y="62"/>
                  <a:pt x="11" y="64"/>
                </a:cubicBezTo>
                <a:cubicBezTo>
                  <a:pt x="4" y="65"/>
                  <a:pt x="4" y="65"/>
                  <a:pt x="4" y="65"/>
                </a:cubicBezTo>
                <a:cubicBezTo>
                  <a:pt x="4" y="66"/>
                  <a:pt x="4" y="67"/>
                  <a:pt x="4" y="67"/>
                </a:cubicBezTo>
                <a:cubicBezTo>
                  <a:pt x="3" y="67"/>
                  <a:pt x="3" y="67"/>
                  <a:pt x="3" y="67"/>
                </a:cubicBezTo>
                <a:cubicBezTo>
                  <a:pt x="4" y="68"/>
                  <a:pt x="7" y="68"/>
                  <a:pt x="9" y="69"/>
                </a:cubicBezTo>
                <a:cubicBezTo>
                  <a:pt x="7" y="70"/>
                  <a:pt x="5" y="69"/>
                  <a:pt x="5" y="70"/>
                </a:cubicBezTo>
                <a:cubicBezTo>
                  <a:pt x="6" y="72"/>
                  <a:pt x="8" y="70"/>
                  <a:pt x="8" y="72"/>
                </a:cubicBezTo>
                <a:cubicBezTo>
                  <a:pt x="6" y="73"/>
                  <a:pt x="5" y="71"/>
                  <a:pt x="4" y="73"/>
                </a:cubicBezTo>
                <a:cubicBezTo>
                  <a:pt x="11" y="76"/>
                  <a:pt x="11" y="76"/>
                  <a:pt x="11" y="76"/>
                </a:cubicBezTo>
                <a:cubicBezTo>
                  <a:pt x="10" y="78"/>
                  <a:pt x="9" y="77"/>
                  <a:pt x="7" y="77"/>
                </a:cubicBezTo>
                <a:cubicBezTo>
                  <a:pt x="7" y="77"/>
                  <a:pt x="7" y="77"/>
                  <a:pt x="7" y="77"/>
                </a:cubicBezTo>
                <a:cubicBezTo>
                  <a:pt x="6" y="78"/>
                  <a:pt x="7" y="79"/>
                  <a:pt x="6" y="80"/>
                </a:cubicBezTo>
                <a:cubicBezTo>
                  <a:pt x="7" y="81"/>
                  <a:pt x="7" y="81"/>
                  <a:pt x="7" y="81"/>
                </a:cubicBezTo>
                <a:cubicBezTo>
                  <a:pt x="6" y="82"/>
                  <a:pt x="3" y="80"/>
                  <a:pt x="4" y="83"/>
                </a:cubicBezTo>
                <a:cubicBezTo>
                  <a:pt x="5" y="84"/>
                  <a:pt x="7" y="84"/>
                  <a:pt x="9" y="85"/>
                </a:cubicBezTo>
                <a:cubicBezTo>
                  <a:pt x="7" y="85"/>
                  <a:pt x="7" y="89"/>
                  <a:pt x="4" y="88"/>
                </a:cubicBezTo>
                <a:cubicBezTo>
                  <a:pt x="5" y="90"/>
                  <a:pt x="7" y="89"/>
                  <a:pt x="8" y="91"/>
                </a:cubicBezTo>
                <a:cubicBezTo>
                  <a:pt x="7" y="91"/>
                  <a:pt x="6" y="92"/>
                  <a:pt x="5" y="92"/>
                </a:cubicBezTo>
                <a:cubicBezTo>
                  <a:pt x="6" y="93"/>
                  <a:pt x="6" y="93"/>
                  <a:pt x="6" y="93"/>
                </a:cubicBezTo>
                <a:cubicBezTo>
                  <a:pt x="5" y="93"/>
                  <a:pt x="5" y="94"/>
                  <a:pt x="5" y="94"/>
                </a:cubicBezTo>
                <a:cubicBezTo>
                  <a:pt x="5" y="96"/>
                  <a:pt x="7" y="94"/>
                  <a:pt x="7" y="97"/>
                </a:cubicBezTo>
                <a:cubicBezTo>
                  <a:pt x="6" y="98"/>
                  <a:pt x="6" y="97"/>
                  <a:pt x="5" y="98"/>
                </a:cubicBezTo>
                <a:cubicBezTo>
                  <a:pt x="6" y="100"/>
                  <a:pt x="6" y="100"/>
                  <a:pt x="6" y="100"/>
                </a:cubicBezTo>
                <a:cubicBezTo>
                  <a:pt x="5" y="100"/>
                  <a:pt x="4" y="101"/>
                  <a:pt x="4" y="103"/>
                </a:cubicBezTo>
                <a:cubicBezTo>
                  <a:pt x="5" y="104"/>
                  <a:pt x="6" y="104"/>
                  <a:pt x="7" y="106"/>
                </a:cubicBezTo>
                <a:cubicBezTo>
                  <a:pt x="6" y="107"/>
                  <a:pt x="5" y="106"/>
                  <a:pt x="5" y="106"/>
                </a:cubicBezTo>
                <a:cubicBezTo>
                  <a:pt x="7" y="108"/>
                  <a:pt x="7" y="108"/>
                  <a:pt x="7" y="108"/>
                </a:cubicBezTo>
                <a:cubicBezTo>
                  <a:pt x="6" y="110"/>
                  <a:pt x="4" y="109"/>
                  <a:pt x="3" y="110"/>
                </a:cubicBezTo>
                <a:cubicBezTo>
                  <a:pt x="4" y="112"/>
                  <a:pt x="7" y="110"/>
                  <a:pt x="8" y="113"/>
                </a:cubicBezTo>
                <a:cubicBezTo>
                  <a:pt x="7" y="115"/>
                  <a:pt x="6" y="114"/>
                  <a:pt x="5" y="114"/>
                </a:cubicBezTo>
                <a:cubicBezTo>
                  <a:pt x="7" y="115"/>
                  <a:pt x="6" y="118"/>
                  <a:pt x="5" y="119"/>
                </a:cubicBezTo>
                <a:cubicBezTo>
                  <a:pt x="5" y="119"/>
                  <a:pt x="6" y="119"/>
                  <a:pt x="7" y="120"/>
                </a:cubicBezTo>
                <a:cubicBezTo>
                  <a:pt x="6" y="121"/>
                  <a:pt x="7" y="123"/>
                  <a:pt x="6" y="124"/>
                </a:cubicBezTo>
                <a:cubicBezTo>
                  <a:pt x="10" y="131"/>
                  <a:pt x="17" y="129"/>
                  <a:pt x="22" y="132"/>
                </a:cubicBezTo>
                <a:cubicBezTo>
                  <a:pt x="69" y="134"/>
                  <a:pt x="69" y="134"/>
                  <a:pt x="69" y="134"/>
                </a:cubicBezTo>
                <a:cubicBezTo>
                  <a:pt x="163" y="135"/>
                  <a:pt x="163" y="135"/>
                  <a:pt x="163" y="135"/>
                </a:cubicBezTo>
                <a:cubicBezTo>
                  <a:pt x="245" y="137"/>
                  <a:pt x="245" y="137"/>
                  <a:pt x="245" y="137"/>
                </a:cubicBezTo>
                <a:cubicBezTo>
                  <a:pt x="269" y="138"/>
                  <a:pt x="269" y="138"/>
                  <a:pt x="269" y="138"/>
                </a:cubicBezTo>
                <a:cubicBezTo>
                  <a:pt x="335" y="138"/>
                  <a:pt x="335" y="138"/>
                  <a:pt x="335" y="138"/>
                </a:cubicBezTo>
                <a:cubicBezTo>
                  <a:pt x="345" y="137"/>
                  <a:pt x="355" y="137"/>
                  <a:pt x="365" y="135"/>
                </a:cubicBezTo>
                <a:cubicBezTo>
                  <a:pt x="319" y="137"/>
                  <a:pt x="276" y="137"/>
                  <a:pt x="230" y="136"/>
                </a:cubicBezTo>
                <a:cubicBezTo>
                  <a:pt x="131" y="134"/>
                  <a:pt x="131" y="134"/>
                  <a:pt x="131" y="134"/>
                </a:cubicBezTo>
                <a:cubicBezTo>
                  <a:pt x="122" y="135"/>
                  <a:pt x="112" y="135"/>
                  <a:pt x="103" y="133"/>
                </a:cubicBezTo>
                <a:cubicBezTo>
                  <a:pt x="168" y="133"/>
                  <a:pt x="168" y="133"/>
                  <a:pt x="168" y="133"/>
                </a:cubicBezTo>
                <a:cubicBezTo>
                  <a:pt x="170" y="132"/>
                  <a:pt x="174" y="134"/>
                  <a:pt x="176" y="132"/>
                </a:cubicBezTo>
                <a:cubicBezTo>
                  <a:pt x="209" y="132"/>
                  <a:pt x="209" y="132"/>
                  <a:pt x="209" y="132"/>
                </a:cubicBezTo>
                <a:cubicBezTo>
                  <a:pt x="210" y="133"/>
                  <a:pt x="210" y="133"/>
                  <a:pt x="210" y="133"/>
                </a:cubicBezTo>
                <a:cubicBezTo>
                  <a:pt x="218" y="133"/>
                  <a:pt x="228" y="134"/>
                  <a:pt x="236" y="132"/>
                </a:cubicBezTo>
                <a:cubicBezTo>
                  <a:pt x="301" y="133"/>
                  <a:pt x="301" y="133"/>
                  <a:pt x="301" y="133"/>
                </a:cubicBezTo>
                <a:cubicBezTo>
                  <a:pt x="322" y="130"/>
                  <a:pt x="344" y="136"/>
                  <a:pt x="367" y="133"/>
                </a:cubicBezTo>
                <a:cubicBezTo>
                  <a:pt x="378" y="131"/>
                  <a:pt x="389" y="131"/>
                  <a:pt x="399" y="130"/>
                </a:cubicBezTo>
                <a:cubicBezTo>
                  <a:pt x="400" y="128"/>
                  <a:pt x="402" y="129"/>
                  <a:pt x="403" y="128"/>
                </a:cubicBezTo>
                <a:cubicBezTo>
                  <a:pt x="394" y="127"/>
                  <a:pt x="386" y="124"/>
                  <a:pt x="377" y="124"/>
                </a:cubicBezTo>
                <a:cubicBezTo>
                  <a:pt x="383" y="123"/>
                  <a:pt x="388" y="121"/>
                  <a:pt x="393" y="123"/>
                </a:cubicBezTo>
                <a:cubicBezTo>
                  <a:pt x="396" y="121"/>
                  <a:pt x="400" y="121"/>
                  <a:pt x="403" y="121"/>
                </a:cubicBezTo>
                <a:cubicBezTo>
                  <a:pt x="403" y="121"/>
                  <a:pt x="403" y="120"/>
                  <a:pt x="403" y="120"/>
                </a:cubicBezTo>
                <a:cubicBezTo>
                  <a:pt x="400" y="119"/>
                  <a:pt x="395" y="118"/>
                  <a:pt x="392" y="116"/>
                </a:cubicBezTo>
                <a:cubicBezTo>
                  <a:pt x="395" y="114"/>
                  <a:pt x="398" y="117"/>
                  <a:pt x="402" y="116"/>
                </a:cubicBezTo>
                <a:cubicBezTo>
                  <a:pt x="398" y="114"/>
                  <a:pt x="393" y="114"/>
                  <a:pt x="388" y="113"/>
                </a:cubicBezTo>
                <a:cubicBezTo>
                  <a:pt x="387" y="111"/>
                  <a:pt x="387" y="111"/>
                  <a:pt x="387" y="111"/>
                </a:cubicBezTo>
                <a:cubicBezTo>
                  <a:pt x="388" y="109"/>
                  <a:pt x="390" y="112"/>
                  <a:pt x="392" y="111"/>
                </a:cubicBezTo>
                <a:cubicBezTo>
                  <a:pt x="390" y="109"/>
                  <a:pt x="385" y="111"/>
                  <a:pt x="382" y="109"/>
                </a:cubicBezTo>
                <a:cubicBezTo>
                  <a:pt x="389" y="107"/>
                  <a:pt x="396" y="111"/>
                  <a:pt x="402" y="107"/>
                </a:cubicBezTo>
                <a:cubicBezTo>
                  <a:pt x="401" y="106"/>
                  <a:pt x="401" y="106"/>
                  <a:pt x="401" y="106"/>
                </a:cubicBezTo>
                <a:cubicBezTo>
                  <a:pt x="403" y="106"/>
                  <a:pt x="401" y="104"/>
                  <a:pt x="401" y="102"/>
                </a:cubicBezTo>
                <a:cubicBezTo>
                  <a:pt x="399" y="101"/>
                  <a:pt x="403" y="98"/>
                  <a:pt x="400" y="98"/>
                </a:cubicBezTo>
                <a:cubicBezTo>
                  <a:pt x="401" y="97"/>
                  <a:pt x="402" y="97"/>
                  <a:pt x="401" y="95"/>
                </a:cubicBezTo>
                <a:cubicBezTo>
                  <a:pt x="398" y="94"/>
                  <a:pt x="396" y="91"/>
                  <a:pt x="393" y="89"/>
                </a:cubicBezTo>
                <a:cubicBezTo>
                  <a:pt x="400" y="88"/>
                  <a:pt x="400" y="88"/>
                  <a:pt x="400" y="88"/>
                </a:cubicBezTo>
                <a:cubicBezTo>
                  <a:pt x="399" y="86"/>
                  <a:pt x="395" y="87"/>
                  <a:pt x="393" y="85"/>
                </a:cubicBezTo>
                <a:cubicBezTo>
                  <a:pt x="394" y="82"/>
                  <a:pt x="398" y="84"/>
                  <a:pt x="400" y="84"/>
                </a:cubicBezTo>
                <a:cubicBezTo>
                  <a:pt x="398" y="81"/>
                  <a:pt x="395" y="83"/>
                  <a:pt x="393" y="80"/>
                </a:cubicBezTo>
                <a:cubicBezTo>
                  <a:pt x="396" y="79"/>
                  <a:pt x="401" y="81"/>
                  <a:pt x="403" y="78"/>
                </a:cubicBezTo>
                <a:cubicBezTo>
                  <a:pt x="399" y="75"/>
                  <a:pt x="399" y="75"/>
                  <a:pt x="399" y="75"/>
                </a:cubicBezTo>
                <a:cubicBezTo>
                  <a:pt x="401" y="73"/>
                  <a:pt x="401" y="73"/>
                  <a:pt x="401" y="73"/>
                </a:cubicBezTo>
                <a:cubicBezTo>
                  <a:pt x="399" y="72"/>
                  <a:pt x="397" y="71"/>
                  <a:pt x="397" y="69"/>
                </a:cubicBezTo>
                <a:cubicBezTo>
                  <a:pt x="399" y="68"/>
                  <a:pt x="401" y="68"/>
                  <a:pt x="403" y="67"/>
                </a:cubicBezTo>
                <a:cubicBezTo>
                  <a:pt x="401" y="63"/>
                  <a:pt x="405" y="55"/>
                  <a:pt x="400" y="52"/>
                </a:cubicBezTo>
                <a:cubicBezTo>
                  <a:pt x="400" y="51"/>
                  <a:pt x="399" y="50"/>
                  <a:pt x="400" y="49"/>
                </a:cubicBezTo>
                <a:cubicBezTo>
                  <a:pt x="401" y="49"/>
                  <a:pt x="401" y="49"/>
                  <a:pt x="401" y="49"/>
                </a:cubicBezTo>
                <a:cubicBezTo>
                  <a:pt x="397" y="47"/>
                  <a:pt x="397" y="47"/>
                  <a:pt x="397" y="47"/>
                </a:cubicBezTo>
                <a:cubicBezTo>
                  <a:pt x="397" y="43"/>
                  <a:pt x="400" y="45"/>
                  <a:pt x="402" y="44"/>
                </a:cubicBezTo>
                <a:cubicBezTo>
                  <a:pt x="397" y="39"/>
                  <a:pt x="389" y="41"/>
                  <a:pt x="383" y="37"/>
                </a:cubicBezTo>
                <a:cubicBezTo>
                  <a:pt x="391" y="36"/>
                  <a:pt x="399" y="40"/>
                  <a:pt x="407" y="38"/>
                </a:cubicBezTo>
                <a:cubicBezTo>
                  <a:pt x="408" y="34"/>
                  <a:pt x="404" y="34"/>
                  <a:pt x="403" y="31"/>
                </a:cubicBezTo>
                <a:cubicBezTo>
                  <a:pt x="400" y="30"/>
                  <a:pt x="397" y="30"/>
                  <a:pt x="395" y="28"/>
                </a:cubicBezTo>
                <a:cubicBezTo>
                  <a:pt x="398" y="27"/>
                  <a:pt x="403" y="29"/>
                  <a:pt x="406" y="29"/>
                </a:cubicBezTo>
                <a:cubicBezTo>
                  <a:pt x="406" y="29"/>
                  <a:pt x="407" y="29"/>
                  <a:pt x="407" y="28"/>
                </a:cubicBezTo>
                <a:cubicBezTo>
                  <a:pt x="404" y="27"/>
                  <a:pt x="409" y="21"/>
                  <a:pt x="404" y="22"/>
                </a:cubicBezTo>
                <a:cubicBezTo>
                  <a:pt x="405" y="17"/>
                  <a:pt x="402" y="15"/>
                  <a:pt x="399" y="14"/>
                </a:cubicBezTo>
                <a:cubicBezTo>
                  <a:pt x="381" y="10"/>
                  <a:pt x="381" y="10"/>
                  <a:pt x="381" y="10"/>
                </a:cubicBezTo>
                <a:cubicBezTo>
                  <a:pt x="295" y="9"/>
                  <a:pt x="295" y="9"/>
                  <a:pt x="295" y="9"/>
                </a:cubicBezTo>
                <a:cubicBezTo>
                  <a:pt x="272" y="10"/>
                  <a:pt x="249" y="10"/>
                  <a:pt x="228" y="7"/>
                </a:cubicBezTo>
                <a:cubicBezTo>
                  <a:pt x="227" y="6"/>
                  <a:pt x="227" y="6"/>
                  <a:pt x="227" y="6"/>
                </a:cubicBezTo>
                <a:cubicBezTo>
                  <a:pt x="214" y="8"/>
                  <a:pt x="203" y="0"/>
                  <a:pt x="191" y="6"/>
                </a:cubicBezTo>
                <a:cubicBezTo>
                  <a:pt x="192" y="6"/>
                  <a:pt x="192" y="6"/>
                  <a:pt x="192" y="6"/>
                </a:cubicBezTo>
                <a:cubicBezTo>
                  <a:pt x="191" y="7"/>
                  <a:pt x="191" y="7"/>
                  <a:pt x="191" y="7"/>
                </a:cubicBezTo>
                <a:cubicBezTo>
                  <a:pt x="179" y="6"/>
                  <a:pt x="167" y="4"/>
                  <a:pt x="154" y="5"/>
                </a:cubicBezTo>
                <a:cubicBezTo>
                  <a:pt x="146" y="5"/>
                  <a:pt x="137" y="7"/>
                  <a:pt x="128" y="6"/>
                </a:cubicBezTo>
                <a:cubicBezTo>
                  <a:pt x="125" y="4"/>
                  <a:pt x="120" y="3"/>
                  <a:pt x="116" y="3"/>
                </a:cubicBezTo>
                <a:cubicBezTo>
                  <a:pt x="111" y="2"/>
                  <a:pt x="106" y="2"/>
                  <a:pt x="101" y="4"/>
                </a:cubicBezTo>
                <a:cubicBezTo>
                  <a:pt x="104" y="6"/>
                  <a:pt x="104" y="6"/>
                  <a:pt x="104" y="6"/>
                </a:cubicBezTo>
                <a:cubicBezTo>
                  <a:pt x="97" y="9"/>
                  <a:pt x="93" y="0"/>
                  <a:pt x="86" y="4"/>
                </a:cubicBezTo>
                <a:cubicBezTo>
                  <a:pt x="84" y="5"/>
                  <a:pt x="84" y="5"/>
                  <a:pt x="84" y="5"/>
                </a:cubicBezTo>
                <a:cubicBezTo>
                  <a:pt x="88" y="8"/>
                  <a:pt x="94" y="6"/>
                  <a:pt x="98" y="8"/>
                </a:cubicBezTo>
                <a:cubicBezTo>
                  <a:pt x="74" y="7"/>
                  <a:pt x="49" y="10"/>
                  <a:pt x="25" y="13"/>
                </a:cubicBezTo>
                <a:cubicBezTo>
                  <a:pt x="17" y="13"/>
                  <a:pt x="7" y="14"/>
                  <a:pt x="2" y="22"/>
                </a:cubicBezTo>
                <a:cubicBezTo>
                  <a:pt x="4" y="23"/>
                  <a:pt x="6" y="20"/>
                  <a:pt x="8" y="23"/>
                </a:cubicBezTo>
                <a:cubicBezTo>
                  <a:pt x="7" y="27"/>
                  <a:pt x="2" y="25"/>
                  <a:pt x="3" y="29"/>
                </a:cubicBezTo>
                <a:cubicBezTo>
                  <a:pt x="0" y="30"/>
                  <a:pt x="0" y="30"/>
                  <a:pt x="0" y="30"/>
                </a:cubicBezTo>
                <a:cubicBezTo>
                  <a:pt x="2" y="34"/>
                  <a:pt x="7" y="30"/>
                  <a:pt x="9" y="34"/>
                </a:cubicBezTo>
                <a:cubicBezTo>
                  <a:pt x="7" y="36"/>
                  <a:pt x="4" y="34"/>
                  <a:pt x="1" y="36"/>
                </a:cubicBezTo>
                <a:close/>
                <a:moveTo>
                  <a:pt x="372" y="36"/>
                </a:moveTo>
                <a:cubicBezTo>
                  <a:pt x="372" y="35"/>
                  <a:pt x="372" y="35"/>
                  <a:pt x="372" y="35"/>
                </a:cubicBezTo>
                <a:cubicBezTo>
                  <a:pt x="374" y="36"/>
                  <a:pt x="376" y="36"/>
                  <a:pt x="379" y="36"/>
                </a:cubicBezTo>
                <a:cubicBezTo>
                  <a:pt x="380" y="38"/>
                  <a:pt x="382" y="38"/>
                  <a:pt x="383" y="38"/>
                </a:cubicBezTo>
                <a:cubicBezTo>
                  <a:pt x="379" y="38"/>
                  <a:pt x="375" y="38"/>
                  <a:pt x="372" y="36"/>
                </a:cubicBezTo>
                <a:close/>
                <a:moveTo>
                  <a:pt x="360" y="14"/>
                </a:moveTo>
                <a:cubicBezTo>
                  <a:pt x="373" y="14"/>
                  <a:pt x="373" y="14"/>
                  <a:pt x="373" y="14"/>
                </a:cubicBezTo>
                <a:cubicBezTo>
                  <a:pt x="383" y="15"/>
                  <a:pt x="383" y="15"/>
                  <a:pt x="383" y="15"/>
                </a:cubicBezTo>
                <a:lnTo>
                  <a:pt x="360" y="14"/>
                </a:lnTo>
                <a:close/>
                <a:moveTo>
                  <a:pt x="315" y="47"/>
                </a:moveTo>
                <a:cubicBezTo>
                  <a:pt x="336" y="47"/>
                  <a:pt x="336" y="47"/>
                  <a:pt x="336" y="47"/>
                </a:cubicBezTo>
                <a:cubicBezTo>
                  <a:pt x="343" y="46"/>
                  <a:pt x="350" y="46"/>
                  <a:pt x="358" y="46"/>
                </a:cubicBezTo>
                <a:cubicBezTo>
                  <a:pt x="336" y="47"/>
                  <a:pt x="336" y="47"/>
                  <a:pt x="336" y="47"/>
                </a:cubicBezTo>
                <a:cubicBezTo>
                  <a:pt x="329" y="47"/>
                  <a:pt x="322" y="47"/>
                  <a:pt x="315" y="47"/>
                </a:cubicBezTo>
                <a:close/>
                <a:moveTo>
                  <a:pt x="107" y="7"/>
                </a:moveTo>
                <a:cubicBezTo>
                  <a:pt x="108" y="6"/>
                  <a:pt x="109" y="7"/>
                  <a:pt x="110" y="8"/>
                </a:cubicBezTo>
                <a:cubicBezTo>
                  <a:pt x="107" y="8"/>
                  <a:pt x="107" y="8"/>
                  <a:pt x="107" y="8"/>
                </a:cubicBezTo>
                <a:lnTo>
                  <a:pt x="107" y="7"/>
                </a:lnTo>
                <a:close/>
              </a:path>
            </a:pathLst>
          </a:custGeom>
          <a:solidFill>
            <a:schemeClr val="accent1"/>
          </a:solidFill>
          <a:ln w="9525">
            <a:noFill/>
            <a:round/>
          </a:ln>
        </p:spPr>
        <p:txBody>
          <a:bodyPr vert="horz" wrap="square" lIns="91440" tIns="45720" rIns="91440" bIns="45720" numCol="1" anchor="ctr"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Bef>
                <a:spcPct val="50000"/>
              </a:spcBef>
            </a:pPr>
            <a:r>
              <a:rPr lang="zh-CN" altLang="en-US" sz="2800" b="1" dirty="0">
                <a:solidFill>
                  <a:schemeClr val="bg1"/>
                </a:solidFill>
                <a:latin typeface="腾祥嘉丽准粗圆简" panose="01010104010101010101" pitchFamily="2" charset="-122"/>
                <a:ea typeface="腾祥嘉丽准粗圆简" panose="01010104010101010101" pitchFamily="2" charset="-122"/>
              </a:rPr>
              <a:t>第</a:t>
            </a:r>
            <a:r>
              <a:rPr lang="en-US" altLang="zh-CN" sz="2800" b="1" dirty="0">
                <a:solidFill>
                  <a:schemeClr val="bg1"/>
                </a:solidFill>
                <a:latin typeface="腾祥嘉丽准粗圆简" panose="01010104010101010101" pitchFamily="2" charset="-122"/>
                <a:ea typeface="腾祥嘉丽准粗圆简" panose="01010104010101010101" pitchFamily="2" charset="-122"/>
              </a:rPr>
              <a:t>5</a:t>
            </a:r>
            <a:r>
              <a:rPr lang="zh-CN" altLang="en-US" sz="2800" b="1" dirty="0">
                <a:solidFill>
                  <a:schemeClr val="bg1"/>
                </a:solidFill>
                <a:latin typeface="腾祥嘉丽准粗圆简" panose="01010104010101010101" pitchFamily="2" charset="-122"/>
                <a:ea typeface="腾祥嘉丽准粗圆简" panose="01010104010101010101" pitchFamily="2" charset="-122"/>
              </a:rPr>
              <a:t>单元 从国共合作到国共对立</a:t>
            </a:r>
            <a:r>
              <a:rPr lang="en-US" altLang="zh-CN" sz="2800" b="1" dirty="0">
                <a:solidFill>
                  <a:schemeClr val="bg1"/>
                </a:solidFill>
                <a:latin typeface="腾祥嘉丽准粗圆简" panose="01010104010101010101" pitchFamily="2" charset="-122"/>
                <a:ea typeface="腾祥嘉丽准粗圆简" panose="01010104010101010101" pitchFamily="2" charset="-122"/>
              </a:rPr>
              <a:t>——</a:t>
            </a:r>
            <a:r>
              <a:rPr lang="zh-CN" altLang="en-US" sz="2800" b="1" dirty="0">
                <a:solidFill>
                  <a:srgbClr val="FFC000"/>
                </a:solidFill>
                <a:latin typeface="腾祥嘉丽准粗圆简" panose="01010104010101010101" pitchFamily="2" charset="-122"/>
                <a:ea typeface="腾祥嘉丽准粗圆简" panose="01010104010101010101" pitchFamily="2" charset="-122"/>
              </a:rPr>
              <a:t>知识重难点</a:t>
            </a:r>
            <a:endParaRPr lang="zh-CN" altLang="en-US" sz="2800" b="1" dirty="0">
              <a:solidFill>
                <a:srgbClr val="FFC000"/>
              </a:solidFill>
              <a:latin typeface="腾祥嘉丽准粗圆简" panose="01010104010101010101" pitchFamily="2" charset="-122"/>
              <a:ea typeface="腾祥嘉丽准粗圆简" panose="01010104010101010101" pitchFamily="2" charset="-122"/>
            </a:endParaRPr>
          </a:p>
        </p:txBody>
      </p:sp>
      <p:sp>
        <p:nvSpPr>
          <p:cNvPr id="3" name="矩形 2"/>
          <p:cNvSpPr/>
          <p:nvPr/>
        </p:nvSpPr>
        <p:spPr>
          <a:xfrm>
            <a:off x="3969738" y="1256994"/>
            <a:ext cx="2031012" cy="345970"/>
          </a:xfrm>
          <a:prstGeom prst="rect">
            <a:avLst/>
          </a:prstGeom>
          <a:noFill/>
          <a:ln w="5715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zh-CN" altLang="en-US" sz="2000" dirty="0">
                <a:solidFill>
                  <a:schemeClr val="tx1"/>
                </a:solidFill>
                <a:latin typeface="潮字社国风冉宋简-闪" panose="02010604000000000000" pitchFamily="2" charset="-122"/>
                <a:ea typeface="潮字社国风冉宋简-闪" panose="02010604000000000000" pitchFamily="2" charset="-122"/>
              </a:rPr>
              <a:t>注意</a:t>
            </a:r>
            <a:endParaRPr lang="zh-CN" altLang="en-US" sz="2000" dirty="0">
              <a:solidFill>
                <a:schemeClr val="tx1"/>
              </a:solidFill>
              <a:latin typeface="潮字社国风冉宋简-闪" panose="02010604000000000000" pitchFamily="2" charset="-122"/>
              <a:ea typeface="潮字社国风冉宋简-闪" panose="02010604000000000000" pitchFamily="2" charset="-122"/>
            </a:endParaRPr>
          </a:p>
        </p:txBody>
      </p:sp>
      <p:sp>
        <p:nvSpPr>
          <p:cNvPr id="4" name="矩形 3"/>
          <p:cNvSpPr/>
          <p:nvPr/>
        </p:nvSpPr>
        <p:spPr>
          <a:xfrm>
            <a:off x="6427188" y="1256993"/>
            <a:ext cx="1989319" cy="386919"/>
          </a:xfrm>
          <a:prstGeom prst="rect">
            <a:avLst/>
          </a:prstGeom>
          <a:noFill/>
          <a:ln w="5715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zh-CN" altLang="en-US" sz="2000" dirty="0">
                <a:solidFill>
                  <a:schemeClr val="accent1"/>
                </a:solidFill>
                <a:latin typeface="潮字社国风冉宋简-闪" panose="02010604000000000000" pitchFamily="2" charset="-122"/>
                <a:ea typeface="潮字社国风冉宋简-闪" panose="02010604000000000000" pitchFamily="2" charset="-122"/>
              </a:rPr>
              <a:t>重要</a:t>
            </a:r>
            <a:endParaRPr lang="zh-CN" altLang="en-US" sz="2000" dirty="0">
              <a:solidFill>
                <a:schemeClr val="accent1"/>
              </a:solidFill>
              <a:latin typeface="潮字社国风冉宋简-闪" panose="02010604000000000000" pitchFamily="2" charset="-122"/>
              <a:ea typeface="潮字社国风冉宋简-闪" panose="02010604000000000000" pitchFamily="2" charset="-122"/>
            </a:endParaRPr>
          </a:p>
        </p:txBody>
      </p:sp>
      <p:sp>
        <p:nvSpPr>
          <p:cNvPr id="5" name="矩形 4"/>
          <p:cNvSpPr/>
          <p:nvPr/>
        </p:nvSpPr>
        <p:spPr>
          <a:xfrm>
            <a:off x="8884638" y="1256993"/>
            <a:ext cx="2800544" cy="474165"/>
          </a:xfrm>
          <a:prstGeom prst="rect">
            <a:avLst/>
          </a:prstGeom>
          <a:noFill/>
          <a:ln w="5715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zh-CN" altLang="en-US" sz="2000" dirty="0">
                <a:solidFill>
                  <a:srgbClr val="C00000"/>
                </a:solidFill>
                <a:latin typeface="潮字社国风冉宋简-闪" panose="02010604000000000000" pitchFamily="2" charset="-122"/>
                <a:ea typeface="潮字社国风冉宋简-闪" panose="02010604000000000000" pitchFamily="2" charset="-122"/>
              </a:rPr>
              <a:t>非常重要</a:t>
            </a:r>
            <a:endParaRPr lang="zh-CN" altLang="en-US" sz="2000" dirty="0">
              <a:solidFill>
                <a:srgbClr val="C00000"/>
              </a:solidFill>
              <a:latin typeface="潮字社国风冉宋简-闪" panose="02010604000000000000" pitchFamily="2" charset="-122"/>
              <a:ea typeface="潮字社国风冉宋简-闪" panose="02010604000000000000" pitchFamily="2" charset="-122"/>
            </a:endParaRPr>
          </a:p>
        </p:txBody>
      </p:sp>
      <p:sp>
        <p:nvSpPr>
          <p:cNvPr id="6" name="矩形 5"/>
          <p:cNvSpPr/>
          <p:nvPr/>
        </p:nvSpPr>
        <p:spPr>
          <a:xfrm>
            <a:off x="266700" y="1286025"/>
            <a:ext cx="2286893" cy="363474"/>
          </a:xfrm>
          <a:prstGeom prst="rect">
            <a:avLst/>
          </a:prstGeom>
          <a:noFill/>
          <a:ln>
            <a:no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rgbClr val="C00000"/>
                </a:solidFill>
                <a:latin typeface="潮字社国风冉宋简-闪" panose="02010604000000000000" pitchFamily="2" charset="-122"/>
                <a:ea typeface="潮字社国风冉宋简-闪" panose="02010604000000000000" pitchFamily="2" charset="-122"/>
              </a:rPr>
              <a:t>看清重点标记</a:t>
            </a:r>
            <a:endParaRPr lang="zh-CN" altLang="en-US" sz="2400" dirty="0">
              <a:solidFill>
                <a:srgbClr val="C00000"/>
              </a:solidFill>
              <a:latin typeface="潮字社国风冉宋简-闪" panose="02010604000000000000" pitchFamily="2" charset="-122"/>
              <a:ea typeface="潮字社国风冉宋简-闪" panose="02010604000000000000" pitchFamily="2" charset="-122"/>
            </a:endParaRPr>
          </a:p>
        </p:txBody>
      </p:sp>
      <p:pic>
        <p:nvPicPr>
          <p:cNvPr id="7" name="图片 6"/>
          <p:cNvPicPr>
            <a:picLocks noChangeAspect="1"/>
          </p:cNvPicPr>
          <p:nvPr>
            <p:custDataLst>
              <p:tags r:id="rId1"/>
            </p:custDataLst>
          </p:nvPr>
        </p:nvPicPr>
        <p:blipFill>
          <a:blip r:embed="rId2">
            <a:duotone>
              <a:prstClr val="black"/>
              <a:schemeClr val="accent5">
                <a:tint val="45000"/>
                <a:satMod val="400000"/>
              </a:schemeClr>
            </a:duotone>
          </a:blip>
          <a:stretch>
            <a:fillRect/>
          </a:stretch>
        </p:blipFill>
        <p:spPr>
          <a:xfrm rot="16200000">
            <a:off x="2959325" y="731898"/>
            <a:ext cx="348800" cy="1448304"/>
          </a:xfrm>
          <a:prstGeom prst="rect">
            <a:avLst/>
          </a:prstGeom>
        </p:spPr>
      </p:pic>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44304" y="982385"/>
            <a:ext cx="793816" cy="793816"/>
          </a:xfrm>
          <a:prstGeom prst="rect">
            <a:avLst/>
          </a:prstGeom>
        </p:spPr>
      </p:pic>
      <p:pic>
        <p:nvPicPr>
          <p:cNvPr id="9" name="图片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75046" y="1110662"/>
            <a:ext cx="620518" cy="620518"/>
          </a:xfrm>
          <a:prstGeom prst="rect">
            <a:avLst/>
          </a:prstGeom>
        </p:spPr>
      </p:pic>
      <p:pic>
        <p:nvPicPr>
          <p:cNvPr id="10" name="图片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47876" y="1090691"/>
            <a:ext cx="620518" cy="620518"/>
          </a:xfrm>
          <a:prstGeom prst="rect">
            <a:avLst/>
          </a:prstGeom>
        </p:spPr>
      </p:pic>
      <p:pic>
        <p:nvPicPr>
          <p:cNvPr id="11" name="图片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74637" y="1110662"/>
            <a:ext cx="599532" cy="599532"/>
          </a:xfrm>
          <a:prstGeom prst="rect">
            <a:avLst/>
          </a:prstGeom>
        </p:spPr>
      </p:pic>
      <p:pic>
        <p:nvPicPr>
          <p:cNvPr id="12" name="图片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74169" y="1110662"/>
            <a:ext cx="599532" cy="599532"/>
          </a:xfrm>
          <a:prstGeom prst="rect">
            <a:avLst/>
          </a:prstGeom>
        </p:spPr>
      </p:pic>
      <p:pic>
        <p:nvPicPr>
          <p:cNvPr id="13" name="图片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73701" y="1106359"/>
            <a:ext cx="599532" cy="599532"/>
          </a:xfrm>
          <a:prstGeom prst="rect">
            <a:avLst/>
          </a:prstGeom>
        </p:spPr>
      </p:pic>
      <p:cxnSp>
        <p:nvCxnSpPr>
          <p:cNvPr id="14" name="直接连接符 13"/>
          <p:cNvCxnSpPr/>
          <p:nvPr/>
        </p:nvCxnSpPr>
        <p:spPr>
          <a:xfrm>
            <a:off x="0" y="1962150"/>
            <a:ext cx="12192000" cy="0"/>
          </a:xfrm>
          <a:prstGeom prst="line">
            <a:avLst/>
          </a:prstGeom>
          <a:ln w="28575">
            <a:prstDash val="lgDash"/>
          </a:ln>
        </p:spPr>
        <p:style>
          <a:lnRef idx="1">
            <a:schemeClr val="accent1"/>
          </a:lnRef>
          <a:fillRef idx="0">
            <a:schemeClr val="accent1"/>
          </a:fillRef>
          <a:effectRef idx="0">
            <a:schemeClr val="accent1"/>
          </a:effectRef>
          <a:fontRef idx="minor">
            <a:schemeClr val="tx1"/>
          </a:fontRef>
        </p:style>
      </p:cxnSp>
      <p:sp>
        <p:nvSpPr>
          <p:cNvPr id="15" name="Freeform 528"/>
          <p:cNvSpPr>
            <a:spLocks noEditPoints="1"/>
          </p:cNvSpPr>
          <p:nvPr/>
        </p:nvSpPr>
        <p:spPr bwMode="auto">
          <a:xfrm>
            <a:off x="-1" y="2214107"/>
            <a:ext cx="7305041" cy="561976"/>
          </a:xfrm>
          <a:custGeom>
            <a:avLst/>
            <a:gdLst>
              <a:gd name="T0" fmla="*/ 7 w 409"/>
              <a:gd name="T1" fmla="*/ 40 h 138"/>
              <a:gd name="T2" fmla="*/ 5 w 409"/>
              <a:gd name="T3" fmla="*/ 47 h 138"/>
              <a:gd name="T4" fmla="*/ 5 w 409"/>
              <a:gd name="T5" fmla="*/ 51 h 138"/>
              <a:gd name="T6" fmla="*/ 6 w 409"/>
              <a:gd name="T7" fmla="*/ 56 h 138"/>
              <a:gd name="T8" fmla="*/ 3 w 409"/>
              <a:gd name="T9" fmla="*/ 60 h 138"/>
              <a:gd name="T10" fmla="*/ 4 w 409"/>
              <a:gd name="T11" fmla="*/ 67 h 138"/>
              <a:gd name="T12" fmla="*/ 5 w 409"/>
              <a:gd name="T13" fmla="*/ 70 h 138"/>
              <a:gd name="T14" fmla="*/ 11 w 409"/>
              <a:gd name="T15" fmla="*/ 76 h 138"/>
              <a:gd name="T16" fmla="*/ 6 w 409"/>
              <a:gd name="T17" fmla="*/ 80 h 138"/>
              <a:gd name="T18" fmla="*/ 9 w 409"/>
              <a:gd name="T19" fmla="*/ 85 h 138"/>
              <a:gd name="T20" fmla="*/ 5 w 409"/>
              <a:gd name="T21" fmla="*/ 92 h 138"/>
              <a:gd name="T22" fmla="*/ 7 w 409"/>
              <a:gd name="T23" fmla="*/ 97 h 138"/>
              <a:gd name="T24" fmla="*/ 4 w 409"/>
              <a:gd name="T25" fmla="*/ 103 h 138"/>
              <a:gd name="T26" fmla="*/ 7 w 409"/>
              <a:gd name="T27" fmla="*/ 108 h 138"/>
              <a:gd name="T28" fmla="*/ 5 w 409"/>
              <a:gd name="T29" fmla="*/ 114 h 138"/>
              <a:gd name="T30" fmla="*/ 6 w 409"/>
              <a:gd name="T31" fmla="*/ 124 h 138"/>
              <a:gd name="T32" fmla="*/ 163 w 409"/>
              <a:gd name="T33" fmla="*/ 135 h 138"/>
              <a:gd name="T34" fmla="*/ 335 w 409"/>
              <a:gd name="T35" fmla="*/ 138 h 138"/>
              <a:gd name="T36" fmla="*/ 131 w 409"/>
              <a:gd name="T37" fmla="*/ 134 h 138"/>
              <a:gd name="T38" fmla="*/ 176 w 409"/>
              <a:gd name="T39" fmla="*/ 132 h 138"/>
              <a:gd name="T40" fmla="*/ 236 w 409"/>
              <a:gd name="T41" fmla="*/ 132 h 138"/>
              <a:gd name="T42" fmla="*/ 399 w 409"/>
              <a:gd name="T43" fmla="*/ 130 h 138"/>
              <a:gd name="T44" fmla="*/ 393 w 409"/>
              <a:gd name="T45" fmla="*/ 123 h 138"/>
              <a:gd name="T46" fmla="*/ 392 w 409"/>
              <a:gd name="T47" fmla="*/ 116 h 138"/>
              <a:gd name="T48" fmla="*/ 387 w 409"/>
              <a:gd name="T49" fmla="*/ 111 h 138"/>
              <a:gd name="T50" fmla="*/ 402 w 409"/>
              <a:gd name="T51" fmla="*/ 107 h 138"/>
              <a:gd name="T52" fmla="*/ 400 w 409"/>
              <a:gd name="T53" fmla="*/ 98 h 138"/>
              <a:gd name="T54" fmla="*/ 400 w 409"/>
              <a:gd name="T55" fmla="*/ 88 h 138"/>
              <a:gd name="T56" fmla="*/ 393 w 409"/>
              <a:gd name="T57" fmla="*/ 80 h 138"/>
              <a:gd name="T58" fmla="*/ 401 w 409"/>
              <a:gd name="T59" fmla="*/ 73 h 138"/>
              <a:gd name="T60" fmla="*/ 400 w 409"/>
              <a:gd name="T61" fmla="*/ 52 h 138"/>
              <a:gd name="T62" fmla="*/ 397 w 409"/>
              <a:gd name="T63" fmla="*/ 47 h 138"/>
              <a:gd name="T64" fmla="*/ 407 w 409"/>
              <a:gd name="T65" fmla="*/ 38 h 138"/>
              <a:gd name="T66" fmla="*/ 406 w 409"/>
              <a:gd name="T67" fmla="*/ 29 h 138"/>
              <a:gd name="T68" fmla="*/ 399 w 409"/>
              <a:gd name="T69" fmla="*/ 14 h 138"/>
              <a:gd name="T70" fmla="*/ 228 w 409"/>
              <a:gd name="T71" fmla="*/ 7 h 138"/>
              <a:gd name="T72" fmla="*/ 192 w 409"/>
              <a:gd name="T73" fmla="*/ 6 h 138"/>
              <a:gd name="T74" fmla="*/ 128 w 409"/>
              <a:gd name="T75" fmla="*/ 6 h 138"/>
              <a:gd name="T76" fmla="*/ 104 w 409"/>
              <a:gd name="T77" fmla="*/ 6 h 138"/>
              <a:gd name="T78" fmla="*/ 98 w 409"/>
              <a:gd name="T79" fmla="*/ 8 h 138"/>
              <a:gd name="T80" fmla="*/ 8 w 409"/>
              <a:gd name="T81" fmla="*/ 23 h 138"/>
              <a:gd name="T82" fmla="*/ 9 w 409"/>
              <a:gd name="T83" fmla="*/ 34 h 138"/>
              <a:gd name="T84" fmla="*/ 372 w 409"/>
              <a:gd name="T85" fmla="*/ 35 h 138"/>
              <a:gd name="T86" fmla="*/ 372 w 409"/>
              <a:gd name="T87" fmla="*/ 36 h 138"/>
              <a:gd name="T88" fmla="*/ 383 w 409"/>
              <a:gd name="T89" fmla="*/ 15 h 138"/>
              <a:gd name="T90" fmla="*/ 336 w 409"/>
              <a:gd name="T91" fmla="*/ 47 h 138"/>
              <a:gd name="T92" fmla="*/ 315 w 409"/>
              <a:gd name="T93" fmla="*/ 47 h 138"/>
              <a:gd name="T94" fmla="*/ 107 w 409"/>
              <a:gd name="T95" fmla="*/ 8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09" h="138">
                <a:moveTo>
                  <a:pt x="1" y="36"/>
                </a:moveTo>
                <a:cubicBezTo>
                  <a:pt x="3" y="36"/>
                  <a:pt x="6" y="37"/>
                  <a:pt x="7" y="39"/>
                </a:cubicBezTo>
                <a:cubicBezTo>
                  <a:pt x="7" y="40"/>
                  <a:pt x="7" y="40"/>
                  <a:pt x="7" y="40"/>
                </a:cubicBezTo>
                <a:cubicBezTo>
                  <a:pt x="7" y="41"/>
                  <a:pt x="8" y="41"/>
                  <a:pt x="8" y="42"/>
                </a:cubicBezTo>
                <a:cubicBezTo>
                  <a:pt x="7" y="44"/>
                  <a:pt x="4" y="43"/>
                  <a:pt x="2" y="44"/>
                </a:cubicBezTo>
                <a:cubicBezTo>
                  <a:pt x="2" y="47"/>
                  <a:pt x="6" y="44"/>
                  <a:pt x="5" y="47"/>
                </a:cubicBezTo>
                <a:cubicBezTo>
                  <a:pt x="3" y="47"/>
                  <a:pt x="3" y="47"/>
                  <a:pt x="3" y="47"/>
                </a:cubicBezTo>
                <a:cubicBezTo>
                  <a:pt x="4" y="49"/>
                  <a:pt x="8" y="48"/>
                  <a:pt x="9" y="51"/>
                </a:cubicBezTo>
                <a:cubicBezTo>
                  <a:pt x="8" y="52"/>
                  <a:pt x="7" y="51"/>
                  <a:pt x="5" y="51"/>
                </a:cubicBezTo>
                <a:cubicBezTo>
                  <a:pt x="7" y="53"/>
                  <a:pt x="7" y="53"/>
                  <a:pt x="7" y="53"/>
                </a:cubicBezTo>
                <a:cubicBezTo>
                  <a:pt x="6" y="54"/>
                  <a:pt x="6" y="55"/>
                  <a:pt x="5" y="54"/>
                </a:cubicBezTo>
                <a:cubicBezTo>
                  <a:pt x="6" y="56"/>
                  <a:pt x="6" y="56"/>
                  <a:pt x="6" y="56"/>
                </a:cubicBezTo>
                <a:cubicBezTo>
                  <a:pt x="3" y="57"/>
                  <a:pt x="3" y="57"/>
                  <a:pt x="3" y="57"/>
                </a:cubicBezTo>
                <a:cubicBezTo>
                  <a:pt x="5" y="59"/>
                  <a:pt x="5" y="59"/>
                  <a:pt x="5" y="59"/>
                </a:cubicBezTo>
                <a:cubicBezTo>
                  <a:pt x="3" y="60"/>
                  <a:pt x="3" y="60"/>
                  <a:pt x="3" y="60"/>
                </a:cubicBezTo>
                <a:cubicBezTo>
                  <a:pt x="6" y="61"/>
                  <a:pt x="9" y="62"/>
                  <a:pt x="11" y="64"/>
                </a:cubicBezTo>
                <a:cubicBezTo>
                  <a:pt x="4" y="65"/>
                  <a:pt x="4" y="65"/>
                  <a:pt x="4" y="65"/>
                </a:cubicBezTo>
                <a:cubicBezTo>
                  <a:pt x="4" y="66"/>
                  <a:pt x="4" y="67"/>
                  <a:pt x="4" y="67"/>
                </a:cubicBezTo>
                <a:cubicBezTo>
                  <a:pt x="3" y="67"/>
                  <a:pt x="3" y="67"/>
                  <a:pt x="3" y="67"/>
                </a:cubicBezTo>
                <a:cubicBezTo>
                  <a:pt x="4" y="68"/>
                  <a:pt x="7" y="68"/>
                  <a:pt x="9" y="69"/>
                </a:cubicBezTo>
                <a:cubicBezTo>
                  <a:pt x="7" y="70"/>
                  <a:pt x="5" y="69"/>
                  <a:pt x="5" y="70"/>
                </a:cubicBezTo>
                <a:cubicBezTo>
                  <a:pt x="6" y="72"/>
                  <a:pt x="8" y="70"/>
                  <a:pt x="8" y="72"/>
                </a:cubicBezTo>
                <a:cubicBezTo>
                  <a:pt x="6" y="73"/>
                  <a:pt x="5" y="71"/>
                  <a:pt x="4" y="73"/>
                </a:cubicBezTo>
                <a:cubicBezTo>
                  <a:pt x="11" y="76"/>
                  <a:pt x="11" y="76"/>
                  <a:pt x="11" y="76"/>
                </a:cubicBezTo>
                <a:cubicBezTo>
                  <a:pt x="10" y="78"/>
                  <a:pt x="9" y="77"/>
                  <a:pt x="7" y="77"/>
                </a:cubicBezTo>
                <a:cubicBezTo>
                  <a:pt x="7" y="77"/>
                  <a:pt x="7" y="77"/>
                  <a:pt x="7" y="77"/>
                </a:cubicBezTo>
                <a:cubicBezTo>
                  <a:pt x="6" y="78"/>
                  <a:pt x="7" y="79"/>
                  <a:pt x="6" y="80"/>
                </a:cubicBezTo>
                <a:cubicBezTo>
                  <a:pt x="7" y="81"/>
                  <a:pt x="7" y="81"/>
                  <a:pt x="7" y="81"/>
                </a:cubicBezTo>
                <a:cubicBezTo>
                  <a:pt x="6" y="82"/>
                  <a:pt x="3" y="80"/>
                  <a:pt x="4" y="83"/>
                </a:cubicBezTo>
                <a:cubicBezTo>
                  <a:pt x="5" y="84"/>
                  <a:pt x="7" y="84"/>
                  <a:pt x="9" y="85"/>
                </a:cubicBezTo>
                <a:cubicBezTo>
                  <a:pt x="7" y="85"/>
                  <a:pt x="7" y="89"/>
                  <a:pt x="4" y="88"/>
                </a:cubicBezTo>
                <a:cubicBezTo>
                  <a:pt x="5" y="90"/>
                  <a:pt x="7" y="89"/>
                  <a:pt x="8" y="91"/>
                </a:cubicBezTo>
                <a:cubicBezTo>
                  <a:pt x="7" y="91"/>
                  <a:pt x="6" y="92"/>
                  <a:pt x="5" y="92"/>
                </a:cubicBezTo>
                <a:cubicBezTo>
                  <a:pt x="6" y="93"/>
                  <a:pt x="6" y="93"/>
                  <a:pt x="6" y="93"/>
                </a:cubicBezTo>
                <a:cubicBezTo>
                  <a:pt x="5" y="93"/>
                  <a:pt x="5" y="94"/>
                  <a:pt x="5" y="94"/>
                </a:cubicBezTo>
                <a:cubicBezTo>
                  <a:pt x="5" y="96"/>
                  <a:pt x="7" y="94"/>
                  <a:pt x="7" y="97"/>
                </a:cubicBezTo>
                <a:cubicBezTo>
                  <a:pt x="6" y="98"/>
                  <a:pt x="6" y="97"/>
                  <a:pt x="5" y="98"/>
                </a:cubicBezTo>
                <a:cubicBezTo>
                  <a:pt x="6" y="100"/>
                  <a:pt x="6" y="100"/>
                  <a:pt x="6" y="100"/>
                </a:cubicBezTo>
                <a:cubicBezTo>
                  <a:pt x="5" y="100"/>
                  <a:pt x="4" y="101"/>
                  <a:pt x="4" y="103"/>
                </a:cubicBezTo>
                <a:cubicBezTo>
                  <a:pt x="5" y="104"/>
                  <a:pt x="6" y="104"/>
                  <a:pt x="7" y="106"/>
                </a:cubicBezTo>
                <a:cubicBezTo>
                  <a:pt x="6" y="107"/>
                  <a:pt x="5" y="106"/>
                  <a:pt x="5" y="106"/>
                </a:cubicBezTo>
                <a:cubicBezTo>
                  <a:pt x="7" y="108"/>
                  <a:pt x="7" y="108"/>
                  <a:pt x="7" y="108"/>
                </a:cubicBezTo>
                <a:cubicBezTo>
                  <a:pt x="6" y="110"/>
                  <a:pt x="4" y="109"/>
                  <a:pt x="3" y="110"/>
                </a:cubicBezTo>
                <a:cubicBezTo>
                  <a:pt x="4" y="112"/>
                  <a:pt x="7" y="110"/>
                  <a:pt x="8" y="113"/>
                </a:cubicBezTo>
                <a:cubicBezTo>
                  <a:pt x="7" y="115"/>
                  <a:pt x="6" y="114"/>
                  <a:pt x="5" y="114"/>
                </a:cubicBezTo>
                <a:cubicBezTo>
                  <a:pt x="7" y="115"/>
                  <a:pt x="6" y="118"/>
                  <a:pt x="5" y="119"/>
                </a:cubicBezTo>
                <a:cubicBezTo>
                  <a:pt x="5" y="119"/>
                  <a:pt x="6" y="119"/>
                  <a:pt x="7" y="120"/>
                </a:cubicBezTo>
                <a:cubicBezTo>
                  <a:pt x="6" y="121"/>
                  <a:pt x="7" y="123"/>
                  <a:pt x="6" y="124"/>
                </a:cubicBezTo>
                <a:cubicBezTo>
                  <a:pt x="10" y="131"/>
                  <a:pt x="17" y="129"/>
                  <a:pt x="22" y="132"/>
                </a:cubicBezTo>
                <a:cubicBezTo>
                  <a:pt x="69" y="134"/>
                  <a:pt x="69" y="134"/>
                  <a:pt x="69" y="134"/>
                </a:cubicBezTo>
                <a:cubicBezTo>
                  <a:pt x="163" y="135"/>
                  <a:pt x="163" y="135"/>
                  <a:pt x="163" y="135"/>
                </a:cubicBezTo>
                <a:cubicBezTo>
                  <a:pt x="245" y="137"/>
                  <a:pt x="245" y="137"/>
                  <a:pt x="245" y="137"/>
                </a:cubicBezTo>
                <a:cubicBezTo>
                  <a:pt x="269" y="138"/>
                  <a:pt x="269" y="138"/>
                  <a:pt x="269" y="138"/>
                </a:cubicBezTo>
                <a:cubicBezTo>
                  <a:pt x="335" y="138"/>
                  <a:pt x="335" y="138"/>
                  <a:pt x="335" y="138"/>
                </a:cubicBezTo>
                <a:cubicBezTo>
                  <a:pt x="345" y="137"/>
                  <a:pt x="355" y="137"/>
                  <a:pt x="365" y="135"/>
                </a:cubicBezTo>
                <a:cubicBezTo>
                  <a:pt x="319" y="137"/>
                  <a:pt x="276" y="137"/>
                  <a:pt x="230" y="136"/>
                </a:cubicBezTo>
                <a:cubicBezTo>
                  <a:pt x="131" y="134"/>
                  <a:pt x="131" y="134"/>
                  <a:pt x="131" y="134"/>
                </a:cubicBezTo>
                <a:cubicBezTo>
                  <a:pt x="122" y="135"/>
                  <a:pt x="112" y="135"/>
                  <a:pt x="103" y="133"/>
                </a:cubicBezTo>
                <a:cubicBezTo>
                  <a:pt x="168" y="133"/>
                  <a:pt x="168" y="133"/>
                  <a:pt x="168" y="133"/>
                </a:cubicBezTo>
                <a:cubicBezTo>
                  <a:pt x="170" y="132"/>
                  <a:pt x="174" y="134"/>
                  <a:pt x="176" y="132"/>
                </a:cubicBezTo>
                <a:cubicBezTo>
                  <a:pt x="209" y="132"/>
                  <a:pt x="209" y="132"/>
                  <a:pt x="209" y="132"/>
                </a:cubicBezTo>
                <a:cubicBezTo>
                  <a:pt x="210" y="133"/>
                  <a:pt x="210" y="133"/>
                  <a:pt x="210" y="133"/>
                </a:cubicBezTo>
                <a:cubicBezTo>
                  <a:pt x="218" y="133"/>
                  <a:pt x="228" y="134"/>
                  <a:pt x="236" y="132"/>
                </a:cubicBezTo>
                <a:cubicBezTo>
                  <a:pt x="301" y="133"/>
                  <a:pt x="301" y="133"/>
                  <a:pt x="301" y="133"/>
                </a:cubicBezTo>
                <a:cubicBezTo>
                  <a:pt x="322" y="130"/>
                  <a:pt x="344" y="136"/>
                  <a:pt x="367" y="133"/>
                </a:cubicBezTo>
                <a:cubicBezTo>
                  <a:pt x="378" y="131"/>
                  <a:pt x="389" y="131"/>
                  <a:pt x="399" y="130"/>
                </a:cubicBezTo>
                <a:cubicBezTo>
                  <a:pt x="400" y="128"/>
                  <a:pt x="402" y="129"/>
                  <a:pt x="403" y="128"/>
                </a:cubicBezTo>
                <a:cubicBezTo>
                  <a:pt x="394" y="127"/>
                  <a:pt x="386" y="124"/>
                  <a:pt x="377" y="124"/>
                </a:cubicBezTo>
                <a:cubicBezTo>
                  <a:pt x="383" y="123"/>
                  <a:pt x="388" y="121"/>
                  <a:pt x="393" y="123"/>
                </a:cubicBezTo>
                <a:cubicBezTo>
                  <a:pt x="396" y="121"/>
                  <a:pt x="400" y="121"/>
                  <a:pt x="403" y="121"/>
                </a:cubicBezTo>
                <a:cubicBezTo>
                  <a:pt x="403" y="121"/>
                  <a:pt x="403" y="120"/>
                  <a:pt x="403" y="120"/>
                </a:cubicBezTo>
                <a:cubicBezTo>
                  <a:pt x="400" y="119"/>
                  <a:pt x="395" y="118"/>
                  <a:pt x="392" y="116"/>
                </a:cubicBezTo>
                <a:cubicBezTo>
                  <a:pt x="395" y="114"/>
                  <a:pt x="398" y="117"/>
                  <a:pt x="402" y="116"/>
                </a:cubicBezTo>
                <a:cubicBezTo>
                  <a:pt x="398" y="114"/>
                  <a:pt x="393" y="114"/>
                  <a:pt x="388" y="113"/>
                </a:cubicBezTo>
                <a:cubicBezTo>
                  <a:pt x="387" y="111"/>
                  <a:pt x="387" y="111"/>
                  <a:pt x="387" y="111"/>
                </a:cubicBezTo>
                <a:cubicBezTo>
                  <a:pt x="388" y="109"/>
                  <a:pt x="390" y="112"/>
                  <a:pt x="392" y="111"/>
                </a:cubicBezTo>
                <a:cubicBezTo>
                  <a:pt x="390" y="109"/>
                  <a:pt x="385" y="111"/>
                  <a:pt x="382" y="109"/>
                </a:cubicBezTo>
                <a:cubicBezTo>
                  <a:pt x="389" y="107"/>
                  <a:pt x="396" y="111"/>
                  <a:pt x="402" y="107"/>
                </a:cubicBezTo>
                <a:cubicBezTo>
                  <a:pt x="401" y="106"/>
                  <a:pt x="401" y="106"/>
                  <a:pt x="401" y="106"/>
                </a:cubicBezTo>
                <a:cubicBezTo>
                  <a:pt x="403" y="106"/>
                  <a:pt x="401" y="104"/>
                  <a:pt x="401" y="102"/>
                </a:cubicBezTo>
                <a:cubicBezTo>
                  <a:pt x="399" y="101"/>
                  <a:pt x="403" y="98"/>
                  <a:pt x="400" y="98"/>
                </a:cubicBezTo>
                <a:cubicBezTo>
                  <a:pt x="401" y="97"/>
                  <a:pt x="402" y="97"/>
                  <a:pt x="401" y="95"/>
                </a:cubicBezTo>
                <a:cubicBezTo>
                  <a:pt x="398" y="94"/>
                  <a:pt x="396" y="91"/>
                  <a:pt x="393" y="89"/>
                </a:cubicBezTo>
                <a:cubicBezTo>
                  <a:pt x="400" y="88"/>
                  <a:pt x="400" y="88"/>
                  <a:pt x="400" y="88"/>
                </a:cubicBezTo>
                <a:cubicBezTo>
                  <a:pt x="399" y="86"/>
                  <a:pt x="395" y="87"/>
                  <a:pt x="393" y="85"/>
                </a:cubicBezTo>
                <a:cubicBezTo>
                  <a:pt x="394" y="82"/>
                  <a:pt x="398" y="84"/>
                  <a:pt x="400" y="84"/>
                </a:cubicBezTo>
                <a:cubicBezTo>
                  <a:pt x="398" y="81"/>
                  <a:pt x="395" y="83"/>
                  <a:pt x="393" y="80"/>
                </a:cubicBezTo>
                <a:cubicBezTo>
                  <a:pt x="396" y="79"/>
                  <a:pt x="401" y="81"/>
                  <a:pt x="403" y="78"/>
                </a:cubicBezTo>
                <a:cubicBezTo>
                  <a:pt x="399" y="75"/>
                  <a:pt x="399" y="75"/>
                  <a:pt x="399" y="75"/>
                </a:cubicBezTo>
                <a:cubicBezTo>
                  <a:pt x="401" y="73"/>
                  <a:pt x="401" y="73"/>
                  <a:pt x="401" y="73"/>
                </a:cubicBezTo>
                <a:cubicBezTo>
                  <a:pt x="399" y="72"/>
                  <a:pt x="397" y="71"/>
                  <a:pt x="397" y="69"/>
                </a:cubicBezTo>
                <a:cubicBezTo>
                  <a:pt x="399" y="68"/>
                  <a:pt x="401" y="68"/>
                  <a:pt x="403" y="67"/>
                </a:cubicBezTo>
                <a:cubicBezTo>
                  <a:pt x="401" y="63"/>
                  <a:pt x="405" y="55"/>
                  <a:pt x="400" y="52"/>
                </a:cubicBezTo>
                <a:cubicBezTo>
                  <a:pt x="400" y="51"/>
                  <a:pt x="399" y="50"/>
                  <a:pt x="400" y="49"/>
                </a:cubicBezTo>
                <a:cubicBezTo>
                  <a:pt x="401" y="49"/>
                  <a:pt x="401" y="49"/>
                  <a:pt x="401" y="49"/>
                </a:cubicBezTo>
                <a:cubicBezTo>
                  <a:pt x="397" y="47"/>
                  <a:pt x="397" y="47"/>
                  <a:pt x="397" y="47"/>
                </a:cubicBezTo>
                <a:cubicBezTo>
                  <a:pt x="397" y="43"/>
                  <a:pt x="400" y="45"/>
                  <a:pt x="402" y="44"/>
                </a:cubicBezTo>
                <a:cubicBezTo>
                  <a:pt x="397" y="39"/>
                  <a:pt x="389" y="41"/>
                  <a:pt x="383" y="37"/>
                </a:cubicBezTo>
                <a:cubicBezTo>
                  <a:pt x="391" y="36"/>
                  <a:pt x="399" y="40"/>
                  <a:pt x="407" y="38"/>
                </a:cubicBezTo>
                <a:cubicBezTo>
                  <a:pt x="408" y="34"/>
                  <a:pt x="404" y="34"/>
                  <a:pt x="403" y="31"/>
                </a:cubicBezTo>
                <a:cubicBezTo>
                  <a:pt x="400" y="30"/>
                  <a:pt x="397" y="30"/>
                  <a:pt x="395" y="28"/>
                </a:cubicBezTo>
                <a:cubicBezTo>
                  <a:pt x="398" y="27"/>
                  <a:pt x="403" y="29"/>
                  <a:pt x="406" y="29"/>
                </a:cubicBezTo>
                <a:cubicBezTo>
                  <a:pt x="406" y="29"/>
                  <a:pt x="407" y="29"/>
                  <a:pt x="407" y="28"/>
                </a:cubicBezTo>
                <a:cubicBezTo>
                  <a:pt x="404" y="27"/>
                  <a:pt x="409" y="21"/>
                  <a:pt x="404" y="22"/>
                </a:cubicBezTo>
                <a:cubicBezTo>
                  <a:pt x="405" y="17"/>
                  <a:pt x="402" y="15"/>
                  <a:pt x="399" y="14"/>
                </a:cubicBezTo>
                <a:cubicBezTo>
                  <a:pt x="381" y="10"/>
                  <a:pt x="381" y="10"/>
                  <a:pt x="381" y="10"/>
                </a:cubicBezTo>
                <a:cubicBezTo>
                  <a:pt x="295" y="9"/>
                  <a:pt x="295" y="9"/>
                  <a:pt x="295" y="9"/>
                </a:cubicBezTo>
                <a:cubicBezTo>
                  <a:pt x="272" y="10"/>
                  <a:pt x="249" y="10"/>
                  <a:pt x="228" y="7"/>
                </a:cubicBezTo>
                <a:cubicBezTo>
                  <a:pt x="227" y="6"/>
                  <a:pt x="227" y="6"/>
                  <a:pt x="227" y="6"/>
                </a:cubicBezTo>
                <a:cubicBezTo>
                  <a:pt x="214" y="8"/>
                  <a:pt x="203" y="0"/>
                  <a:pt x="191" y="6"/>
                </a:cubicBezTo>
                <a:cubicBezTo>
                  <a:pt x="192" y="6"/>
                  <a:pt x="192" y="6"/>
                  <a:pt x="192" y="6"/>
                </a:cubicBezTo>
                <a:cubicBezTo>
                  <a:pt x="191" y="7"/>
                  <a:pt x="191" y="7"/>
                  <a:pt x="191" y="7"/>
                </a:cubicBezTo>
                <a:cubicBezTo>
                  <a:pt x="179" y="6"/>
                  <a:pt x="167" y="4"/>
                  <a:pt x="154" y="5"/>
                </a:cubicBezTo>
                <a:cubicBezTo>
                  <a:pt x="146" y="5"/>
                  <a:pt x="137" y="7"/>
                  <a:pt x="128" y="6"/>
                </a:cubicBezTo>
                <a:cubicBezTo>
                  <a:pt x="125" y="4"/>
                  <a:pt x="120" y="3"/>
                  <a:pt x="116" y="3"/>
                </a:cubicBezTo>
                <a:cubicBezTo>
                  <a:pt x="111" y="2"/>
                  <a:pt x="106" y="2"/>
                  <a:pt x="101" y="4"/>
                </a:cubicBezTo>
                <a:cubicBezTo>
                  <a:pt x="104" y="6"/>
                  <a:pt x="104" y="6"/>
                  <a:pt x="104" y="6"/>
                </a:cubicBezTo>
                <a:cubicBezTo>
                  <a:pt x="97" y="9"/>
                  <a:pt x="93" y="0"/>
                  <a:pt x="86" y="4"/>
                </a:cubicBezTo>
                <a:cubicBezTo>
                  <a:pt x="84" y="5"/>
                  <a:pt x="84" y="5"/>
                  <a:pt x="84" y="5"/>
                </a:cubicBezTo>
                <a:cubicBezTo>
                  <a:pt x="88" y="8"/>
                  <a:pt x="94" y="6"/>
                  <a:pt x="98" y="8"/>
                </a:cubicBezTo>
                <a:cubicBezTo>
                  <a:pt x="74" y="7"/>
                  <a:pt x="49" y="10"/>
                  <a:pt x="25" y="13"/>
                </a:cubicBezTo>
                <a:cubicBezTo>
                  <a:pt x="17" y="13"/>
                  <a:pt x="7" y="14"/>
                  <a:pt x="2" y="22"/>
                </a:cubicBezTo>
                <a:cubicBezTo>
                  <a:pt x="4" y="23"/>
                  <a:pt x="6" y="20"/>
                  <a:pt x="8" y="23"/>
                </a:cubicBezTo>
                <a:cubicBezTo>
                  <a:pt x="7" y="27"/>
                  <a:pt x="2" y="25"/>
                  <a:pt x="3" y="29"/>
                </a:cubicBezTo>
                <a:cubicBezTo>
                  <a:pt x="0" y="30"/>
                  <a:pt x="0" y="30"/>
                  <a:pt x="0" y="30"/>
                </a:cubicBezTo>
                <a:cubicBezTo>
                  <a:pt x="2" y="34"/>
                  <a:pt x="7" y="30"/>
                  <a:pt x="9" y="34"/>
                </a:cubicBezTo>
                <a:cubicBezTo>
                  <a:pt x="7" y="36"/>
                  <a:pt x="4" y="34"/>
                  <a:pt x="1" y="36"/>
                </a:cubicBezTo>
                <a:close/>
                <a:moveTo>
                  <a:pt x="372" y="36"/>
                </a:moveTo>
                <a:cubicBezTo>
                  <a:pt x="372" y="35"/>
                  <a:pt x="372" y="35"/>
                  <a:pt x="372" y="35"/>
                </a:cubicBezTo>
                <a:cubicBezTo>
                  <a:pt x="374" y="36"/>
                  <a:pt x="376" y="36"/>
                  <a:pt x="379" y="36"/>
                </a:cubicBezTo>
                <a:cubicBezTo>
                  <a:pt x="380" y="38"/>
                  <a:pt x="382" y="38"/>
                  <a:pt x="383" y="38"/>
                </a:cubicBezTo>
                <a:cubicBezTo>
                  <a:pt x="379" y="38"/>
                  <a:pt x="375" y="38"/>
                  <a:pt x="372" y="36"/>
                </a:cubicBezTo>
                <a:close/>
                <a:moveTo>
                  <a:pt x="360" y="14"/>
                </a:moveTo>
                <a:cubicBezTo>
                  <a:pt x="373" y="14"/>
                  <a:pt x="373" y="14"/>
                  <a:pt x="373" y="14"/>
                </a:cubicBezTo>
                <a:cubicBezTo>
                  <a:pt x="383" y="15"/>
                  <a:pt x="383" y="15"/>
                  <a:pt x="383" y="15"/>
                </a:cubicBezTo>
                <a:lnTo>
                  <a:pt x="360" y="14"/>
                </a:lnTo>
                <a:close/>
                <a:moveTo>
                  <a:pt x="315" y="47"/>
                </a:moveTo>
                <a:cubicBezTo>
                  <a:pt x="336" y="47"/>
                  <a:pt x="336" y="47"/>
                  <a:pt x="336" y="47"/>
                </a:cubicBezTo>
                <a:cubicBezTo>
                  <a:pt x="343" y="46"/>
                  <a:pt x="350" y="46"/>
                  <a:pt x="358" y="46"/>
                </a:cubicBezTo>
                <a:cubicBezTo>
                  <a:pt x="336" y="47"/>
                  <a:pt x="336" y="47"/>
                  <a:pt x="336" y="47"/>
                </a:cubicBezTo>
                <a:cubicBezTo>
                  <a:pt x="329" y="47"/>
                  <a:pt x="322" y="47"/>
                  <a:pt x="315" y="47"/>
                </a:cubicBezTo>
                <a:close/>
                <a:moveTo>
                  <a:pt x="107" y="7"/>
                </a:moveTo>
                <a:cubicBezTo>
                  <a:pt x="108" y="6"/>
                  <a:pt x="109" y="7"/>
                  <a:pt x="110" y="8"/>
                </a:cubicBezTo>
                <a:cubicBezTo>
                  <a:pt x="107" y="8"/>
                  <a:pt x="107" y="8"/>
                  <a:pt x="107" y="8"/>
                </a:cubicBezTo>
                <a:lnTo>
                  <a:pt x="107" y="7"/>
                </a:lnTo>
                <a:close/>
              </a:path>
            </a:pathLst>
          </a:custGeom>
          <a:solidFill>
            <a:srgbClr val="C00000"/>
          </a:solidFill>
          <a:ln w="9525">
            <a:noFill/>
            <a:round/>
          </a:ln>
        </p:spPr>
        <p:txBody>
          <a:bodyPr vert="horz" wrap="square" lIns="91440" tIns="45720" rIns="91440" bIns="45720" numCol="1" anchor="ctr"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Bef>
                <a:spcPct val="50000"/>
              </a:spcBef>
            </a:pPr>
            <a:r>
              <a:rPr lang="zh-CN" altLang="en-US" sz="2400" b="1" dirty="0">
                <a:solidFill>
                  <a:schemeClr val="bg1"/>
                </a:solidFill>
                <a:latin typeface="腾祥嘉丽准粗圆简" panose="01010104010101010101" pitchFamily="2" charset="-122"/>
                <a:ea typeface="腾祥嘉丽准粗圆简" panose="01010104010101010101" pitchFamily="2" charset="-122"/>
              </a:rPr>
              <a:t>考点一：北伐战争（</a:t>
            </a:r>
            <a:r>
              <a:rPr lang="en-US" altLang="zh-CN" sz="2400" b="1" dirty="0">
                <a:solidFill>
                  <a:schemeClr val="accent4"/>
                </a:solidFill>
                <a:latin typeface="腾祥嘉丽准粗圆简" panose="01010104010101010101" pitchFamily="2" charset="-122"/>
                <a:ea typeface="腾祥嘉丽准粗圆简" panose="01010104010101010101" pitchFamily="2" charset="-122"/>
              </a:rPr>
              <a:t>1926</a:t>
            </a:r>
            <a:r>
              <a:rPr lang="zh-CN" altLang="en-US" sz="2400" b="1" dirty="0">
                <a:solidFill>
                  <a:schemeClr val="accent4"/>
                </a:solidFill>
                <a:latin typeface="腾祥嘉丽准粗圆简" panose="01010104010101010101" pitchFamily="2" charset="-122"/>
                <a:ea typeface="腾祥嘉丽准粗圆简" panose="01010104010101010101" pitchFamily="2" charset="-122"/>
              </a:rPr>
              <a:t>年；国民大革命的高潮</a:t>
            </a:r>
            <a:r>
              <a:rPr lang="zh-CN" altLang="en-US" sz="2400" b="1" dirty="0">
                <a:solidFill>
                  <a:schemeClr val="bg1"/>
                </a:solidFill>
                <a:latin typeface="腾祥嘉丽准粗圆简" panose="01010104010101010101" pitchFamily="2" charset="-122"/>
                <a:ea typeface="腾祥嘉丽准粗圆简" panose="01010104010101010101" pitchFamily="2" charset="-122"/>
              </a:rPr>
              <a:t>）</a:t>
            </a:r>
            <a:endParaRPr lang="zh-CN" altLang="en-US" sz="2400" b="1" dirty="0">
              <a:solidFill>
                <a:schemeClr val="accent4"/>
              </a:solidFill>
              <a:latin typeface="腾祥嘉丽准粗圆简" panose="01010104010101010101" pitchFamily="2" charset="-122"/>
              <a:ea typeface="腾祥嘉丽准粗圆简" panose="01010104010101010101" pitchFamily="2" charset="-122"/>
            </a:endParaRPr>
          </a:p>
        </p:txBody>
      </p:sp>
      <p:pic>
        <p:nvPicPr>
          <p:cNvPr id="16" name="图片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54119" y="2193121"/>
            <a:ext cx="620518" cy="620518"/>
          </a:xfrm>
          <a:prstGeom prst="rect">
            <a:avLst/>
          </a:prstGeom>
        </p:spPr>
      </p:pic>
      <p:pic>
        <p:nvPicPr>
          <p:cNvPr id="17" name="图片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92095" y="2184836"/>
            <a:ext cx="620518" cy="620518"/>
          </a:xfrm>
          <a:prstGeom prst="rect">
            <a:avLst/>
          </a:prstGeom>
        </p:spPr>
      </p:pic>
      <p:sp>
        <p:nvSpPr>
          <p:cNvPr id="18" name="矩形 17"/>
          <p:cNvSpPr/>
          <p:nvPr/>
        </p:nvSpPr>
        <p:spPr>
          <a:xfrm>
            <a:off x="72151" y="2710500"/>
            <a:ext cx="6000751" cy="41475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zh-CN" altLang="en-US" sz="2400" dirty="0">
                <a:solidFill>
                  <a:schemeClr val="tx1"/>
                </a:solidFill>
                <a:latin typeface="二字元煜臣拙宋简" panose="02010604000000000000" pitchFamily="2" charset="-122"/>
                <a:ea typeface="二字元煜臣拙宋简" panose="02010604000000000000" pitchFamily="2" charset="-122"/>
              </a:rPr>
              <a:t>（一）国共合作的</a:t>
            </a:r>
            <a:r>
              <a:rPr lang="zh-CN" altLang="en-US" sz="2400" dirty="0">
                <a:solidFill>
                  <a:schemeClr val="tx1"/>
                </a:solidFill>
                <a:highlight>
                  <a:srgbClr val="FFFF00"/>
                </a:highlight>
                <a:latin typeface="二字元煜臣拙宋简" panose="02010604000000000000" pitchFamily="2" charset="-122"/>
                <a:ea typeface="二字元煜臣拙宋简" panose="02010604000000000000" pitchFamily="2" charset="-122"/>
              </a:rPr>
              <a:t>实现</a:t>
            </a:r>
            <a:endParaRPr lang="en-US" altLang="zh-CN" sz="2400" dirty="0">
              <a:solidFill>
                <a:schemeClr val="tx1"/>
              </a:solidFill>
              <a:highlight>
                <a:srgbClr val="FFFF00"/>
              </a:highlight>
              <a:latin typeface="二字元煜臣拙宋简" panose="02010604000000000000" pitchFamily="2" charset="-122"/>
              <a:ea typeface="二字元煜臣拙宋简" panose="02010604000000000000" pitchFamily="2" charset="-122"/>
            </a:endParaRPr>
          </a:p>
          <a:p>
            <a:pPr marL="457200" indent="-457200">
              <a:lnSpc>
                <a:spcPct val="150000"/>
              </a:lnSpc>
              <a:buAutoNum type="arabicPeriod"/>
            </a:pPr>
            <a:r>
              <a:rPr lang="zh-CN" altLang="en-US" sz="2000" dirty="0">
                <a:solidFill>
                  <a:schemeClr val="tx1"/>
                </a:solidFill>
                <a:latin typeface="二字元煜臣拙宋简" panose="02010604000000000000" pitchFamily="2" charset="-122"/>
                <a:ea typeface="二字元煜臣拙宋简" panose="02010604000000000000" pitchFamily="2" charset="-122"/>
              </a:rPr>
              <a:t>国共合作的原因</a:t>
            </a:r>
            <a:endParaRPr lang="en-US" altLang="zh-CN" sz="2000" dirty="0">
              <a:solidFill>
                <a:schemeClr val="tx1"/>
              </a:solidFill>
              <a:latin typeface="二字元煜臣拙宋简" panose="02010604000000000000" pitchFamily="2" charset="-122"/>
              <a:ea typeface="二字元煜臣拙宋简" panose="02010604000000000000" pitchFamily="2" charset="-122"/>
            </a:endParaRPr>
          </a:p>
          <a:p>
            <a:pPr>
              <a:lnSpc>
                <a:spcPct val="150000"/>
              </a:lnSpc>
            </a:pPr>
            <a:r>
              <a:rPr lang="zh-CN" altLang="en-US" sz="2000" dirty="0">
                <a:solidFill>
                  <a:schemeClr val="tx1"/>
                </a:solidFill>
                <a:latin typeface="二字元煜臣拙宋简" panose="02010604000000000000" pitchFamily="2" charset="-122"/>
                <a:ea typeface="二字元煜臣拙宋简" panose="02010604000000000000" pitchFamily="2" charset="-122"/>
              </a:rPr>
              <a:t>（</a:t>
            </a:r>
            <a:r>
              <a:rPr lang="en-US" altLang="zh-CN" sz="2000" dirty="0">
                <a:solidFill>
                  <a:schemeClr val="tx1"/>
                </a:solidFill>
                <a:latin typeface="二字元煜臣拙宋简" panose="02010604000000000000" pitchFamily="2" charset="-122"/>
                <a:ea typeface="二字元煜臣拙宋简" panose="02010604000000000000" pitchFamily="2" charset="-122"/>
              </a:rPr>
              <a:t>1</a:t>
            </a:r>
            <a:r>
              <a:rPr lang="zh-CN" altLang="en-US" sz="2000" dirty="0">
                <a:solidFill>
                  <a:schemeClr val="tx1"/>
                </a:solidFill>
                <a:latin typeface="二字元煜臣拙宋简" panose="02010604000000000000" pitchFamily="2" charset="-122"/>
                <a:ea typeface="二字元煜臣拙宋简" panose="02010604000000000000" pitchFamily="2" charset="-122"/>
              </a:rPr>
              <a:t>）共产党：京汉铁路工人大罢工被镇压，让共产党认识到</a:t>
            </a:r>
            <a:r>
              <a:rPr lang="zh-CN" altLang="en-US" sz="2000" dirty="0">
                <a:solidFill>
                  <a:schemeClr val="tx1"/>
                </a:solidFill>
                <a:highlight>
                  <a:srgbClr val="FFFF00"/>
                </a:highlight>
                <a:latin typeface="二字元煜臣拙宋简" panose="02010604000000000000" pitchFamily="2" charset="-122"/>
                <a:ea typeface="二字元煜臣拙宋简" panose="02010604000000000000" pitchFamily="2" charset="-122"/>
              </a:rPr>
              <a:t>自身的弱小</a:t>
            </a:r>
            <a:r>
              <a:rPr lang="zh-CN" altLang="en-US" sz="2000" dirty="0">
                <a:solidFill>
                  <a:schemeClr val="tx1"/>
                </a:solidFill>
                <a:latin typeface="二字元煜臣拙宋简" panose="02010604000000000000" pitchFamily="2" charset="-122"/>
                <a:ea typeface="二字元煜臣拙宋简" panose="02010604000000000000" pitchFamily="2" charset="-122"/>
              </a:rPr>
              <a:t>，</a:t>
            </a:r>
            <a:r>
              <a:rPr lang="zh-CN" altLang="en-US" sz="2000" dirty="0">
                <a:solidFill>
                  <a:schemeClr val="tx1"/>
                </a:solidFill>
                <a:highlight>
                  <a:srgbClr val="FFFF00"/>
                </a:highlight>
                <a:latin typeface="二字元煜臣拙宋简" panose="02010604000000000000" pitchFamily="2" charset="-122"/>
                <a:ea typeface="二字元煜臣拙宋简" panose="02010604000000000000" pitchFamily="2" charset="-122"/>
              </a:rPr>
              <a:t>孤军奋战不能成功</a:t>
            </a:r>
            <a:r>
              <a:rPr lang="zh-CN" altLang="en-US" sz="2000" dirty="0">
                <a:solidFill>
                  <a:schemeClr val="tx1"/>
                </a:solidFill>
                <a:latin typeface="二字元煜臣拙宋简" panose="02010604000000000000" pitchFamily="2" charset="-122"/>
                <a:ea typeface="二字元煜臣拙宋简" panose="02010604000000000000" pitchFamily="2" charset="-122"/>
              </a:rPr>
              <a:t>，</a:t>
            </a:r>
            <a:r>
              <a:rPr lang="zh-CN" altLang="en-US" sz="2000" dirty="0">
                <a:solidFill>
                  <a:schemeClr val="tx1"/>
                </a:solidFill>
                <a:highlight>
                  <a:srgbClr val="FFFF00"/>
                </a:highlight>
                <a:latin typeface="二字元煜臣拙宋简" panose="02010604000000000000" pitchFamily="2" charset="-122"/>
                <a:ea typeface="二字元煜臣拙宋简" panose="02010604000000000000" pitchFamily="2" charset="-122"/>
              </a:rPr>
              <a:t>必须寻找同盟军</a:t>
            </a:r>
            <a:r>
              <a:rPr lang="zh-CN" altLang="en-US" sz="2000" dirty="0">
                <a:solidFill>
                  <a:schemeClr val="tx1"/>
                </a:solidFill>
                <a:latin typeface="二字元煜臣拙宋简" panose="02010604000000000000" pitchFamily="2" charset="-122"/>
                <a:ea typeface="二字元煜臣拙宋简" panose="02010604000000000000" pitchFamily="2" charset="-122"/>
              </a:rPr>
              <a:t>。</a:t>
            </a:r>
            <a:endParaRPr lang="en-US" altLang="zh-CN" sz="2000" dirty="0">
              <a:solidFill>
                <a:schemeClr val="tx1"/>
              </a:solidFill>
              <a:latin typeface="二字元煜臣拙宋简" panose="02010604000000000000" pitchFamily="2" charset="-122"/>
              <a:ea typeface="二字元煜臣拙宋简" panose="02010604000000000000" pitchFamily="2" charset="-122"/>
            </a:endParaRPr>
          </a:p>
          <a:p>
            <a:pPr>
              <a:lnSpc>
                <a:spcPct val="150000"/>
              </a:lnSpc>
            </a:pPr>
            <a:r>
              <a:rPr lang="zh-CN" altLang="en-US" sz="2000" dirty="0">
                <a:solidFill>
                  <a:schemeClr val="tx1"/>
                </a:solidFill>
                <a:latin typeface="二字元煜臣拙宋简" panose="02010604000000000000" pitchFamily="2" charset="-122"/>
                <a:ea typeface="二字元煜臣拙宋简" panose="02010604000000000000" pitchFamily="2" charset="-122"/>
              </a:rPr>
              <a:t>（</a:t>
            </a:r>
            <a:r>
              <a:rPr lang="en-US" altLang="zh-CN" sz="2000" dirty="0">
                <a:solidFill>
                  <a:schemeClr val="tx1"/>
                </a:solidFill>
                <a:latin typeface="二字元煜臣拙宋简" panose="02010604000000000000" pitchFamily="2" charset="-122"/>
                <a:ea typeface="二字元煜臣拙宋简" panose="02010604000000000000" pitchFamily="2" charset="-122"/>
              </a:rPr>
              <a:t>2</a:t>
            </a:r>
            <a:r>
              <a:rPr lang="zh-CN" altLang="en-US" sz="2000" dirty="0">
                <a:solidFill>
                  <a:schemeClr val="tx1"/>
                </a:solidFill>
                <a:latin typeface="二字元煜臣拙宋简" panose="02010604000000000000" pitchFamily="2" charset="-122"/>
                <a:ea typeface="二字元煜臣拙宋简" panose="02010604000000000000" pitchFamily="2" charset="-122"/>
              </a:rPr>
              <a:t>）国民党：</a:t>
            </a:r>
            <a:endParaRPr lang="en-US" altLang="zh-CN" sz="2000" dirty="0">
              <a:solidFill>
                <a:schemeClr val="tx1"/>
              </a:solidFill>
              <a:latin typeface="二字元煜臣拙宋简" panose="02010604000000000000" pitchFamily="2" charset="-122"/>
              <a:ea typeface="二字元煜臣拙宋简" panose="02010604000000000000" pitchFamily="2" charset="-122"/>
            </a:endParaRPr>
          </a:p>
          <a:p>
            <a:pPr>
              <a:lnSpc>
                <a:spcPct val="150000"/>
              </a:lnSpc>
            </a:pPr>
            <a:r>
              <a:rPr lang="zh-CN" altLang="en-US" sz="2000" dirty="0">
                <a:solidFill>
                  <a:schemeClr val="tx1"/>
                </a:solidFill>
                <a:latin typeface="二字元煜臣拙宋简" panose="02010604000000000000" pitchFamily="2" charset="-122"/>
                <a:ea typeface="二字元煜臣拙宋简" panose="02010604000000000000" pitchFamily="2" charset="-122"/>
              </a:rPr>
              <a:t>孙中山经过多次反对北洋军阀的斗争失败后，深深感受到</a:t>
            </a:r>
            <a:r>
              <a:rPr lang="zh-CN" altLang="en-US" sz="2000" dirty="0">
                <a:solidFill>
                  <a:schemeClr val="tx1"/>
                </a:solidFill>
                <a:highlight>
                  <a:srgbClr val="FFFF00"/>
                </a:highlight>
                <a:latin typeface="二字元煜臣拙宋简" panose="02010604000000000000" pitchFamily="2" charset="-122"/>
                <a:ea typeface="二字元煜臣拙宋简" panose="02010604000000000000" pitchFamily="2" charset="-122"/>
              </a:rPr>
              <a:t>必须改组国民党</a:t>
            </a:r>
            <a:r>
              <a:rPr lang="zh-CN" altLang="en-US" sz="2000" dirty="0">
                <a:solidFill>
                  <a:schemeClr val="tx1"/>
                </a:solidFill>
                <a:latin typeface="二字元煜臣拙宋简" panose="02010604000000000000" pitchFamily="2" charset="-122"/>
                <a:ea typeface="二字元煜臣拙宋简" panose="02010604000000000000" pitchFamily="2" charset="-122"/>
              </a:rPr>
              <a:t>，</a:t>
            </a:r>
            <a:r>
              <a:rPr lang="zh-CN" altLang="en-US" sz="2000" dirty="0">
                <a:solidFill>
                  <a:schemeClr val="tx1"/>
                </a:solidFill>
                <a:highlight>
                  <a:srgbClr val="FFFF00"/>
                </a:highlight>
                <a:latin typeface="二字元煜臣拙宋简" panose="02010604000000000000" pitchFamily="2" charset="-122"/>
                <a:ea typeface="二字元煜臣拙宋简" panose="02010604000000000000" pitchFamily="2" charset="-122"/>
              </a:rPr>
              <a:t>为它注入新鲜血液</a:t>
            </a:r>
            <a:r>
              <a:rPr lang="zh-CN" altLang="en-US" sz="2000" dirty="0">
                <a:solidFill>
                  <a:schemeClr val="tx1"/>
                </a:solidFill>
                <a:latin typeface="二字元煜臣拙宋简" panose="02010604000000000000" pitchFamily="2" charset="-122"/>
                <a:ea typeface="二字元煜臣拙宋简" panose="02010604000000000000" pitchFamily="2" charset="-122"/>
              </a:rPr>
              <a:t>。</a:t>
            </a:r>
            <a:endParaRPr lang="en-US" altLang="zh-CN" dirty="0">
              <a:solidFill>
                <a:schemeClr val="tx1"/>
              </a:solidFill>
              <a:latin typeface="二字元煜臣拙宋简" panose="02010604000000000000" pitchFamily="2" charset="-122"/>
              <a:ea typeface="二字元煜臣拙宋简" panose="02010604000000000000" pitchFamily="2" charset="-122"/>
            </a:endParaRPr>
          </a:p>
        </p:txBody>
      </p:sp>
      <p:pic>
        <p:nvPicPr>
          <p:cNvPr id="19" name="图片 18" descr="红色小人"/>
          <p:cNvPicPr>
            <a:picLocks noChangeAspect="1"/>
          </p:cNvPicPr>
          <p:nvPr/>
        </p:nvPicPr>
        <p:blipFill>
          <a:blip r:embed="rId4"/>
          <a:stretch>
            <a:fillRect/>
          </a:stretch>
        </p:blipFill>
        <p:spPr>
          <a:xfrm>
            <a:off x="7750305" y="4099143"/>
            <a:ext cx="1466919" cy="2075015"/>
          </a:xfrm>
          <a:prstGeom prst="rect">
            <a:avLst/>
          </a:prstGeom>
        </p:spPr>
      </p:pic>
      <p:pic>
        <p:nvPicPr>
          <p:cNvPr id="20" name="图片 19" descr="蓝色小人"/>
          <p:cNvPicPr>
            <a:picLocks noChangeAspect="1"/>
          </p:cNvPicPr>
          <p:nvPr/>
        </p:nvPicPr>
        <p:blipFill>
          <a:blip r:embed="rId5"/>
          <a:stretch>
            <a:fillRect/>
          </a:stretch>
        </p:blipFill>
        <p:spPr>
          <a:xfrm>
            <a:off x="9233179" y="4002151"/>
            <a:ext cx="1466919" cy="2172007"/>
          </a:xfrm>
          <a:prstGeom prst="rect">
            <a:avLst/>
          </a:prstGeom>
        </p:spPr>
      </p:pic>
      <p:sp>
        <p:nvSpPr>
          <p:cNvPr id="21" name="对话气泡: 椭圆形 20"/>
          <p:cNvSpPr/>
          <p:nvPr/>
        </p:nvSpPr>
        <p:spPr>
          <a:xfrm>
            <a:off x="6316137" y="3535037"/>
            <a:ext cx="1738260" cy="864262"/>
          </a:xfrm>
          <a:prstGeom prst="wedgeEllipseCallout">
            <a:avLst>
              <a:gd name="adj1" fmla="val 43590"/>
              <a:gd name="adj2" fmla="val 53141"/>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Aa语文老师的字 (非商业使用)" panose="02010600010101010101" pitchFamily="2" charset="-122"/>
                <a:ea typeface="Aa语文老师的字 (非商业使用)" panose="02010600010101010101" pitchFamily="2" charset="-122"/>
              </a:rPr>
              <a:t>急需志同道合的小伙伴。</a:t>
            </a:r>
            <a:endParaRPr lang="zh-CN" altLang="en-US" dirty="0">
              <a:solidFill>
                <a:schemeClr val="tx1"/>
              </a:solidFill>
              <a:latin typeface="Aa语文老师的字 (非商业使用)" panose="02010600010101010101" pitchFamily="2" charset="-122"/>
              <a:ea typeface="Aa语文老师的字 (非商业使用)" panose="02010600010101010101" pitchFamily="2" charset="-122"/>
            </a:endParaRPr>
          </a:p>
        </p:txBody>
      </p:sp>
      <p:sp>
        <p:nvSpPr>
          <p:cNvPr id="22" name="对话气泡: 椭圆形 21"/>
          <p:cNvSpPr/>
          <p:nvPr/>
        </p:nvSpPr>
        <p:spPr>
          <a:xfrm>
            <a:off x="10266405" y="3535037"/>
            <a:ext cx="1738260" cy="864262"/>
          </a:xfrm>
          <a:prstGeom prst="wedgeEllipseCallout">
            <a:avLst>
              <a:gd name="adj1" fmla="val -51392"/>
              <a:gd name="adj2" fmla="val 44912"/>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Aa语文老师的字 (非商业使用)" panose="02010600010101010101" pitchFamily="2" charset="-122"/>
                <a:ea typeface="Aa语文老师的字 (非商业使用)" panose="02010600010101010101" pitchFamily="2" charset="-122"/>
              </a:rPr>
              <a:t>招聘青春活力的队友啦。</a:t>
            </a:r>
            <a:endParaRPr lang="zh-CN" altLang="en-US" dirty="0">
              <a:solidFill>
                <a:schemeClr val="tx1"/>
              </a:solidFill>
              <a:latin typeface="Aa语文老师的字 (非商业使用)" panose="02010600010101010101" pitchFamily="2" charset="-122"/>
              <a:ea typeface="Aa语文老师的字 (非商业使用)" panose="0201060001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par>
                          <p:cTn id="8" fill="hold">
                            <p:stCondLst>
                              <p:cond delay="500"/>
                            </p:stCondLst>
                            <p:childTnLst>
                              <p:par>
                                <p:cTn id="9" presetID="22" presetClass="entr" presetSubtype="8" fill="hold" grpId="0" nodeType="afterEffect">
                                  <p:stCondLst>
                                    <p:cond delay="0"/>
                                  </p:stCondLst>
                                  <p:iterate type="wd">
                                    <p:tmPct val="10000"/>
                                  </p:iterate>
                                  <p:childTnLst>
                                    <p:set>
                                      <p:cBhvr>
                                        <p:cTn id="10" dur="1" fill="hold">
                                          <p:stCondLst>
                                            <p:cond delay="0"/>
                                          </p:stCondLst>
                                        </p:cTn>
                                        <p:tgtEl>
                                          <p:spTgt spid="6"/>
                                        </p:tgtEl>
                                        <p:attrNameLst>
                                          <p:attrName>style.visibility</p:attrName>
                                        </p:attrNameLst>
                                      </p:cBhvr>
                                      <p:to>
                                        <p:strVal val="visible"/>
                                      </p:to>
                                    </p:set>
                                    <p:animEffect transition="in" filter="wipe(left)">
                                      <p:cBhvr>
                                        <p:cTn id="11" dur="500"/>
                                        <p:tgtEl>
                                          <p:spTgt spid="6"/>
                                        </p:tgtEl>
                                      </p:cBhvr>
                                    </p:animEffect>
                                  </p:childTnLst>
                                </p:cTn>
                              </p:par>
                            </p:childTnLst>
                          </p:cTn>
                        </p:par>
                        <p:par>
                          <p:cTn id="12" fill="hold">
                            <p:stCondLst>
                              <p:cond delay="1250"/>
                            </p:stCondLst>
                            <p:childTnLst>
                              <p:par>
                                <p:cTn id="13" presetID="22" presetClass="entr" presetSubtype="8"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left)">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53" presetClass="entr" presetSubtype="16" fill="hold" nodeType="clickEffect">
                                  <p:stCondLst>
                                    <p:cond delay="0"/>
                                  </p:stCondLst>
                                  <p:childTnLst>
                                    <p:set>
                                      <p:cBhvr>
                                        <p:cTn id="19" dur="1" fill="hold">
                                          <p:stCondLst>
                                            <p:cond delay="0"/>
                                          </p:stCondLst>
                                        </p:cTn>
                                        <p:tgtEl>
                                          <p:spTgt spid="8"/>
                                        </p:tgtEl>
                                        <p:attrNameLst>
                                          <p:attrName>style.visibility</p:attrName>
                                        </p:attrNameLst>
                                      </p:cBhvr>
                                      <p:to>
                                        <p:strVal val="visible"/>
                                      </p:to>
                                    </p:set>
                                    <p:anim calcmode="lin" valueType="num">
                                      <p:cBhvr>
                                        <p:cTn id="20" dur="500" fill="hold"/>
                                        <p:tgtEl>
                                          <p:spTgt spid="8"/>
                                        </p:tgtEl>
                                        <p:attrNameLst>
                                          <p:attrName>ppt_w</p:attrName>
                                        </p:attrNameLst>
                                      </p:cBhvr>
                                      <p:tavLst>
                                        <p:tav tm="0">
                                          <p:val>
                                            <p:fltVal val="0"/>
                                          </p:val>
                                        </p:tav>
                                        <p:tav tm="100000">
                                          <p:val>
                                            <p:strVal val="#ppt_w"/>
                                          </p:val>
                                        </p:tav>
                                      </p:tavLst>
                                    </p:anim>
                                    <p:anim calcmode="lin" valueType="num">
                                      <p:cBhvr>
                                        <p:cTn id="21" dur="500" fill="hold"/>
                                        <p:tgtEl>
                                          <p:spTgt spid="8"/>
                                        </p:tgtEl>
                                        <p:attrNameLst>
                                          <p:attrName>ppt_h</p:attrName>
                                        </p:attrNameLst>
                                      </p:cBhvr>
                                      <p:tavLst>
                                        <p:tav tm="0">
                                          <p:val>
                                            <p:fltVal val="0"/>
                                          </p:val>
                                        </p:tav>
                                        <p:tav tm="100000">
                                          <p:val>
                                            <p:strVal val="#ppt_h"/>
                                          </p:val>
                                        </p:tav>
                                      </p:tavLst>
                                    </p:anim>
                                    <p:animEffect transition="in" filter="fade">
                                      <p:cBhvr>
                                        <p:cTn id="22" dur="500"/>
                                        <p:tgtEl>
                                          <p:spTgt spid="8"/>
                                        </p:tgtEl>
                                      </p:cBhvr>
                                    </p:animEffect>
                                  </p:childTnLst>
                                </p:cTn>
                              </p:par>
                            </p:childTnLst>
                          </p:cTn>
                        </p:par>
                        <p:par>
                          <p:cTn id="23" fill="hold">
                            <p:stCondLst>
                              <p:cond delay="500"/>
                            </p:stCondLst>
                            <p:childTnLst>
                              <p:par>
                                <p:cTn id="24" presetID="22" presetClass="entr" presetSubtype="8" fill="hold" grpId="0" nodeType="afterEffect">
                                  <p:stCondLst>
                                    <p:cond delay="0"/>
                                  </p:stCondLst>
                                  <p:iterate type="wd">
                                    <p:tmPct val="10000"/>
                                  </p:iterate>
                                  <p:childTnLst>
                                    <p:set>
                                      <p:cBhvr>
                                        <p:cTn id="25" dur="1" fill="hold">
                                          <p:stCondLst>
                                            <p:cond delay="0"/>
                                          </p:stCondLst>
                                        </p:cTn>
                                        <p:tgtEl>
                                          <p:spTgt spid="3"/>
                                        </p:tgtEl>
                                        <p:attrNameLst>
                                          <p:attrName>style.visibility</p:attrName>
                                        </p:attrNameLst>
                                      </p:cBhvr>
                                      <p:to>
                                        <p:strVal val="visible"/>
                                      </p:to>
                                    </p:set>
                                    <p:animEffect transition="in" filter="wipe(left)">
                                      <p:cBhvr>
                                        <p:cTn id="26" dur="500"/>
                                        <p:tgtEl>
                                          <p:spTgt spid="3"/>
                                        </p:tgtEl>
                                      </p:cBhvr>
                                    </p:animEffect>
                                  </p:childTnLst>
                                </p:cTn>
                              </p:par>
                            </p:childTnLst>
                          </p:cTn>
                        </p:par>
                      </p:childTnLst>
                    </p:cTn>
                  </p:par>
                  <p:par>
                    <p:cTn id="27" fill="hold">
                      <p:stCondLst>
                        <p:cond delay="indefinite"/>
                      </p:stCondLst>
                      <p:childTnLst>
                        <p:par>
                          <p:cTn id="28" fill="hold">
                            <p:stCondLst>
                              <p:cond delay="0"/>
                            </p:stCondLst>
                            <p:childTnLst>
                              <p:par>
                                <p:cTn id="29" presetID="53" presetClass="entr" presetSubtype="16" fill="hold" nodeType="click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p:cTn id="31" dur="500" fill="hold"/>
                                        <p:tgtEl>
                                          <p:spTgt spid="10"/>
                                        </p:tgtEl>
                                        <p:attrNameLst>
                                          <p:attrName>ppt_w</p:attrName>
                                        </p:attrNameLst>
                                      </p:cBhvr>
                                      <p:tavLst>
                                        <p:tav tm="0">
                                          <p:val>
                                            <p:fltVal val="0"/>
                                          </p:val>
                                        </p:tav>
                                        <p:tav tm="100000">
                                          <p:val>
                                            <p:strVal val="#ppt_w"/>
                                          </p:val>
                                        </p:tav>
                                      </p:tavLst>
                                    </p:anim>
                                    <p:anim calcmode="lin" valueType="num">
                                      <p:cBhvr>
                                        <p:cTn id="32" dur="500" fill="hold"/>
                                        <p:tgtEl>
                                          <p:spTgt spid="10"/>
                                        </p:tgtEl>
                                        <p:attrNameLst>
                                          <p:attrName>ppt_h</p:attrName>
                                        </p:attrNameLst>
                                      </p:cBhvr>
                                      <p:tavLst>
                                        <p:tav tm="0">
                                          <p:val>
                                            <p:fltVal val="0"/>
                                          </p:val>
                                        </p:tav>
                                        <p:tav tm="100000">
                                          <p:val>
                                            <p:strVal val="#ppt_h"/>
                                          </p:val>
                                        </p:tav>
                                      </p:tavLst>
                                    </p:anim>
                                    <p:animEffect transition="in" filter="fade">
                                      <p:cBhvr>
                                        <p:cTn id="33" dur="500"/>
                                        <p:tgtEl>
                                          <p:spTgt spid="10"/>
                                        </p:tgtEl>
                                      </p:cBhvr>
                                    </p:animEffect>
                                  </p:childTnLst>
                                </p:cTn>
                              </p:par>
                            </p:childTnLst>
                          </p:cTn>
                        </p:par>
                        <p:par>
                          <p:cTn id="34" fill="hold">
                            <p:stCondLst>
                              <p:cond delay="500"/>
                            </p:stCondLst>
                            <p:childTnLst>
                              <p:par>
                                <p:cTn id="35" presetID="53" presetClass="entr" presetSubtype="16" fill="hold" nodeType="afterEffect">
                                  <p:stCondLst>
                                    <p:cond delay="0"/>
                                  </p:stCondLst>
                                  <p:childTnLst>
                                    <p:set>
                                      <p:cBhvr>
                                        <p:cTn id="36" dur="1" fill="hold">
                                          <p:stCondLst>
                                            <p:cond delay="0"/>
                                          </p:stCondLst>
                                        </p:cTn>
                                        <p:tgtEl>
                                          <p:spTgt spid="9"/>
                                        </p:tgtEl>
                                        <p:attrNameLst>
                                          <p:attrName>style.visibility</p:attrName>
                                        </p:attrNameLst>
                                      </p:cBhvr>
                                      <p:to>
                                        <p:strVal val="visible"/>
                                      </p:to>
                                    </p:set>
                                    <p:anim calcmode="lin" valueType="num">
                                      <p:cBhvr>
                                        <p:cTn id="37" dur="500" fill="hold"/>
                                        <p:tgtEl>
                                          <p:spTgt spid="9"/>
                                        </p:tgtEl>
                                        <p:attrNameLst>
                                          <p:attrName>ppt_w</p:attrName>
                                        </p:attrNameLst>
                                      </p:cBhvr>
                                      <p:tavLst>
                                        <p:tav tm="0">
                                          <p:val>
                                            <p:fltVal val="0"/>
                                          </p:val>
                                        </p:tav>
                                        <p:tav tm="100000">
                                          <p:val>
                                            <p:strVal val="#ppt_w"/>
                                          </p:val>
                                        </p:tav>
                                      </p:tavLst>
                                    </p:anim>
                                    <p:anim calcmode="lin" valueType="num">
                                      <p:cBhvr>
                                        <p:cTn id="38" dur="500" fill="hold"/>
                                        <p:tgtEl>
                                          <p:spTgt spid="9"/>
                                        </p:tgtEl>
                                        <p:attrNameLst>
                                          <p:attrName>ppt_h</p:attrName>
                                        </p:attrNameLst>
                                      </p:cBhvr>
                                      <p:tavLst>
                                        <p:tav tm="0">
                                          <p:val>
                                            <p:fltVal val="0"/>
                                          </p:val>
                                        </p:tav>
                                        <p:tav tm="100000">
                                          <p:val>
                                            <p:strVal val="#ppt_h"/>
                                          </p:val>
                                        </p:tav>
                                      </p:tavLst>
                                    </p:anim>
                                    <p:animEffect transition="in" filter="fade">
                                      <p:cBhvr>
                                        <p:cTn id="39" dur="500"/>
                                        <p:tgtEl>
                                          <p:spTgt spid="9"/>
                                        </p:tgtEl>
                                      </p:cBhvr>
                                    </p:animEffect>
                                  </p:childTnLst>
                                </p:cTn>
                              </p:par>
                            </p:childTnLst>
                          </p:cTn>
                        </p:par>
                        <p:par>
                          <p:cTn id="40" fill="hold">
                            <p:stCondLst>
                              <p:cond delay="1000"/>
                            </p:stCondLst>
                            <p:childTnLst>
                              <p:par>
                                <p:cTn id="41" presetID="22" presetClass="entr" presetSubtype="8" fill="hold" grpId="0" nodeType="afterEffect">
                                  <p:stCondLst>
                                    <p:cond delay="0"/>
                                  </p:stCondLst>
                                  <p:iterate type="wd">
                                    <p:tmPct val="10000"/>
                                  </p:iterate>
                                  <p:childTnLst>
                                    <p:set>
                                      <p:cBhvr>
                                        <p:cTn id="42" dur="1" fill="hold">
                                          <p:stCondLst>
                                            <p:cond delay="0"/>
                                          </p:stCondLst>
                                        </p:cTn>
                                        <p:tgtEl>
                                          <p:spTgt spid="4"/>
                                        </p:tgtEl>
                                        <p:attrNameLst>
                                          <p:attrName>style.visibility</p:attrName>
                                        </p:attrNameLst>
                                      </p:cBhvr>
                                      <p:to>
                                        <p:strVal val="visible"/>
                                      </p:to>
                                    </p:set>
                                    <p:animEffect transition="in" filter="wipe(left)">
                                      <p:cBhvr>
                                        <p:cTn id="43" dur="500"/>
                                        <p:tgtEl>
                                          <p:spTgt spid="4"/>
                                        </p:tgtEl>
                                      </p:cBhvr>
                                    </p:animEffect>
                                  </p:childTnLst>
                                </p:cTn>
                              </p:par>
                            </p:childTnLst>
                          </p:cTn>
                        </p:par>
                      </p:childTnLst>
                    </p:cTn>
                  </p:par>
                  <p:par>
                    <p:cTn id="44" fill="hold">
                      <p:stCondLst>
                        <p:cond delay="indefinite"/>
                      </p:stCondLst>
                      <p:childTnLst>
                        <p:par>
                          <p:cTn id="45" fill="hold">
                            <p:stCondLst>
                              <p:cond delay="0"/>
                            </p:stCondLst>
                            <p:childTnLst>
                              <p:par>
                                <p:cTn id="46" presetID="53" presetClass="entr" presetSubtype="16" fill="hold" nodeType="clickEffect">
                                  <p:stCondLst>
                                    <p:cond delay="0"/>
                                  </p:stCondLst>
                                  <p:childTnLst>
                                    <p:set>
                                      <p:cBhvr>
                                        <p:cTn id="47" dur="1" fill="hold">
                                          <p:stCondLst>
                                            <p:cond delay="0"/>
                                          </p:stCondLst>
                                        </p:cTn>
                                        <p:tgtEl>
                                          <p:spTgt spid="11"/>
                                        </p:tgtEl>
                                        <p:attrNameLst>
                                          <p:attrName>style.visibility</p:attrName>
                                        </p:attrNameLst>
                                      </p:cBhvr>
                                      <p:to>
                                        <p:strVal val="visible"/>
                                      </p:to>
                                    </p:set>
                                    <p:anim calcmode="lin" valueType="num">
                                      <p:cBhvr>
                                        <p:cTn id="48" dur="500" fill="hold"/>
                                        <p:tgtEl>
                                          <p:spTgt spid="11"/>
                                        </p:tgtEl>
                                        <p:attrNameLst>
                                          <p:attrName>ppt_w</p:attrName>
                                        </p:attrNameLst>
                                      </p:cBhvr>
                                      <p:tavLst>
                                        <p:tav tm="0">
                                          <p:val>
                                            <p:fltVal val="0"/>
                                          </p:val>
                                        </p:tav>
                                        <p:tav tm="100000">
                                          <p:val>
                                            <p:strVal val="#ppt_w"/>
                                          </p:val>
                                        </p:tav>
                                      </p:tavLst>
                                    </p:anim>
                                    <p:anim calcmode="lin" valueType="num">
                                      <p:cBhvr>
                                        <p:cTn id="49" dur="500" fill="hold"/>
                                        <p:tgtEl>
                                          <p:spTgt spid="11"/>
                                        </p:tgtEl>
                                        <p:attrNameLst>
                                          <p:attrName>ppt_h</p:attrName>
                                        </p:attrNameLst>
                                      </p:cBhvr>
                                      <p:tavLst>
                                        <p:tav tm="0">
                                          <p:val>
                                            <p:fltVal val="0"/>
                                          </p:val>
                                        </p:tav>
                                        <p:tav tm="100000">
                                          <p:val>
                                            <p:strVal val="#ppt_h"/>
                                          </p:val>
                                        </p:tav>
                                      </p:tavLst>
                                    </p:anim>
                                    <p:animEffect transition="in" filter="fade">
                                      <p:cBhvr>
                                        <p:cTn id="50" dur="500"/>
                                        <p:tgtEl>
                                          <p:spTgt spid="11"/>
                                        </p:tgtEl>
                                      </p:cBhvr>
                                    </p:animEffect>
                                  </p:childTnLst>
                                </p:cTn>
                              </p:par>
                            </p:childTnLst>
                          </p:cTn>
                        </p:par>
                        <p:par>
                          <p:cTn id="51" fill="hold">
                            <p:stCondLst>
                              <p:cond delay="500"/>
                            </p:stCondLst>
                            <p:childTnLst>
                              <p:par>
                                <p:cTn id="52" presetID="53" presetClass="entr" presetSubtype="16" fill="hold" nodeType="afterEffect">
                                  <p:stCondLst>
                                    <p:cond delay="0"/>
                                  </p:stCondLst>
                                  <p:childTnLst>
                                    <p:set>
                                      <p:cBhvr>
                                        <p:cTn id="53" dur="1" fill="hold">
                                          <p:stCondLst>
                                            <p:cond delay="0"/>
                                          </p:stCondLst>
                                        </p:cTn>
                                        <p:tgtEl>
                                          <p:spTgt spid="12"/>
                                        </p:tgtEl>
                                        <p:attrNameLst>
                                          <p:attrName>style.visibility</p:attrName>
                                        </p:attrNameLst>
                                      </p:cBhvr>
                                      <p:to>
                                        <p:strVal val="visible"/>
                                      </p:to>
                                    </p:set>
                                    <p:anim calcmode="lin" valueType="num">
                                      <p:cBhvr>
                                        <p:cTn id="54" dur="500" fill="hold"/>
                                        <p:tgtEl>
                                          <p:spTgt spid="12"/>
                                        </p:tgtEl>
                                        <p:attrNameLst>
                                          <p:attrName>ppt_w</p:attrName>
                                        </p:attrNameLst>
                                      </p:cBhvr>
                                      <p:tavLst>
                                        <p:tav tm="0">
                                          <p:val>
                                            <p:fltVal val="0"/>
                                          </p:val>
                                        </p:tav>
                                        <p:tav tm="100000">
                                          <p:val>
                                            <p:strVal val="#ppt_w"/>
                                          </p:val>
                                        </p:tav>
                                      </p:tavLst>
                                    </p:anim>
                                    <p:anim calcmode="lin" valueType="num">
                                      <p:cBhvr>
                                        <p:cTn id="55" dur="500" fill="hold"/>
                                        <p:tgtEl>
                                          <p:spTgt spid="12"/>
                                        </p:tgtEl>
                                        <p:attrNameLst>
                                          <p:attrName>ppt_h</p:attrName>
                                        </p:attrNameLst>
                                      </p:cBhvr>
                                      <p:tavLst>
                                        <p:tav tm="0">
                                          <p:val>
                                            <p:fltVal val="0"/>
                                          </p:val>
                                        </p:tav>
                                        <p:tav tm="100000">
                                          <p:val>
                                            <p:strVal val="#ppt_h"/>
                                          </p:val>
                                        </p:tav>
                                      </p:tavLst>
                                    </p:anim>
                                    <p:animEffect transition="in" filter="fade">
                                      <p:cBhvr>
                                        <p:cTn id="56" dur="500"/>
                                        <p:tgtEl>
                                          <p:spTgt spid="12"/>
                                        </p:tgtEl>
                                      </p:cBhvr>
                                    </p:animEffect>
                                  </p:childTnLst>
                                </p:cTn>
                              </p:par>
                            </p:childTnLst>
                          </p:cTn>
                        </p:par>
                        <p:par>
                          <p:cTn id="57" fill="hold">
                            <p:stCondLst>
                              <p:cond delay="1000"/>
                            </p:stCondLst>
                            <p:childTnLst>
                              <p:par>
                                <p:cTn id="58" presetID="53" presetClass="entr" presetSubtype="16" fill="hold" nodeType="afterEffect">
                                  <p:stCondLst>
                                    <p:cond delay="0"/>
                                  </p:stCondLst>
                                  <p:childTnLst>
                                    <p:set>
                                      <p:cBhvr>
                                        <p:cTn id="59" dur="1" fill="hold">
                                          <p:stCondLst>
                                            <p:cond delay="0"/>
                                          </p:stCondLst>
                                        </p:cTn>
                                        <p:tgtEl>
                                          <p:spTgt spid="13"/>
                                        </p:tgtEl>
                                        <p:attrNameLst>
                                          <p:attrName>style.visibility</p:attrName>
                                        </p:attrNameLst>
                                      </p:cBhvr>
                                      <p:to>
                                        <p:strVal val="visible"/>
                                      </p:to>
                                    </p:set>
                                    <p:anim calcmode="lin" valueType="num">
                                      <p:cBhvr>
                                        <p:cTn id="60" dur="500" fill="hold"/>
                                        <p:tgtEl>
                                          <p:spTgt spid="13"/>
                                        </p:tgtEl>
                                        <p:attrNameLst>
                                          <p:attrName>ppt_w</p:attrName>
                                        </p:attrNameLst>
                                      </p:cBhvr>
                                      <p:tavLst>
                                        <p:tav tm="0">
                                          <p:val>
                                            <p:fltVal val="0"/>
                                          </p:val>
                                        </p:tav>
                                        <p:tav tm="100000">
                                          <p:val>
                                            <p:strVal val="#ppt_w"/>
                                          </p:val>
                                        </p:tav>
                                      </p:tavLst>
                                    </p:anim>
                                    <p:anim calcmode="lin" valueType="num">
                                      <p:cBhvr>
                                        <p:cTn id="61" dur="500" fill="hold"/>
                                        <p:tgtEl>
                                          <p:spTgt spid="13"/>
                                        </p:tgtEl>
                                        <p:attrNameLst>
                                          <p:attrName>ppt_h</p:attrName>
                                        </p:attrNameLst>
                                      </p:cBhvr>
                                      <p:tavLst>
                                        <p:tav tm="0">
                                          <p:val>
                                            <p:fltVal val="0"/>
                                          </p:val>
                                        </p:tav>
                                        <p:tav tm="100000">
                                          <p:val>
                                            <p:strVal val="#ppt_h"/>
                                          </p:val>
                                        </p:tav>
                                      </p:tavLst>
                                    </p:anim>
                                    <p:animEffect transition="in" filter="fade">
                                      <p:cBhvr>
                                        <p:cTn id="62" dur="500"/>
                                        <p:tgtEl>
                                          <p:spTgt spid="13"/>
                                        </p:tgtEl>
                                      </p:cBhvr>
                                    </p:animEffect>
                                  </p:childTnLst>
                                </p:cTn>
                              </p:par>
                            </p:childTnLst>
                          </p:cTn>
                        </p:par>
                        <p:par>
                          <p:cTn id="63" fill="hold">
                            <p:stCondLst>
                              <p:cond delay="1500"/>
                            </p:stCondLst>
                            <p:childTnLst>
                              <p:par>
                                <p:cTn id="64" presetID="22" presetClass="entr" presetSubtype="8" fill="hold" grpId="0" nodeType="afterEffect">
                                  <p:stCondLst>
                                    <p:cond delay="0"/>
                                  </p:stCondLst>
                                  <p:iterate type="wd">
                                    <p:tmPct val="10000"/>
                                  </p:iterate>
                                  <p:childTnLst>
                                    <p:set>
                                      <p:cBhvr>
                                        <p:cTn id="65" dur="1" fill="hold">
                                          <p:stCondLst>
                                            <p:cond delay="0"/>
                                          </p:stCondLst>
                                        </p:cTn>
                                        <p:tgtEl>
                                          <p:spTgt spid="5"/>
                                        </p:tgtEl>
                                        <p:attrNameLst>
                                          <p:attrName>style.visibility</p:attrName>
                                        </p:attrNameLst>
                                      </p:cBhvr>
                                      <p:to>
                                        <p:strVal val="visible"/>
                                      </p:to>
                                    </p:set>
                                    <p:animEffect transition="in" filter="wipe(left)">
                                      <p:cBhvr>
                                        <p:cTn id="66" dur="500"/>
                                        <p:tgtEl>
                                          <p:spTgt spid="5"/>
                                        </p:tgtEl>
                                      </p:cBhvr>
                                    </p:animEffect>
                                  </p:childTnLst>
                                </p:cTn>
                              </p:par>
                              <p:par>
                                <p:cTn id="67" presetID="16" presetClass="entr" presetSubtype="21" fill="hold" nodeType="withEffect">
                                  <p:stCondLst>
                                    <p:cond delay="0"/>
                                  </p:stCondLst>
                                  <p:childTnLst>
                                    <p:set>
                                      <p:cBhvr>
                                        <p:cTn id="68" dur="1" fill="hold">
                                          <p:stCondLst>
                                            <p:cond delay="0"/>
                                          </p:stCondLst>
                                        </p:cTn>
                                        <p:tgtEl>
                                          <p:spTgt spid="14"/>
                                        </p:tgtEl>
                                        <p:attrNameLst>
                                          <p:attrName>style.visibility</p:attrName>
                                        </p:attrNameLst>
                                      </p:cBhvr>
                                      <p:to>
                                        <p:strVal val="visible"/>
                                      </p:to>
                                    </p:set>
                                    <p:animEffect transition="in" filter="barn(inVertical)">
                                      <p:cBhvr>
                                        <p:cTn id="69" dur="500"/>
                                        <p:tgtEl>
                                          <p:spTgt spid="14"/>
                                        </p:tgtEl>
                                      </p:cBhvr>
                                    </p:animEffect>
                                  </p:childTnLst>
                                </p:cTn>
                              </p:par>
                            </p:childTnLst>
                          </p:cTn>
                        </p:par>
                      </p:childTnLst>
                    </p:cTn>
                  </p:par>
                  <p:par>
                    <p:cTn id="70" fill="hold">
                      <p:stCondLst>
                        <p:cond delay="indefinite"/>
                      </p:stCondLst>
                      <p:childTnLst>
                        <p:par>
                          <p:cTn id="71" fill="hold">
                            <p:stCondLst>
                              <p:cond delay="0"/>
                            </p:stCondLst>
                            <p:childTnLst>
                              <p:par>
                                <p:cTn id="72" presetID="16" presetClass="entr" presetSubtype="21" fill="hold" grpId="0" nodeType="clickEffect">
                                  <p:stCondLst>
                                    <p:cond delay="0"/>
                                  </p:stCondLst>
                                  <p:childTnLst>
                                    <p:set>
                                      <p:cBhvr>
                                        <p:cTn id="73" dur="1" fill="hold">
                                          <p:stCondLst>
                                            <p:cond delay="0"/>
                                          </p:stCondLst>
                                        </p:cTn>
                                        <p:tgtEl>
                                          <p:spTgt spid="15"/>
                                        </p:tgtEl>
                                        <p:attrNameLst>
                                          <p:attrName>style.visibility</p:attrName>
                                        </p:attrNameLst>
                                      </p:cBhvr>
                                      <p:to>
                                        <p:strVal val="visible"/>
                                      </p:to>
                                    </p:set>
                                    <p:animEffect transition="in" filter="barn(inVertical)">
                                      <p:cBhvr>
                                        <p:cTn id="74" dur="500"/>
                                        <p:tgtEl>
                                          <p:spTgt spid="15"/>
                                        </p:tgtEl>
                                      </p:cBhvr>
                                    </p:animEffect>
                                  </p:childTnLst>
                                </p:cTn>
                              </p:par>
                            </p:childTnLst>
                          </p:cTn>
                        </p:par>
                      </p:childTnLst>
                    </p:cTn>
                  </p:par>
                  <p:par>
                    <p:cTn id="75" fill="hold">
                      <p:stCondLst>
                        <p:cond delay="indefinite"/>
                      </p:stCondLst>
                      <p:childTnLst>
                        <p:par>
                          <p:cTn id="76" fill="hold">
                            <p:stCondLst>
                              <p:cond delay="0"/>
                            </p:stCondLst>
                            <p:childTnLst>
                              <p:par>
                                <p:cTn id="77" presetID="42" presetClass="entr" presetSubtype="0" fill="hold" grpId="0" nodeType="clickEffect">
                                  <p:stCondLst>
                                    <p:cond delay="0"/>
                                  </p:stCondLst>
                                  <p:childTnLst>
                                    <p:set>
                                      <p:cBhvr>
                                        <p:cTn id="78" dur="1" fill="hold">
                                          <p:stCondLst>
                                            <p:cond delay="0"/>
                                          </p:stCondLst>
                                        </p:cTn>
                                        <p:tgtEl>
                                          <p:spTgt spid="18"/>
                                        </p:tgtEl>
                                        <p:attrNameLst>
                                          <p:attrName>style.visibility</p:attrName>
                                        </p:attrNameLst>
                                      </p:cBhvr>
                                      <p:to>
                                        <p:strVal val="visible"/>
                                      </p:to>
                                    </p:set>
                                    <p:animEffect transition="in" filter="fade">
                                      <p:cBhvr>
                                        <p:cTn id="79" dur="1000"/>
                                        <p:tgtEl>
                                          <p:spTgt spid="18"/>
                                        </p:tgtEl>
                                      </p:cBhvr>
                                    </p:animEffect>
                                    <p:anim calcmode="lin" valueType="num">
                                      <p:cBhvr>
                                        <p:cTn id="80" dur="1000" fill="hold"/>
                                        <p:tgtEl>
                                          <p:spTgt spid="18"/>
                                        </p:tgtEl>
                                        <p:attrNameLst>
                                          <p:attrName>ppt_x</p:attrName>
                                        </p:attrNameLst>
                                      </p:cBhvr>
                                      <p:tavLst>
                                        <p:tav tm="0">
                                          <p:val>
                                            <p:strVal val="#ppt_x"/>
                                          </p:val>
                                        </p:tav>
                                        <p:tav tm="100000">
                                          <p:val>
                                            <p:strVal val="#ppt_x"/>
                                          </p:val>
                                        </p:tav>
                                      </p:tavLst>
                                    </p:anim>
                                    <p:anim calcmode="lin" valueType="num">
                                      <p:cBhvr>
                                        <p:cTn id="81" dur="1000" fill="hold"/>
                                        <p:tgtEl>
                                          <p:spTgt spid="18"/>
                                        </p:tgtEl>
                                        <p:attrNameLst>
                                          <p:attrName>ppt_y</p:attrName>
                                        </p:attrNameLst>
                                      </p:cBhvr>
                                      <p:tavLst>
                                        <p:tav tm="0">
                                          <p:val>
                                            <p:strVal val="#ppt_y+.1"/>
                                          </p:val>
                                        </p:tav>
                                        <p:tav tm="100000">
                                          <p:val>
                                            <p:strVal val="#ppt_y"/>
                                          </p:val>
                                        </p:tav>
                                      </p:tavLst>
                                    </p:anim>
                                  </p:childTnLst>
                                </p:cTn>
                              </p:par>
                            </p:childTnLst>
                          </p:cTn>
                        </p:par>
                        <p:par>
                          <p:cTn id="82" fill="hold">
                            <p:stCondLst>
                              <p:cond delay="1000"/>
                            </p:stCondLst>
                            <p:childTnLst>
                              <p:par>
                                <p:cTn id="83" presetID="53" presetClass="entr" presetSubtype="16" fill="hold" nodeType="afterEffect">
                                  <p:stCondLst>
                                    <p:cond delay="0"/>
                                  </p:stCondLst>
                                  <p:childTnLst>
                                    <p:set>
                                      <p:cBhvr>
                                        <p:cTn id="84" dur="1" fill="hold">
                                          <p:stCondLst>
                                            <p:cond delay="0"/>
                                          </p:stCondLst>
                                        </p:cTn>
                                        <p:tgtEl>
                                          <p:spTgt spid="17"/>
                                        </p:tgtEl>
                                        <p:attrNameLst>
                                          <p:attrName>style.visibility</p:attrName>
                                        </p:attrNameLst>
                                      </p:cBhvr>
                                      <p:to>
                                        <p:strVal val="visible"/>
                                      </p:to>
                                    </p:set>
                                    <p:anim calcmode="lin" valueType="num">
                                      <p:cBhvr>
                                        <p:cTn id="85" dur="500" fill="hold"/>
                                        <p:tgtEl>
                                          <p:spTgt spid="17"/>
                                        </p:tgtEl>
                                        <p:attrNameLst>
                                          <p:attrName>ppt_w</p:attrName>
                                        </p:attrNameLst>
                                      </p:cBhvr>
                                      <p:tavLst>
                                        <p:tav tm="0">
                                          <p:val>
                                            <p:fltVal val="0"/>
                                          </p:val>
                                        </p:tav>
                                        <p:tav tm="100000">
                                          <p:val>
                                            <p:strVal val="#ppt_w"/>
                                          </p:val>
                                        </p:tav>
                                      </p:tavLst>
                                    </p:anim>
                                    <p:anim calcmode="lin" valueType="num">
                                      <p:cBhvr>
                                        <p:cTn id="86" dur="500" fill="hold"/>
                                        <p:tgtEl>
                                          <p:spTgt spid="17"/>
                                        </p:tgtEl>
                                        <p:attrNameLst>
                                          <p:attrName>ppt_h</p:attrName>
                                        </p:attrNameLst>
                                      </p:cBhvr>
                                      <p:tavLst>
                                        <p:tav tm="0">
                                          <p:val>
                                            <p:fltVal val="0"/>
                                          </p:val>
                                        </p:tav>
                                        <p:tav tm="100000">
                                          <p:val>
                                            <p:strVal val="#ppt_h"/>
                                          </p:val>
                                        </p:tav>
                                      </p:tavLst>
                                    </p:anim>
                                    <p:animEffect transition="in" filter="fade">
                                      <p:cBhvr>
                                        <p:cTn id="87" dur="500"/>
                                        <p:tgtEl>
                                          <p:spTgt spid="17"/>
                                        </p:tgtEl>
                                      </p:cBhvr>
                                    </p:animEffect>
                                  </p:childTnLst>
                                </p:cTn>
                              </p:par>
                            </p:childTnLst>
                          </p:cTn>
                        </p:par>
                        <p:par>
                          <p:cTn id="88" fill="hold">
                            <p:stCondLst>
                              <p:cond delay="1500"/>
                            </p:stCondLst>
                            <p:childTnLst>
                              <p:par>
                                <p:cTn id="89" presetID="53" presetClass="entr" presetSubtype="16" fill="hold" nodeType="afterEffect">
                                  <p:stCondLst>
                                    <p:cond delay="0"/>
                                  </p:stCondLst>
                                  <p:childTnLst>
                                    <p:set>
                                      <p:cBhvr>
                                        <p:cTn id="90" dur="1" fill="hold">
                                          <p:stCondLst>
                                            <p:cond delay="0"/>
                                          </p:stCondLst>
                                        </p:cTn>
                                        <p:tgtEl>
                                          <p:spTgt spid="16"/>
                                        </p:tgtEl>
                                        <p:attrNameLst>
                                          <p:attrName>style.visibility</p:attrName>
                                        </p:attrNameLst>
                                      </p:cBhvr>
                                      <p:to>
                                        <p:strVal val="visible"/>
                                      </p:to>
                                    </p:set>
                                    <p:anim calcmode="lin" valueType="num">
                                      <p:cBhvr>
                                        <p:cTn id="91" dur="500" fill="hold"/>
                                        <p:tgtEl>
                                          <p:spTgt spid="16"/>
                                        </p:tgtEl>
                                        <p:attrNameLst>
                                          <p:attrName>ppt_w</p:attrName>
                                        </p:attrNameLst>
                                      </p:cBhvr>
                                      <p:tavLst>
                                        <p:tav tm="0">
                                          <p:val>
                                            <p:fltVal val="0"/>
                                          </p:val>
                                        </p:tav>
                                        <p:tav tm="100000">
                                          <p:val>
                                            <p:strVal val="#ppt_w"/>
                                          </p:val>
                                        </p:tav>
                                      </p:tavLst>
                                    </p:anim>
                                    <p:anim calcmode="lin" valueType="num">
                                      <p:cBhvr>
                                        <p:cTn id="92" dur="500" fill="hold"/>
                                        <p:tgtEl>
                                          <p:spTgt spid="16"/>
                                        </p:tgtEl>
                                        <p:attrNameLst>
                                          <p:attrName>ppt_h</p:attrName>
                                        </p:attrNameLst>
                                      </p:cBhvr>
                                      <p:tavLst>
                                        <p:tav tm="0">
                                          <p:val>
                                            <p:fltVal val="0"/>
                                          </p:val>
                                        </p:tav>
                                        <p:tav tm="100000">
                                          <p:val>
                                            <p:strVal val="#ppt_h"/>
                                          </p:val>
                                        </p:tav>
                                      </p:tavLst>
                                    </p:anim>
                                    <p:animEffect transition="in" filter="fade">
                                      <p:cBhvr>
                                        <p:cTn id="93" dur="500"/>
                                        <p:tgtEl>
                                          <p:spTgt spid="16"/>
                                        </p:tgtEl>
                                      </p:cBhvr>
                                    </p:animEffect>
                                  </p:childTnLst>
                                </p:cTn>
                              </p:par>
                            </p:childTnLst>
                          </p:cTn>
                        </p:par>
                        <p:par>
                          <p:cTn id="94" fill="hold">
                            <p:stCondLst>
                              <p:cond delay="2000"/>
                            </p:stCondLst>
                            <p:childTnLst>
                              <p:par>
                                <p:cTn id="95" presetID="42" presetClass="entr" presetSubtype="0" fill="hold" nodeType="afterEffect">
                                  <p:stCondLst>
                                    <p:cond delay="0"/>
                                  </p:stCondLst>
                                  <p:childTnLst>
                                    <p:set>
                                      <p:cBhvr>
                                        <p:cTn id="96" dur="1" fill="hold">
                                          <p:stCondLst>
                                            <p:cond delay="0"/>
                                          </p:stCondLst>
                                        </p:cTn>
                                        <p:tgtEl>
                                          <p:spTgt spid="19"/>
                                        </p:tgtEl>
                                        <p:attrNameLst>
                                          <p:attrName>style.visibility</p:attrName>
                                        </p:attrNameLst>
                                      </p:cBhvr>
                                      <p:to>
                                        <p:strVal val="visible"/>
                                      </p:to>
                                    </p:set>
                                    <p:animEffect transition="in" filter="fade">
                                      <p:cBhvr>
                                        <p:cTn id="97" dur="1000"/>
                                        <p:tgtEl>
                                          <p:spTgt spid="19"/>
                                        </p:tgtEl>
                                      </p:cBhvr>
                                    </p:animEffect>
                                    <p:anim calcmode="lin" valueType="num">
                                      <p:cBhvr>
                                        <p:cTn id="98" dur="1000" fill="hold"/>
                                        <p:tgtEl>
                                          <p:spTgt spid="19"/>
                                        </p:tgtEl>
                                        <p:attrNameLst>
                                          <p:attrName>ppt_x</p:attrName>
                                        </p:attrNameLst>
                                      </p:cBhvr>
                                      <p:tavLst>
                                        <p:tav tm="0">
                                          <p:val>
                                            <p:strVal val="#ppt_x"/>
                                          </p:val>
                                        </p:tav>
                                        <p:tav tm="100000">
                                          <p:val>
                                            <p:strVal val="#ppt_x"/>
                                          </p:val>
                                        </p:tav>
                                      </p:tavLst>
                                    </p:anim>
                                    <p:anim calcmode="lin" valueType="num">
                                      <p:cBhvr>
                                        <p:cTn id="99" dur="1000" fill="hold"/>
                                        <p:tgtEl>
                                          <p:spTgt spid="19"/>
                                        </p:tgtEl>
                                        <p:attrNameLst>
                                          <p:attrName>ppt_y</p:attrName>
                                        </p:attrNameLst>
                                      </p:cBhvr>
                                      <p:tavLst>
                                        <p:tav tm="0">
                                          <p:val>
                                            <p:strVal val="#ppt_y+.1"/>
                                          </p:val>
                                        </p:tav>
                                        <p:tav tm="100000">
                                          <p:val>
                                            <p:strVal val="#ppt_y"/>
                                          </p:val>
                                        </p:tav>
                                      </p:tavLst>
                                    </p:anim>
                                  </p:childTnLst>
                                </p:cTn>
                              </p:par>
                            </p:childTnLst>
                          </p:cTn>
                        </p:par>
                        <p:par>
                          <p:cTn id="100" fill="hold">
                            <p:stCondLst>
                              <p:cond delay="3000"/>
                            </p:stCondLst>
                            <p:childTnLst>
                              <p:par>
                                <p:cTn id="101" presetID="53" presetClass="entr" presetSubtype="16" fill="hold" grpId="0" nodeType="afterEffect">
                                  <p:stCondLst>
                                    <p:cond delay="0"/>
                                  </p:stCondLst>
                                  <p:childTnLst>
                                    <p:set>
                                      <p:cBhvr>
                                        <p:cTn id="102" dur="1" fill="hold">
                                          <p:stCondLst>
                                            <p:cond delay="0"/>
                                          </p:stCondLst>
                                        </p:cTn>
                                        <p:tgtEl>
                                          <p:spTgt spid="21"/>
                                        </p:tgtEl>
                                        <p:attrNameLst>
                                          <p:attrName>style.visibility</p:attrName>
                                        </p:attrNameLst>
                                      </p:cBhvr>
                                      <p:to>
                                        <p:strVal val="visible"/>
                                      </p:to>
                                    </p:set>
                                    <p:anim calcmode="lin" valueType="num">
                                      <p:cBhvr>
                                        <p:cTn id="103" dur="500" fill="hold"/>
                                        <p:tgtEl>
                                          <p:spTgt spid="21"/>
                                        </p:tgtEl>
                                        <p:attrNameLst>
                                          <p:attrName>ppt_w</p:attrName>
                                        </p:attrNameLst>
                                      </p:cBhvr>
                                      <p:tavLst>
                                        <p:tav tm="0">
                                          <p:val>
                                            <p:fltVal val="0"/>
                                          </p:val>
                                        </p:tav>
                                        <p:tav tm="100000">
                                          <p:val>
                                            <p:strVal val="#ppt_w"/>
                                          </p:val>
                                        </p:tav>
                                      </p:tavLst>
                                    </p:anim>
                                    <p:anim calcmode="lin" valueType="num">
                                      <p:cBhvr>
                                        <p:cTn id="104" dur="500" fill="hold"/>
                                        <p:tgtEl>
                                          <p:spTgt spid="21"/>
                                        </p:tgtEl>
                                        <p:attrNameLst>
                                          <p:attrName>ppt_h</p:attrName>
                                        </p:attrNameLst>
                                      </p:cBhvr>
                                      <p:tavLst>
                                        <p:tav tm="0">
                                          <p:val>
                                            <p:fltVal val="0"/>
                                          </p:val>
                                        </p:tav>
                                        <p:tav tm="100000">
                                          <p:val>
                                            <p:strVal val="#ppt_h"/>
                                          </p:val>
                                        </p:tav>
                                      </p:tavLst>
                                    </p:anim>
                                    <p:animEffect transition="in" filter="fade">
                                      <p:cBhvr>
                                        <p:cTn id="105" dur="500"/>
                                        <p:tgtEl>
                                          <p:spTgt spid="21"/>
                                        </p:tgtEl>
                                      </p:cBhvr>
                                    </p:animEffect>
                                  </p:childTnLst>
                                </p:cTn>
                              </p:par>
                            </p:childTnLst>
                          </p:cTn>
                        </p:par>
                        <p:par>
                          <p:cTn id="106" fill="hold">
                            <p:stCondLst>
                              <p:cond delay="3500"/>
                            </p:stCondLst>
                            <p:childTnLst>
                              <p:par>
                                <p:cTn id="107" presetID="42" presetClass="entr" presetSubtype="0" fill="hold" nodeType="afterEffect">
                                  <p:stCondLst>
                                    <p:cond delay="0"/>
                                  </p:stCondLst>
                                  <p:childTnLst>
                                    <p:set>
                                      <p:cBhvr>
                                        <p:cTn id="108" dur="1" fill="hold">
                                          <p:stCondLst>
                                            <p:cond delay="0"/>
                                          </p:stCondLst>
                                        </p:cTn>
                                        <p:tgtEl>
                                          <p:spTgt spid="20"/>
                                        </p:tgtEl>
                                        <p:attrNameLst>
                                          <p:attrName>style.visibility</p:attrName>
                                        </p:attrNameLst>
                                      </p:cBhvr>
                                      <p:to>
                                        <p:strVal val="visible"/>
                                      </p:to>
                                    </p:set>
                                    <p:animEffect transition="in" filter="fade">
                                      <p:cBhvr>
                                        <p:cTn id="109" dur="1000"/>
                                        <p:tgtEl>
                                          <p:spTgt spid="20"/>
                                        </p:tgtEl>
                                      </p:cBhvr>
                                    </p:animEffect>
                                    <p:anim calcmode="lin" valueType="num">
                                      <p:cBhvr>
                                        <p:cTn id="110" dur="1000" fill="hold"/>
                                        <p:tgtEl>
                                          <p:spTgt spid="20"/>
                                        </p:tgtEl>
                                        <p:attrNameLst>
                                          <p:attrName>ppt_x</p:attrName>
                                        </p:attrNameLst>
                                      </p:cBhvr>
                                      <p:tavLst>
                                        <p:tav tm="0">
                                          <p:val>
                                            <p:strVal val="#ppt_x"/>
                                          </p:val>
                                        </p:tav>
                                        <p:tav tm="100000">
                                          <p:val>
                                            <p:strVal val="#ppt_x"/>
                                          </p:val>
                                        </p:tav>
                                      </p:tavLst>
                                    </p:anim>
                                    <p:anim calcmode="lin" valueType="num">
                                      <p:cBhvr>
                                        <p:cTn id="111" dur="1000" fill="hold"/>
                                        <p:tgtEl>
                                          <p:spTgt spid="20"/>
                                        </p:tgtEl>
                                        <p:attrNameLst>
                                          <p:attrName>ppt_y</p:attrName>
                                        </p:attrNameLst>
                                      </p:cBhvr>
                                      <p:tavLst>
                                        <p:tav tm="0">
                                          <p:val>
                                            <p:strVal val="#ppt_y+.1"/>
                                          </p:val>
                                        </p:tav>
                                        <p:tav tm="100000">
                                          <p:val>
                                            <p:strVal val="#ppt_y"/>
                                          </p:val>
                                        </p:tav>
                                      </p:tavLst>
                                    </p:anim>
                                  </p:childTnLst>
                                </p:cTn>
                              </p:par>
                            </p:childTnLst>
                          </p:cTn>
                        </p:par>
                        <p:par>
                          <p:cTn id="112" fill="hold">
                            <p:stCondLst>
                              <p:cond delay="4500"/>
                            </p:stCondLst>
                            <p:childTnLst>
                              <p:par>
                                <p:cTn id="113" presetID="53" presetClass="entr" presetSubtype="16" fill="hold" grpId="0" nodeType="afterEffect">
                                  <p:stCondLst>
                                    <p:cond delay="0"/>
                                  </p:stCondLst>
                                  <p:childTnLst>
                                    <p:set>
                                      <p:cBhvr>
                                        <p:cTn id="114" dur="1" fill="hold">
                                          <p:stCondLst>
                                            <p:cond delay="0"/>
                                          </p:stCondLst>
                                        </p:cTn>
                                        <p:tgtEl>
                                          <p:spTgt spid="22"/>
                                        </p:tgtEl>
                                        <p:attrNameLst>
                                          <p:attrName>style.visibility</p:attrName>
                                        </p:attrNameLst>
                                      </p:cBhvr>
                                      <p:to>
                                        <p:strVal val="visible"/>
                                      </p:to>
                                    </p:set>
                                    <p:anim calcmode="lin" valueType="num">
                                      <p:cBhvr>
                                        <p:cTn id="115" dur="500" fill="hold"/>
                                        <p:tgtEl>
                                          <p:spTgt spid="22"/>
                                        </p:tgtEl>
                                        <p:attrNameLst>
                                          <p:attrName>ppt_w</p:attrName>
                                        </p:attrNameLst>
                                      </p:cBhvr>
                                      <p:tavLst>
                                        <p:tav tm="0">
                                          <p:val>
                                            <p:fltVal val="0"/>
                                          </p:val>
                                        </p:tav>
                                        <p:tav tm="100000">
                                          <p:val>
                                            <p:strVal val="#ppt_w"/>
                                          </p:val>
                                        </p:tav>
                                      </p:tavLst>
                                    </p:anim>
                                    <p:anim calcmode="lin" valueType="num">
                                      <p:cBhvr>
                                        <p:cTn id="116" dur="500" fill="hold"/>
                                        <p:tgtEl>
                                          <p:spTgt spid="22"/>
                                        </p:tgtEl>
                                        <p:attrNameLst>
                                          <p:attrName>ppt_h</p:attrName>
                                        </p:attrNameLst>
                                      </p:cBhvr>
                                      <p:tavLst>
                                        <p:tav tm="0">
                                          <p:val>
                                            <p:fltVal val="0"/>
                                          </p:val>
                                        </p:tav>
                                        <p:tav tm="100000">
                                          <p:val>
                                            <p:strVal val="#ppt_h"/>
                                          </p:val>
                                        </p:tav>
                                      </p:tavLst>
                                    </p:anim>
                                    <p:animEffect transition="in" filter="fade">
                                      <p:cBhvr>
                                        <p:cTn id="11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15" grpId="0" animBg="1"/>
      <p:bldP spid="18" grpId="0"/>
      <p:bldP spid="21" grpId="0" animBg="1"/>
      <p:bldP spid="22"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527" y="1028660"/>
            <a:ext cx="5860563" cy="60242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en-US" altLang="zh-CN" sz="2000" dirty="0">
                <a:solidFill>
                  <a:schemeClr val="tx1"/>
                </a:solidFill>
                <a:latin typeface="二字元煜臣拙宋简" panose="02010604000000000000" pitchFamily="2" charset="-122"/>
                <a:ea typeface="二字元煜臣拙宋简" panose="02010604000000000000" pitchFamily="2" charset="-122"/>
              </a:rPr>
              <a:t>2. </a:t>
            </a:r>
            <a:r>
              <a:rPr lang="zh-CN" altLang="en-US" sz="2000" dirty="0">
                <a:solidFill>
                  <a:schemeClr val="tx1"/>
                </a:solidFill>
                <a:latin typeface="二字元煜臣拙宋简" panose="02010604000000000000" pitchFamily="2" charset="-122"/>
                <a:ea typeface="二字元煜臣拙宋简" panose="02010604000000000000" pitchFamily="2" charset="-122"/>
              </a:rPr>
              <a:t>中共三大</a:t>
            </a:r>
            <a:endParaRPr lang="en-US" altLang="zh-CN" sz="2000" dirty="0">
              <a:solidFill>
                <a:schemeClr val="tx1"/>
              </a:solidFill>
              <a:latin typeface="二字元煜臣拙宋简" panose="02010604000000000000" pitchFamily="2" charset="-122"/>
              <a:ea typeface="二字元煜臣拙宋简" panose="02010604000000000000" pitchFamily="2" charset="-122"/>
            </a:endParaRPr>
          </a:p>
          <a:p>
            <a:pPr>
              <a:lnSpc>
                <a:spcPct val="150000"/>
              </a:lnSpc>
            </a:pPr>
            <a:r>
              <a:rPr lang="zh-CN" altLang="en-US" sz="2000" dirty="0">
                <a:solidFill>
                  <a:schemeClr val="tx1"/>
                </a:solidFill>
                <a:latin typeface="二字元煜臣拙宋简" panose="02010604000000000000" pitchFamily="2" charset="-122"/>
                <a:ea typeface="二字元煜臣拙宋简" panose="02010604000000000000" pitchFamily="2" charset="-122"/>
              </a:rPr>
              <a:t>（</a:t>
            </a:r>
            <a:r>
              <a:rPr lang="en-US" altLang="zh-CN" sz="2000" dirty="0">
                <a:solidFill>
                  <a:schemeClr val="tx1"/>
                </a:solidFill>
                <a:latin typeface="二字元煜臣拙宋简" panose="02010604000000000000" pitchFamily="2" charset="-122"/>
                <a:ea typeface="二字元煜臣拙宋简" panose="02010604000000000000" pitchFamily="2" charset="-122"/>
              </a:rPr>
              <a:t>1</a:t>
            </a:r>
            <a:r>
              <a:rPr lang="zh-CN" altLang="en-US" sz="2000" dirty="0">
                <a:solidFill>
                  <a:schemeClr val="tx1"/>
                </a:solidFill>
                <a:latin typeface="二字元煜臣拙宋简" panose="02010604000000000000" pitchFamily="2" charset="-122"/>
                <a:ea typeface="二字元煜臣拙宋简" panose="02010604000000000000" pitchFamily="2" charset="-122"/>
              </a:rPr>
              <a:t>）时间：</a:t>
            </a:r>
            <a:r>
              <a:rPr lang="en-US" altLang="zh-CN" sz="2000" dirty="0">
                <a:solidFill>
                  <a:schemeClr val="tx1"/>
                </a:solidFill>
                <a:latin typeface="二字元煜臣拙宋简" panose="02010604000000000000" pitchFamily="2" charset="-122"/>
                <a:ea typeface="二字元煜臣拙宋简" panose="02010604000000000000" pitchFamily="2" charset="-122"/>
              </a:rPr>
              <a:t>1923.6</a:t>
            </a:r>
            <a:endParaRPr lang="en-US" altLang="zh-CN" sz="2000" dirty="0">
              <a:solidFill>
                <a:schemeClr val="tx1"/>
              </a:solidFill>
              <a:latin typeface="二字元煜臣拙宋简" panose="02010604000000000000" pitchFamily="2" charset="-122"/>
              <a:ea typeface="二字元煜臣拙宋简" panose="02010604000000000000" pitchFamily="2" charset="-122"/>
            </a:endParaRPr>
          </a:p>
          <a:p>
            <a:pPr>
              <a:lnSpc>
                <a:spcPct val="150000"/>
              </a:lnSpc>
            </a:pPr>
            <a:r>
              <a:rPr lang="zh-CN" altLang="en-US" sz="2000" dirty="0">
                <a:solidFill>
                  <a:schemeClr val="tx1"/>
                </a:solidFill>
                <a:latin typeface="二字元煜臣拙宋简" panose="02010604000000000000" pitchFamily="2" charset="-122"/>
                <a:ea typeface="二字元煜臣拙宋简" panose="02010604000000000000" pitchFamily="2" charset="-122"/>
              </a:rPr>
              <a:t>（</a:t>
            </a:r>
            <a:r>
              <a:rPr lang="en-US" altLang="zh-CN" sz="2000" dirty="0">
                <a:solidFill>
                  <a:schemeClr val="tx1"/>
                </a:solidFill>
                <a:latin typeface="二字元煜臣拙宋简" panose="02010604000000000000" pitchFamily="2" charset="-122"/>
                <a:ea typeface="二字元煜臣拙宋简" panose="02010604000000000000" pitchFamily="2" charset="-122"/>
              </a:rPr>
              <a:t>2</a:t>
            </a:r>
            <a:r>
              <a:rPr lang="zh-CN" altLang="en-US" sz="2000" dirty="0">
                <a:solidFill>
                  <a:schemeClr val="tx1"/>
                </a:solidFill>
                <a:latin typeface="二字元煜臣拙宋简" panose="02010604000000000000" pitchFamily="2" charset="-122"/>
                <a:ea typeface="二字元煜臣拙宋简" panose="02010604000000000000" pitchFamily="2" charset="-122"/>
              </a:rPr>
              <a:t>）内容</a:t>
            </a:r>
            <a:endParaRPr lang="en-US" altLang="zh-CN" sz="2000" dirty="0">
              <a:solidFill>
                <a:schemeClr val="tx1"/>
              </a:solidFill>
              <a:latin typeface="二字元煜臣拙宋简" panose="02010604000000000000" pitchFamily="2" charset="-122"/>
              <a:ea typeface="二字元煜臣拙宋简" panose="02010604000000000000" pitchFamily="2" charset="-122"/>
            </a:endParaRPr>
          </a:p>
          <a:p>
            <a:pPr>
              <a:lnSpc>
                <a:spcPct val="150000"/>
              </a:lnSpc>
            </a:pPr>
            <a:r>
              <a:rPr lang="zh-CN" altLang="en-US" sz="2000" dirty="0">
                <a:solidFill>
                  <a:schemeClr val="tx1"/>
                </a:solidFill>
                <a:latin typeface="二字元煜臣拙宋简" panose="02010604000000000000" pitchFamily="2" charset="-122"/>
                <a:ea typeface="二字元煜臣拙宋简" panose="02010604000000000000" pitchFamily="2" charset="-122"/>
              </a:rPr>
              <a:t>①正式决定同孙中山领导的国民党合作，建立革命统一战线；</a:t>
            </a:r>
            <a:endParaRPr lang="zh-CN" altLang="en-US" sz="2000" dirty="0">
              <a:solidFill>
                <a:schemeClr val="tx1"/>
              </a:solidFill>
              <a:latin typeface="二字元煜臣拙宋简" panose="02010604000000000000" pitchFamily="2" charset="-122"/>
              <a:ea typeface="二字元煜臣拙宋简" panose="02010604000000000000" pitchFamily="2" charset="-122"/>
            </a:endParaRPr>
          </a:p>
          <a:p>
            <a:pPr>
              <a:lnSpc>
                <a:spcPct val="150000"/>
              </a:lnSpc>
            </a:pPr>
            <a:r>
              <a:rPr lang="zh-CN" altLang="en-US" sz="2000" dirty="0">
                <a:solidFill>
                  <a:schemeClr val="tx1"/>
                </a:solidFill>
                <a:latin typeface="二字元煜臣拙宋简" panose="02010604000000000000" pitchFamily="2" charset="-122"/>
                <a:ea typeface="二字元煜臣拙宋简" panose="02010604000000000000" pitchFamily="2" charset="-122"/>
              </a:rPr>
              <a:t>②共产党员                    （</a:t>
            </a:r>
            <a:r>
              <a:rPr lang="zh-CN" altLang="en-US" sz="2000" dirty="0">
                <a:solidFill>
                  <a:schemeClr val="tx1"/>
                </a:solidFill>
                <a:highlight>
                  <a:srgbClr val="FFFF00"/>
                </a:highlight>
                <a:latin typeface="二字元煜臣拙宋简" panose="02010604000000000000" pitchFamily="2" charset="-122"/>
                <a:ea typeface="二字元煜臣拙宋简" panose="02010604000000000000" pitchFamily="2" charset="-122"/>
              </a:rPr>
              <a:t>合作形式</a:t>
            </a:r>
            <a:r>
              <a:rPr lang="zh-CN" altLang="en-US" sz="2000" dirty="0">
                <a:solidFill>
                  <a:schemeClr val="tx1"/>
                </a:solidFill>
                <a:latin typeface="二字元煜臣拙宋简" panose="02010604000000000000" pitchFamily="2" charset="-122"/>
                <a:ea typeface="二字元煜臣拙宋简" panose="02010604000000000000" pitchFamily="2" charset="-122"/>
              </a:rPr>
              <a:t>）；</a:t>
            </a:r>
            <a:endParaRPr lang="en-US" altLang="zh-CN" sz="2000" dirty="0">
              <a:solidFill>
                <a:schemeClr val="tx1"/>
              </a:solidFill>
              <a:latin typeface="二字元煜臣拙宋简" panose="02010604000000000000" pitchFamily="2" charset="-122"/>
              <a:ea typeface="二字元煜臣拙宋简" panose="02010604000000000000" pitchFamily="2" charset="-122"/>
            </a:endParaRPr>
          </a:p>
          <a:p>
            <a:pPr>
              <a:lnSpc>
                <a:spcPct val="150000"/>
              </a:lnSpc>
            </a:pPr>
            <a:r>
              <a:rPr lang="zh-CN" altLang="en-US" sz="2000" dirty="0">
                <a:solidFill>
                  <a:schemeClr val="tx1"/>
                </a:solidFill>
                <a:latin typeface="二字元煜臣拙宋简" panose="02010604000000000000" pitchFamily="2" charset="-122"/>
                <a:ea typeface="二字元煜臣拙宋简" panose="02010604000000000000" pitchFamily="2" charset="-122"/>
              </a:rPr>
              <a:t>③把国民党改组为工人、农民、小资产阶级和民族资产阶级的革命同盟。</a:t>
            </a:r>
            <a:endParaRPr lang="en-US" altLang="zh-CN" sz="2000" dirty="0">
              <a:solidFill>
                <a:schemeClr val="tx1"/>
              </a:solidFill>
              <a:latin typeface="二字元煜臣拙宋简" panose="02010604000000000000" pitchFamily="2" charset="-122"/>
              <a:ea typeface="二字元煜臣拙宋简" panose="02010604000000000000" pitchFamily="2" charset="-122"/>
            </a:endParaRPr>
          </a:p>
          <a:p>
            <a:pPr>
              <a:lnSpc>
                <a:spcPct val="150000"/>
              </a:lnSpc>
            </a:pPr>
            <a:r>
              <a:rPr lang="en-US" altLang="zh-CN" sz="2000" dirty="0">
                <a:solidFill>
                  <a:schemeClr val="tx1"/>
                </a:solidFill>
                <a:latin typeface="二字元煜臣拙宋简" panose="02010604000000000000" pitchFamily="2" charset="-122"/>
                <a:ea typeface="二字元煜臣拙宋简" panose="02010604000000000000" pitchFamily="2" charset="-122"/>
              </a:rPr>
              <a:t>3. </a:t>
            </a:r>
            <a:r>
              <a:rPr lang="zh-CN" altLang="en-US" sz="2000" dirty="0">
                <a:solidFill>
                  <a:schemeClr val="tx1"/>
                </a:solidFill>
                <a:highlight>
                  <a:srgbClr val="FFFF00"/>
                </a:highlight>
                <a:latin typeface="二字元煜臣拙宋简" panose="02010604000000000000" pitchFamily="2" charset="-122"/>
                <a:ea typeface="二字元煜臣拙宋简" panose="02010604000000000000" pitchFamily="2" charset="-122"/>
              </a:rPr>
              <a:t>国民党一大</a:t>
            </a:r>
            <a:endParaRPr lang="en-US" altLang="zh-CN" sz="2000" dirty="0">
              <a:solidFill>
                <a:schemeClr val="tx1"/>
              </a:solidFill>
              <a:highlight>
                <a:srgbClr val="FFFF00"/>
              </a:highlight>
              <a:latin typeface="二字元煜臣拙宋简" panose="02010604000000000000" pitchFamily="2" charset="-122"/>
              <a:ea typeface="二字元煜臣拙宋简" panose="02010604000000000000" pitchFamily="2" charset="-122"/>
            </a:endParaRPr>
          </a:p>
          <a:p>
            <a:pPr>
              <a:lnSpc>
                <a:spcPct val="150000"/>
              </a:lnSpc>
            </a:pPr>
            <a:r>
              <a:rPr lang="zh-CN" altLang="en-US" sz="2000" dirty="0">
                <a:solidFill>
                  <a:schemeClr val="tx1"/>
                </a:solidFill>
                <a:latin typeface="二字元煜臣拙宋简" panose="02010604000000000000" pitchFamily="2" charset="-122"/>
                <a:ea typeface="二字元煜臣拙宋简" panose="02010604000000000000" pitchFamily="2" charset="-122"/>
              </a:rPr>
              <a:t>（</a:t>
            </a:r>
            <a:r>
              <a:rPr lang="en-US" altLang="zh-CN" sz="2000" dirty="0">
                <a:solidFill>
                  <a:schemeClr val="tx1"/>
                </a:solidFill>
                <a:latin typeface="二字元煜臣拙宋简" panose="02010604000000000000" pitchFamily="2" charset="-122"/>
                <a:ea typeface="二字元煜臣拙宋简" panose="02010604000000000000" pitchFamily="2" charset="-122"/>
              </a:rPr>
              <a:t>1</a:t>
            </a:r>
            <a:r>
              <a:rPr lang="zh-CN" altLang="en-US" sz="2000" dirty="0">
                <a:solidFill>
                  <a:schemeClr val="tx1"/>
                </a:solidFill>
                <a:latin typeface="二字元煜臣拙宋简" panose="02010604000000000000" pitchFamily="2" charset="-122"/>
                <a:ea typeface="二字元煜臣拙宋简" panose="02010604000000000000" pitchFamily="2" charset="-122"/>
              </a:rPr>
              <a:t>）召开：</a:t>
            </a:r>
            <a:endParaRPr lang="en-US" altLang="zh-CN" sz="2000" dirty="0">
              <a:solidFill>
                <a:schemeClr val="tx1"/>
              </a:solidFill>
              <a:latin typeface="二字元煜臣拙宋简" panose="02010604000000000000" pitchFamily="2" charset="-122"/>
              <a:ea typeface="二字元煜臣拙宋简" panose="02010604000000000000" pitchFamily="2" charset="-122"/>
            </a:endParaRPr>
          </a:p>
          <a:p>
            <a:pPr>
              <a:lnSpc>
                <a:spcPct val="150000"/>
              </a:lnSpc>
            </a:pPr>
            <a:r>
              <a:rPr lang="zh-CN" altLang="en-US" sz="2000" dirty="0">
                <a:solidFill>
                  <a:schemeClr val="tx1"/>
                </a:solidFill>
                <a:latin typeface="二字元煜臣拙宋简" panose="02010604000000000000" pitchFamily="2" charset="-122"/>
                <a:ea typeface="二字元煜臣拙宋简" panose="02010604000000000000" pitchFamily="2" charset="-122"/>
              </a:rPr>
              <a:t>（</a:t>
            </a:r>
            <a:r>
              <a:rPr lang="en-US" altLang="zh-CN" sz="2000" dirty="0">
                <a:solidFill>
                  <a:schemeClr val="tx1"/>
                </a:solidFill>
                <a:latin typeface="二字元煜臣拙宋简" panose="02010604000000000000" pitchFamily="2" charset="-122"/>
                <a:ea typeface="二字元煜臣拙宋简" panose="02010604000000000000" pitchFamily="2" charset="-122"/>
              </a:rPr>
              <a:t>2</a:t>
            </a:r>
            <a:r>
              <a:rPr lang="zh-CN" altLang="en-US" sz="2000" dirty="0">
                <a:solidFill>
                  <a:schemeClr val="tx1"/>
                </a:solidFill>
                <a:latin typeface="二字元煜臣拙宋简" panose="02010604000000000000" pitchFamily="2" charset="-122"/>
                <a:ea typeface="二字元煜臣拙宋简" panose="02010604000000000000" pitchFamily="2" charset="-122"/>
              </a:rPr>
              <a:t>）内容：对三民主义做出了新的解释，把旧三民主义发展为           ，实际上确定了</a:t>
            </a:r>
            <a:endParaRPr lang="en-US" altLang="zh-CN" sz="2000" dirty="0">
              <a:solidFill>
                <a:schemeClr val="tx1"/>
              </a:solidFill>
              <a:latin typeface="二字元煜臣拙宋简" panose="02010604000000000000" pitchFamily="2" charset="-122"/>
              <a:ea typeface="二字元煜臣拙宋简" panose="02010604000000000000" pitchFamily="2" charset="-122"/>
            </a:endParaRPr>
          </a:p>
          <a:p>
            <a:pPr>
              <a:lnSpc>
                <a:spcPct val="150000"/>
              </a:lnSpc>
            </a:pPr>
            <a:r>
              <a:rPr lang="en-US" altLang="zh-CN" sz="2000" dirty="0">
                <a:solidFill>
                  <a:schemeClr val="tx1"/>
                </a:solidFill>
                <a:latin typeface="二字元煜臣拙宋简" panose="02010604000000000000" pitchFamily="2" charset="-122"/>
                <a:ea typeface="二字元煜臣拙宋简" panose="02010604000000000000" pitchFamily="2" charset="-122"/>
              </a:rPr>
              <a:t>                       </a:t>
            </a:r>
            <a:r>
              <a:rPr lang="zh-CN" altLang="en-US" sz="2000" dirty="0">
                <a:solidFill>
                  <a:schemeClr val="tx1"/>
                </a:solidFill>
                <a:latin typeface="二字元煜臣拙宋简" panose="02010604000000000000" pitchFamily="2" charset="-122"/>
                <a:ea typeface="二字元煜臣拙宋简" panose="02010604000000000000" pitchFamily="2" charset="-122"/>
              </a:rPr>
              <a:t>三大政策。</a:t>
            </a:r>
            <a:endParaRPr lang="en-US" altLang="zh-CN" sz="2000" dirty="0">
              <a:solidFill>
                <a:schemeClr val="tx1"/>
              </a:solidFill>
              <a:latin typeface="二字元煜臣拙宋简" panose="02010604000000000000" pitchFamily="2" charset="-122"/>
              <a:ea typeface="二字元煜臣拙宋简" panose="02010604000000000000" pitchFamily="2" charset="-122"/>
            </a:endParaRPr>
          </a:p>
          <a:p>
            <a:pPr>
              <a:lnSpc>
                <a:spcPct val="150000"/>
              </a:lnSpc>
            </a:pPr>
            <a:endParaRPr lang="en-US" altLang="zh-CN" sz="1600" dirty="0">
              <a:solidFill>
                <a:schemeClr val="tx1"/>
              </a:solidFill>
              <a:latin typeface="二字元煜臣拙宋简" panose="02010604000000000000" pitchFamily="2" charset="-122"/>
              <a:ea typeface="二字元煜臣拙宋简" panose="02010604000000000000" pitchFamily="2" charset="-122"/>
            </a:endParaRPr>
          </a:p>
        </p:txBody>
      </p:sp>
      <p:sp>
        <p:nvSpPr>
          <p:cNvPr id="3" name="Freeform 528"/>
          <p:cNvSpPr>
            <a:spLocks noEditPoints="1"/>
          </p:cNvSpPr>
          <p:nvPr/>
        </p:nvSpPr>
        <p:spPr bwMode="auto">
          <a:xfrm>
            <a:off x="0" y="12182"/>
            <a:ext cx="12185194" cy="404690"/>
          </a:xfrm>
          <a:custGeom>
            <a:avLst/>
            <a:gdLst>
              <a:gd name="T0" fmla="*/ 7 w 409"/>
              <a:gd name="T1" fmla="*/ 40 h 138"/>
              <a:gd name="T2" fmla="*/ 5 w 409"/>
              <a:gd name="T3" fmla="*/ 47 h 138"/>
              <a:gd name="T4" fmla="*/ 5 w 409"/>
              <a:gd name="T5" fmla="*/ 51 h 138"/>
              <a:gd name="T6" fmla="*/ 6 w 409"/>
              <a:gd name="T7" fmla="*/ 56 h 138"/>
              <a:gd name="T8" fmla="*/ 3 w 409"/>
              <a:gd name="T9" fmla="*/ 60 h 138"/>
              <a:gd name="T10" fmla="*/ 4 w 409"/>
              <a:gd name="T11" fmla="*/ 67 h 138"/>
              <a:gd name="T12" fmla="*/ 5 w 409"/>
              <a:gd name="T13" fmla="*/ 70 h 138"/>
              <a:gd name="T14" fmla="*/ 11 w 409"/>
              <a:gd name="T15" fmla="*/ 76 h 138"/>
              <a:gd name="T16" fmla="*/ 6 w 409"/>
              <a:gd name="T17" fmla="*/ 80 h 138"/>
              <a:gd name="T18" fmla="*/ 9 w 409"/>
              <a:gd name="T19" fmla="*/ 85 h 138"/>
              <a:gd name="T20" fmla="*/ 5 w 409"/>
              <a:gd name="T21" fmla="*/ 92 h 138"/>
              <a:gd name="T22" fmla="*/ 7 w 409"/>
              <a:gd name="T23" fmla="*/ 97 h 138"/>
              <a:gd name="T24" fmla="*/ 4 w 409"/>
              <a:gd name="T25" fmla="*/ 103 h 138"/>
              <a:gd name="T26" fmla="*/ 7 w 409"/>
              <a:gd name="T27" fmla="*/ 108 h 138"/>
              <a:gd name="T28" fmla="*/ 5 w 409"/>
              <a:gd name="T29" fmla="*/ 114 h 138"/>
              <a:gd name="T30" fmla="*/ 6 w 409"/>
              <a:gd name="T31" fmla="*/ 124 h 138"/>
              <a:gd name="T32" fmla="*/ 163 w 409"/>
              <a:gd name="T33" fmla="*/ 135 h 138"/>
              <a:gd name="T34" fmla="*/ 335 w 409"/>
              <a:gd name="T35" fmla="*/ 138 h 138"/>
              <a:gd name="T36" fmla="*/ 131 w 409"/>
              <a:gd name="T37" fmla="*/ 134 h 138"/>
              <a:gd name="T38" fmla="*/ 176 w 409"/>
              <a:gd name="T39" fmla="*/ 132 h 138"/>
              <a:gd name="T40" fmla="*/ 236 w 409"/>
              <a:gd name="T41" fmla="*/ 132 h 138"/>
              <a:gd name="T42" fmla="*/ 399 w 409"/>
              <a:gd name="T43" fmla="*/ 130 h 138"/>
              <a:gd name="T44" fmla="*/ 393 w 409"/>
              <a:gd name="T45" fmla="*/ 123 h 138"/>
              <a:gd name="T46" fmla="*/ 392 w 409"/>
              <a:gd name="T47" fmla="*/ 116 h 138"/>
              <a:gd name="T48" fmla="*/ 387 w 409"/>
              <a:gd name="T49" fmla="*/ 111 h 138"/>
              <a:gd name="T50" fmla="*/ 402 w 409"/>
              <a:gd name="T51" fmla="*/ 107 h 138"/>
              <a:gd name="T52" fmla="*/ 400 w 409"/>
              <a:gd name="T53" fmla="*/ 98 h 138"/>
              <a:gd name="T54" fmla="*/ 400 w 409"/>
              <a:gd name="T55" fmla="*/ 88 h 138"/>
              <a:gd name="T56" fmla="*/ 393 w 409"/>
              <a:gd name="T57" fmla="*/ 80 h 138"/>
              <a:gd name="T58" fmla="*/ 401 w 409"/>
              <a:gd name="T59" fmla="*/ 73 h 138"/>
              <a:gd name="T60" fmla="*/ 400 w 409"/>
              <a:gd name="T61" fmla="*/ 52 h 138"/>
              <a:gd name="T62" fmla="*/ 397 w 409"/>
              <a:gd name="T63" fmla="*/ 47 h 138"/>
              <a:gd name="T64" fmla="*/ 407 w 409"/>
              <a:gd name="T65" fmla="*/ 38 h 138"/>
              <a:gd name="T66" fmla="*/ 406 w 409"/>
              <a:gd name="T67" fmla="*/ 29 h 138"/>
              <a:gd name="T68" fmla="*/ 399 w 409"/>
              <a:gd name="T69" fmla="*/ 14 h 138"/>
              <a:gd name="T70" fmla="*/ 228 w 409"/>
              <a:gd name="T71" fmla="*/ 7 h 138"/>
              <a:gd name="T72" fmla="*/ 192 w 409"/>
              <a:gd name="T73" fmla="*/ 6 h 138"/>
              <a:gd name="T74" fmla="*/ 128 w 409"/>
              <a:gd name="T75" fmla="*/ 6 h 138"/>
              <a:gd name="T76" fmla="*/ 104 w 409"/>
              <a:gd name="T77" fmla="*/ 6 h 138"/>
              <a:gd name="T78" fmla="*/ 98 w 409"/>
              <a:gd name="T79" fmla="*/ 8 h 138"/>
              <a:gd name="T80" fmla="*/ 8 w 409"/>
              <a:gd name="T81" fmla="*/ 23 h 138"/>
              <a:gd name="T82" fmla="*/ 9 w 409"/>
              <a:gd name="T83" fmla="*/ 34 h 138"/>
              <a:gd name="T84" fmla="*/ 372 w 409"/>
              <a:gd name="T85" fmla="*/ 35 h 138"/>
              <a:gd name="T86" fmla="*/ 372 w 409"/>
              <a:gd name="T87" fmla="*/ 36 h 138"/>
              <a:gd name="T88" fmla="*/ 383 w 409"/>
              <a:gd name="T89" fmla="*/ 15 h 138"/>
              <a:gd name="T90" fmla="*/ 336 w 409"/>
              <a:gd name="T91" fmla="*/ 47 h 138"/>
              <a:gd name="T92" fmla="*/ 315 w 409"/>
              <a:gd name="T93" fmla="*/ 47 h 138"/>
              <a:gd name="T94" fmla="*/ 107 w 409"/>
              <a:gd name="T95" fmla="*/ 8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09" h="138">
                <a:moveTo>
                  <a:pt x="1" y="36"/>
                </a:moveTo>
                <a:cubicBezTo>
                  <a:pt x="3" y="36"/>
                  <a:pt x="6" y="37"/>
                  <a:pt x="7" y="39"/>
                </a:cubicBezTo>
                <a:cubicBezTo>
                  <a:pt x="7" y="40"/>
                  <a:pt x="7" y="40"/>
                  <a:pt x="7" y="40"/>
                </a:cubicBezTo>
                <a:cubicBezTo>
                  <a:pt x="7" y="41"/>
                  <a:pt x="8" y="41"/>
                  <a:pt x="8" y="42"/>
                </a:cubicBezTo>
                <a:cubicBezTo>
                  <a:pt x="7" y="44"/>
                  <a:pt x="4" y="43"/>
                  <a:pt x="2" y="44"/>
                </a:cubicBezTo>
                <a:cubicBezTo>
                  <a:pt x="2" y="47"/>
                  <a:pt x="6" y="44"/>
                  <a:pt x="5" y="47"/>
                </a:cubicBezTo>
                <a:cubicBezTo>
                  <a:pt x="3" y="47"/>
                  <a:pt x="3" y="47"/>
                  <a:pt x="3" y="47"/>
                </a:cubicBezTo>
                <a:cubicBezTo>
                  <a:pt x="4" y="49"/>
                  <a:pt x="8" y="48"/>
                  <a:pt x="9" y="51"/>
                </a:cubicBezTo>
                <a:cubicBezTo>
                  <a:pt x="8" y="52"/>
                  <a:pt x="7" y="51"/>
                  <a:pt x="5" y="51"/>
                </a:cubicBezTo>
                <a:cubicBezTo>
                  <a:pt x="7" y="53"/>
                  <a:pt x="7" y="53"/>
                  <a:pt x="7" y="53"/>
                </a:cubicBezTo>
                <a:cubicBezTo>
                  <a:pt x="6" y="54"/>
                  <a:pt x="6" y="55"/>
                  <a:pt x="5" y="54"/>
                </a:cubicBezTo>
                <a:cubicBezTo>
                  <a:pt x="6" y="56"/>
                  <a:pt x="6" y="56"/>
                  <a:pt x="6" y="56"/>
                </a:cubicBezTo>
                <a:cubicBezTo>
                  <a:pt x="3" y="57"/>
                  <a:pt x="3" y="57"/>
                  <a:pt x="3" y="57"/>
                </a:cubicBezTo>
                <a:cubicBezTo>
                  <a:pt x="5" y="59"/>
                  <a:pt x="5" y="59"/>
                  <a:pt x="5" y="59"/>
                </a:cubicBezTo>
                <a:cubicBezTo>
                  <a:pt x="3" y="60"/>
                  <a:pt x="3" y="60"/>
                  <a:pt x="3" y="60"/>
                </a:cubicBezTo>
                <a:cubicBezTo>
                  <a:pt x="6" y="61"/>
                  <a:pt x="9" y="62"/>
                  <a:pt x="11" y="64"/>
                </a:cubicBezTo>
                <a:cubicBezTo>
                  <a:pt x="4" y="65"/>
                  <a:pt x="4" y="65"/>
                  <a:pt x="4" y="65"/>
                </a:cubicBezTo>
                <a:cubicBezTo>
                  <a:pt x="4" y="66"/>
                  <a:pt x="4" y="67"/>
                  <a:pt x="4" y="67"/>
                </a:cubicBezTo>
                <a:cubicBezTo>
                  <a:pt x="3" y="67"/>
                  <a:pt x="3" y="67"/>
                  <a:pt x="3" y="67"/>
                </a:cubicBezTo>
                <a:cubicBezTo>
                  <a:pt x="4" y="68"/>
                  <a:pt x="7" y="68"/>
                  <a:pt x="9" y="69"/>
                </a:cubicBezTo>
                <a:cubicBezTo>
                  <a:pt x="7" y="70"/>
                  <a:pt x="5" y="69"/>
                  <a:pt x="5" y="70"/>
                </a:cubicBezTo>
                <a:cubicBezTo>
                  <a:pt x="6" y="72"/>
                  <a:pt x="8" y="70"/>
                  <a:pt x="8" y="72"/>
                </a:cubicBezTo>
                <a:cubicBezTo>
                  <a:pt x="6" y="73"/>
                  <a:pt x="5" y="71"/>
                  <a:pt x="4" y="73"/>
                </a:cubicBezTo>
                <a:cubicBezTo>
                  <a:pt x="11" y="76"/>
                  <a:pt x="11" y="76"/>
                  <a:pt x="11" y="76"/>
                </a:cubicBezTo>
                <a:cubicBezTo>
                  <a:pt x="10" y="78"/>
                  <a:pt x="9" y="77"/>
                  <a:pt x="7" y="77"/>
                </a:cubicBezTo>
                <a:cubicBezTo>
                  <a:pt x="7" y="77"/>
                  <a:pt x="7" y="77"/>
                  <a:pt x="7" y="77"/>
                </a:cubicBezTo>
                <a:cubicBezTo>
                  <a:pt x="6" y="78"/>
                  <a:pt x="7" y="79"/>
                  <a:pt x="6" y="80"/>
                </a:cubicBezTo>
                <a:cubicBezTo>
                  <a:pt x="7" y="81"/>
                  <a:pt x="7" y="81"/>
                  <a:pt x="7" y="81"/>
                </a:cubicBezTo>
                <a:cubicBezTo>
                  <a:pt x="6" y="82"/>
                  <a:pt x="3" y="80"/>
                  <a:pt x="4" y="83"/>
                </a:cubicBezTo>
                <a:cubicBezTo>
                  <a:pt x="5" y="84"/>
                  <a:pt x="7" y="84"/>
                  <a:pt x="9" y="85"/>
                </a:cubicBezTo>
                <a:cubicBezTo>
                  <a:pt x="7" y="85"/>
                  <a:pt x="7" y="89"/>
                  <a:pt x="4" y="88"/>
                </a:cubicBezTo>
                <a:cubicBezTo>
                  <a:pt x="5" y="90"/>
                  <a:pt x="7" y="89"/>
                  <a:pt x="8" y="91"/>
                </a:cubicBezTo>
                <a:cubicBezTo>
                  <a:pt x="7" y="91"/>
                  <a:pt x="6" y="92"/>
                  <a:pt x="5" y="92"/>
                </a:cubicBezTo>
                <a:cubicBezTo>
                  <a:pt x="6" y="93"/>
                  <a:pt x="6" y="93"/>
                  <a:pt x="6" y="93"/>
                </a:cubicBezTo>
                <a:cubicBezTo>
                  <a:pt x="5" y="93"/>
                  <a:pt x="5" y="94"/>
                  <a:pt x="5" y="94"/>
                </a:cubicBezTo>
                <a:cubicBezTo>
                  <a:pt x="5" y="96"/>
                  <a:pt x="7" y="94"/>
                  <a:pt x="7" y="97"/>
                </a:cubicBezTo>
                <a:cubicBezTo>
                  <a:pt x="6" y="98"/>
                  <a:pt x="6" y="97"/>
                  <a:pt x="5" y="98"/>
                </a:cubicBezTo>
                <a:cubicBezTo>
                  <a:pt x="6" y="100"/>
                  <a:pt x="6" y="100"/>
                  <a:pt x="6" y="100"/>
                </a:cubicBezTo>
                <a:cubicBezTo>
                  <a:pt x="5" y="100"/>
                  <a:pt x="4" y="101"/>
                  <a:pt x="4" y="103"/>
                </a:cubicBezTo>
                <a:cubicBezTo>
                  <a:pt x="5" y="104"/>
                  <a:pt x="6" y="104"/>
                  <a:pt x="7" y="106"/>
                </a:cubicBezTo>
                <a:cubicBezTo>
                  <a:pt x="6" y="107"/>
                  <a:pt x="5" y="106"/>
                  <a:pt x="5" y="106"/>
                </a:cubicBezTo>
                <a:cubicBezTo>
                  <a:pt x="7" y="108"/>
                  <a:pt x="7" y="108"/>
                  <a:pt x="7" y="108"/>
                </a:cubicBezTo>
                <a:cubicBezTo>
                  <a:pt x="6" y="110"/>
                  <a:pt x="4" y="109"/>
                  <a:pt x="3" y="110"/>
                </a:cubicBezTo>
                <a:cubicBezTo>
                  <a:pt x="4" y="112"/>
                  <a:pt x="7" y="110"/>
                  <a:pt x="8" y="113"/>
                </a:cubicBezTo>
                <a:cubicBezTo>
                  <a:pt x="7" y="115"/>
                  <a:pt x="6" y="114"/>
                  <a:pt x="5" y="114"/>
                </a:cubicBezTo>
                <a:cubicBezTo>
                  <a:pt x="7" y="115"/>
                  <a:pt x="6" y="118"/>
                  <a:pt x="5" y="119"/>
                </a:cubicBezTo>
                <a:cubicBezTo>
                  <a:pt x="5" y="119"/>
                  <a:pt x="6" y="119"/>
                  <a:pt x="7" y="120"/>
                </a:cubicBezTo>
                <a:cubicBezTo>
                  <a:pt x="6" y="121"/>
                  <a:pt x="7" y="123"/>
                  <a:pt x="6" y="124"/>
                </a:cubicBezTo>
                <a:cubicBezTo>
                  <a:pt x="10" y="131"/>
                  <a:pt x="17" y="129"/>
                  <a:pt x="22" y="132"/>
                </a:cubicBezTo>
                <a:cubicBezTo>
                  <a:pt x="69" y="134"/>
                  <a:pt x="69" y="134"/>
                  <a:pt x="69" y="134"/>
                </a:cubicBezTo>
                <a:cubicBezTo>
                  <a:pt x="163" y="135"/>
                  <a:pt x="163" y="135"/>
                  <a:pt x="163" y="135"/>
                </a:cubicBezTo>
                <a:cubicBezTo>
                  <a:pt x="245" y="137"/>
                  <a:pt x="245" y="137"/>
                  <a:pt x="245" y="137"/>
                </a:cubicBezTo>
                <a:cubicBezTo>
                  <a:pt x="269" y="138"/>
                  <a:pt x="269" y="138"/>
                  <a:pt x="269" y="138"/>
                </a:cubicBezTo>
                <a:cubicBezTo>
                  <a:pt x="335" y="138"/>
                  <a:pt x="335" y="138"/>
                  <a:pt x="335" y="138"/>
                </a:cubicBezTo>
                <a:cubicBezTo>
                  <a:pt x="345" y="137"/>
                  <a:pt x="355" y="137"/>
                  <a:pt x="365" y="135"/>
                </a:cubicBezTo>
                <a:cubicBezTo>
                  <a:pt x="319" y="137"/>
                  <a:pt x="276" y="137"/>
                  <a:pt x="230" y="136"/>
                </a:cubicBezTo>
                <a:cubicBezTo>
                  <a:pt x="131" y="134"/>
                  <a:pt x="131" y="134"/>
                  <a:pt x="131" y="134"/>
                </a:cubicBezTo>
                <a:cubicBezTo>
                  <a:pt x="122" y="135"/>
                  <a:pt x="112" y="135"/>
                  <a:pt x="103" y="133"/>
                </a:cubicBezTo>
                <a:cubicBezTo>
                  <a:pt x="168" y="133"/>
                  <a:pt x="168" y="133"/>
                  <a:pt x="168" y="133"/>
                </a:cubicBezTo>
                <a:cubicBezTo>
                  <a:pt x="170" y="132"/>
                  <a:pt x="174" y="134"/>
                  <a:pt x="176" y="132"/>
                </a:cubicBezTo>
                <a:cubicBezTo>
                  <a:pt x="209" y="132"/>
                  <a:pt x="209" y="132"/>
                  <a:pt x="209" y="132"/>
                </a:cubicBezTo>
                <a:cubicBezTo>
                  <a:pt x="210" y="133"/>
                  <a:pt x="210" y="133"/>
                  <a:pt x="210" y="133"/>
                </a:cubicBezTo>
                <a:cubicBezTo>
                  <a:pt x="218" y="133"/>
                  <a:pt x="228" y="134"/>
                  <a:pt x="236" y="132"/>
                </a:cubicBezTo>
                <a:cubicBezTo>
                  <a:pt x="301" y="133"/>
                  <a:pt x="301" y="133"/>
                  <a:pt x="301" y="133"/>
                </a:cubicBezTo>
                <a:cubicBezTo>
                  <a:pt x="322" y="130"/>
                  <a:pt x="344" y="136"/>
                  <a:pt x="367" y="133"/>
                </a:cubicBezTo>
                <a:cubicBezTo>
                  <a:pt x="378" y="131"/>
                  <a:pt x="389" y="131"/>
                  <a:pt x="399" y="130"/>
                </a:cubicBezTo>
                <a:cubicBezTo>
                  <a:pt x="400" y="128"/>
                  <a:pt x="402" y="129"/>
                  <a:pt x="403" y="128"/>
                </a:cubicBezTo>
                <a:cubicBezTo>
                  <a:pt x="394" y="127"/>
                  <a:pt x="386" y="124"/>
                  <a:pt x="377" y="124"/>
                </a:cubicBezTo>
                <a:cubicBezTo>
                  <a:pt x="383" y="123"/>
                  <a:pt x="388" y="121"/>
                  <a:pt x="393" y="123"/>
                </a:cubicBezTo>
                <a:cubicBezTo>
                  <a:pt x="396" y="121"/>
                  <a:pt x="400" y="121"/>
                  <a:pt x="403" y="121"/>
                </a:cubicBezTo>
                <a:cubicBezTo>
                  <a:pt x="403" y="121"/>
                  <a:pt x="403" y="120"/>
                  <a:pt x="403" y="120"/>
                </a:cubicBezTo>
                <a:cubicBezTo>
                  <a:pt x="400" y="119"/>
                  <a:pt x="395" y="118"/>
                  <a:pt x="392" y="116"/>
                </a:cubicBezTo>
                <a:cubicBezTo>
                  <a:pt x="395" y="114"/>
                  <a:pt x="398" y="117"/>
                  <a:pt x="402" y="116"/>
                </a:cubicBezTo>
                <a:cubicBezTo>
                  <a:pt x="398" y="114"/>
                  <a:pt x="393" y="114"/>
                  <a:pt x="388" y="113"/>
                </a:cubicBezTo>
                <a:cubicBezTo>
                  <a:pt x="387" y="111"/>
                  <a:pt x="387" y="111"/>
                  <a:pt x="387" y="111"/>
                </a:cubicBezTo>
                <a:cubicBezTo>
                  <a:pt x="388" y="109"/>
                  <a:pt x="390" y="112"/>
                  <a:pt x="392" y="111"/>
                </a:cubicBezTo>
                <a:cubicBezTo>
                  <a:pt x="390" y="109"/>
                  <a:pt x="385" y="111"/>
                  <a:pt x="382" y="109"/>
                </a:cubicBezTo>
                <a:cubicBezTo>
                  <a:pt x="389" y="107"/>
                  <a:pt x="396" y="111"/>
                  <a:pt x="402" y="107"/>
                </a:cubicBezTo>
                <a:cubicBezTo>
                  <a:pt x="401" y="106"/>
                  <a:pt x="401" y="106"/>
                  <a:pt x="401" y="106"/>
                </a:cubicBezTo>
                <a:cubicBezTo>
                  <a:pt x="403" y="106"/>
                  <a:pt x="401" y="104"/>
                  <a:pt x="401" y="102"/>
                </a:cubicBezTo>
                <a:cubicBezTo>
                  <a:pt x="399" y="101"/>
                  <a:pt x="403" y="98"/>
                  <a:pt x="400" y="98"/>
                </a:cubicBezTo>
                <a:cubicBezTo>
                  <a:pt x="401" y="97"/>
                  <a:pt x="402" y="97"/>
                  <a:pt x="401" y="95"/>
                </a:cubicBezTo>
                <a:cubicBezTo>
                  <a:pt x="398" y="94"/>
                  <a:pt x="396" y="91"/>
                  <a:pt x="393" y="89"/>
                </a:cubicBezTo>
                <a:cubicBezTo>
                  <a:pt x="400" y="88"/>
                  <a:pt x="400" y="88"/>
                  <a:pt x="400" y="88"/>
                </a:cubicBezTo>
                <a:cubicBezTo>
                  <a:pt x="399" y="86"/>
                  <a:pt x="395" y="87"/>
                  <a:pt x="393" y="85"/>
                </a:cubicBezTo>
                <a:cubicBezTo>
                  <a:pt x="394" y="82"/>
                  <a:pt x="398" y="84"/>
                  <a:pt x="400" y="84"/>
                </a:cubicBezTo>
                <a:cubicBezTo>
                  <a:pt x="398" y="81"/>
                  <a:pt x="395" y="83"/>
                  <a:pt x="393" y="80"/>
                </a:cubicBezTo>
                <a:cubicBezTo>
                  <a:pt x="396" y="79"/>
                  <a:pt x="401" y="81"/>
                  <a:pt x="403" y="78"/>
                </a:cubicBezTo>
                <a:cubicBezTo>
                  <a:pt x="399" y="75"/>
                  <a:pt x="399" y="75"/>
                  <a:pt x="399" y="75"/>
                </a:cubicBezTo>
                <a:cubicBezTo>
                  <a:pt x="401" y="73"/>
                  <a:pt x="401" y="73"/>
                  <a:pt x="401" y="73"/>
                </a:cubicBezTo>
                <a:cubicBezTo>
                  <a:pt x="399" y="72"/>
                  <a:pt x="397" y="71"/>
                  <a:pt x="397" y="69"/>
                </a:cubicBezTo>
                <a:cubicBezTo>
                  <a:pt x="399" y="68"/>
                  <a:pt x="401" y="68"/>
                  <a:pt x="403" y="67"/>
                </a:cubicBezTo>
                <a:cubicBezTo>
                  <a:pt x="401" y="63"/>
                  <a:pt x="405" y="55"/>
                  <a:pt x="400" y="52"/>
                </a:cubicBezTo>
                <a:cubicBezTo>
                  <a:pt x="400" y="51"/>
                  <a:pt x="399" y="50"/>
                  <a:pt x="400" y="49"/>
                </a:cubicBezTo>
                <a:cubicBezTo>
                  <a:pt x="401" y="49"/>
                  <a:pt x="401" y="49"/>
                  <a:pt x="401" y="49"/>
                </a:cubicBezTo>
                <a:cubicBezTo>
                  <a:pt x="397" y="47"/>
                  <a:pt x="397" y="47"/>
                  <a:pt x="397" y="47"/>
                </a:cubicBezTo>
                <a:cubicBezTo>
                  <a:pt x="397" y="43"/>
                  <a:pt x="400" y="45"/>
                  <a:pt x="402" y="44"/>
                </a:cubicBezTo>
                <a:cubicBezTo>
                  <a:pt x="397" y="39"/>
                  <a:pt x="389" y="41"/>
                  <a:pt x="383" y="37"/>
                </a:cubicBezTo>
                <a:cubicBezTo>
                  <a:pt x="391" y="36"/>
                  <a:pt x="399" y="40"/>
                  <a:pt x="407" y="38"/>
                </a:cubicBezTo>
                <a:cubicBezTo>
                  <a:pt x="408" y="34"/>
                  <a:pt x="404" y="34"/>
                  <a:pt x="403" y="31"/>
                </a:cubicBezTo>
                <a:cubicBezTo>
                  <a:pt x="400" y="30"/>
                  <a:pt x="397" y="30"/>
                  <a:pt x="395" y="28"/>
                </a:cubicBezTo>
                <a:cubicBezTo>
                  <a:pt x="398" y="27"/>
                  <a:pt x="403" y="29"/>
                  <a:pt x="406" y="29"/>
                </a:cubicBezTo>
                <a:cubicBezTo>
                  <a:pt x="406" y="29"/>
                  <a:pt x="407" y="29"/>
                  <a:pt x="407" y="28"/>
                </a:cubicBezTo>
                <a:cubicBezTo>
                  <a:pt x="404" y="27"/>
                  <a:pt x="409" y="21"/>
                  <a:pt x="404" y="22"/>
                </a:cubicBezTo>
                <a:cubicBezTo>
                  <a:pt x="405" y="17"/>
                  <a:pt x="402" y="15"/>
                  <a:pt x="399" y="14"/>
                </a:cubicBezTo>
                <a:cubicBezTo>
                  <a:pt x="381" y="10"/>
                  <a:pt x="381" y="10"/>
                  <a:pt x="381" y="10"/>
                </a:cubicBezTo>
                <a:cubicBezTo>
                  <a:pt x="295" y="9"/>
                  <a:pt x="295" y="9"/>
                  <a:pt x="295" y="9"/>
                </a:cubicBezTo>
                <a:cubicBezTo>
                  <a:pt x="272" y="10"/>
                  <a:pt x="249" y="10"/>
                  <a:pt x="228" y="7"/>
                </a:cubicBezTo>
                <a:cubicBezTo>
                  <a:pt x="227" y="6"/>
                  <a:pt x="227" y="6"/>
                  <a:pt x="227" y="6"/>
                </a:cubicBezTo>
                <a:cubicBezTo>
                  <a:pt x="214" y="8"/>
                  <a:pt x="203" y="0"/>
                  <a:pt x="191" y="6"/>
                </a:cubicBezTo>
                <a:cubicBezTo>
                  <a:pt x="192" y="6"/>
                  <a:pt x="192" y="6"/>
                  <a:pt x="192" y="6"/>
                </a:cubicBezTo>
                <a:cubicBezTo>
                  <a:pt x="191" y="7"/>
                  <a:pt x="191" y="7"/>
                  <a:pt x="191" y="7"/>
                </a:cubicBezTo>
                <a:cubicBezTo>
                  <a:pt x="179" y="6"/>
                  <a:pt x="167" y="4"/>
                  <a:pt x="154" y="5"/>
                </a:cubicBezTo>
                <a:cubicBezTo>
                  <a:pt x="146" y="5"/>
                  <a:pt x="137" y="7"/>
                  <a:pt x="128" y="6"/>
                </a:cubicBezTo>
                <a:cubicBezTo>
                  <a:pt x="125" y="4"/>
                  <a:pt x="120" y="3"/>
                  <a:pt x="116" y="3"/>
                </a:cubicBezTo>
                <a:cubicBezTo>
                  <a:pt x="111" y="2"/>
                  <a:pt x="106" y="2"/>
                  <a:pt x="101" y="4"/>
                </a:cubicBezTo>
                <a:cubicBezTo>
                  <a:pt x="104" y="6"/>
                  <a:pt x="104" y="6"/>
                  <a:pt x="104" y="6"/>
                </a:cubicBezTo>
                <a:cubicBezTo>
                  <a:pt x="97" y="9"/>
                  <a:pt x="93" y="0"/>
                  <a:pt x="86" y="4"/>
                </a:cubicBezTo>
                <a:cubicBezTo>
                  <a:pt x="84" y="5"/>
                  <a:pt x="84" y="5"/>
                  <a:pt x="84" y="5"/>
                </a:cubicBezTo>
                <a:cubicBezTo>
                  <a:pt x="88" y="8"/>
                  <a:pt x="94" y="6"/>
                  <a:pt x="98" y="8"/>
                </a:cubicBezTo>
                <a:cubicBezTo>
                  <a:pt x="74" y="7"/>
                  <a:pt x="49" y="10"/>
                  <a:pt x="25" y="13"/>
                </a:cubicBezTo>
                <a:cubicBezTo>
                  <a:pt x="17" y="13"/>
                  <a:pt x="7" y="14"/>
                  <a:pt x="2" y="22"/>
                </a:cubicBezTo>
                <a:cubicBezTo>
                  <a:pt x="4" y="23"/>
                  <a:pt x="6" y="20"/>
                  <a:pt x="8" y="23"/>
                </a:cubicBezTo>
                <a:cubicBezTo>
                  <a:pt x="7" y="27"/>
                  <a:pt x="2" y="25"/>
                  <a:pt x="3" y="29"/>
                </a:cubicBezTo>
                <a:cubicBezTo>
                  <a:pt x="0" y="30"/>
                  <a:pt x="0" y="30"/>
                  <a:pt x="0" y="30"/>
                </a:cubicBezTo>
                <a:cubicBezTo>
                  <a:pt x="2" y="34"/>
                  <a:pt x="7" y="30"/>
                  <a:pt x="9" y="34"/>
                </a:cubicBezTo>
                <a:cubicBezTo>
                  <a:pt x="7" y="36"/>
                  <a:pt x="4" y="34"/>
                  <a:pt x="1" y="36"/>
                </a:cubicBezTo>
                <a:close/>
                <a:moveTo>
                  <a:pt x="372" y="36"/>
                </a:moveTo>
                <a:cubicBezTo>
                  <a:pt x="372" y="35"/>
                  <a:pt x="372" y="35"/>
                  <a:pt x="372" y="35"/>
                </a:cubicBezTo>
                <a:cubicBezTo>
                  <a:pt x="374" y="36"/>
                  <a:pt x="376" y="36"/>
                  <a:pt x="379" y="36"/>
                </a:cubicBezTo>
                <a:cubicBezTo>
                  <a:pt x="380" y="38"/>
                  <a:pt x="382" y="38"/>
                  <a:pt x="383" y="38"/>
                </a:cubicBezTo>
                <a:cubicBezTo>
                  <a:pt x="379" y="38"/>
                  <a:pt x="375" y="38"/>
                  <a:pt x="372" y="36"/>
                </a:cubicBezTo>
                <a:close/>
                <a:moveTo>
                  <a:pt x="360" y="14"/>
                </a:moveTo>
                <a:cubicBezTo>
                  <a:pt x="373" y="14"/>
                  <a:pt x="373" y="14"/>
                  <a:pt x="373" y="14"/>
                </a:cubicBezTo>
                <a:cubicBezTo>
                  <a:pt x="383" y="15"/>
                  <a:pt x="383" y="15"/>
                  <a:pt x="383" y="15"/>
                </a:cubicBezTo>
                <a:lnTo>
                  <a:pt x="360" y="14"/>
                </a:lnTo>
                <a:close/>
                <a:moveTo>
                  <a:pt x="315" y="47"/>
                </a:moveTo>
                <a:cubicBezTo>
                  <a:pt x="336" y="47"/>
                  <a:pt x="336" y="47"/>
                  <a:pt x="336" y="47"/>
                </a:cubicBezTo>
                <a:cubicBezTo>
                  <a:pt x="343" y="46"/>
                  <a:pt x="350" y="46"/>
                  <a:pt x="358" y="46"/>
                </a:cubicBezTo>
                <a:cubicBezTo>
                  <a:pt x="336" y="47"/>
                  <a:pt x="336" y="47"/>
                  <a:pt x="336" y="47"/>
                </a:cubicBezTo>
                <a:cubicBezTo>
                  <a:pt x="329" y="47"/>
                  <a:pt x="322" y="47"/>
                  <a:pt x="315" y="47"/>
                </a:cubicBezTo>
                <a:close/>
                <a:moveTo>
                  <a:pt x="107" y="7"/>
                </a:moveTo>
                <a:cubicBezTo>
                  <a:pt x="108" y="6"/>
                  <a:pt x="109" y="7"/>
                  <a:pt x="110" y="8"/>
                </a:cubicBezTo>
                <a:cubicBezTo>
                  <a:pt x="107" y="8"/>
                  <a:pt x="107" y="8"/>
                  <a:pt x="107" y="8"/>
                </a:cubicBezTo>
                <a:lnTo>
                  <a:pt x="107" y="7"/>
                </a:lnTo>
                <a:close/>
              </a:path>
            </a:pathLst>
          </a:custGeom>
          <a:solidFill>
            <a:schemeClr val="accent1"/>
          </a:solidFill>
          <a:ln w="9525">
            <a:noFill/>
            <a:round/>
          </a:ln>
        </p:spPr>
        <p:txBody>
          <a:bodyPr vert="horz" wrap="square" lIns="91440" tIns="45720" rIns="91440" bIns="45720" numCol="1" anchor="ctr"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Bef>
                <a:spcPct val="50000"/>
              </a:spcBef>
            </a:pPr>
            <a:r>
              <a:rPr lang="zh-CN" altLang="en-US" sz="2000" b="1" dirty="0">
                <a:solidFill>
                  <a:schemeClr val="bg1"/>
                </a:solidFill>
                <a:latin typeface="腾祥嘉丽准粗圆简" panose="01010104010101010101" pitchFamily="2" charset="-122"/>
                <a:ea typeface="腾祥嘉丽准粗圆简" panose="01010104010101010101" pitchFamily="2" charset="-122"/>
              </a:rPr>
              <a:t>第</a:t>
            </a:r>
            <a:r>
              <a:rPr lang="en-US" altLang="zh-CN" sz="2000" b="1" dirty="0">
                <a:solidFill>
                  <a:schemeClr val="bg1"/>
                </a:solidFill>
                <a:latin typeface="腾祥嘉丽准粗圆简" panose="01010104010101010101" pitchFamily="2" charset="-122"/>
                <a:ea typeface="腾祥嘉丽准粗圆简" panose="01010104010101010101" pitchFamily="2" charset="-122"/>
              </a:rPr>
              <a:t>5</a:t>
            </a:r>
            <a:r>
              <a:rPr lang="zh-CN" altLang="en-US" sz="2000" b="1" dirty="0">
                <a:solidFill>
                  <a:schemeClr val="bg1"/>
                </a:solidFill>
                <a:latin typeface="腾祥嘉丽准粗圆简" panose="01010104010101010101" pitchFamily="2" charset="-122"/>
                <a:ea typeface="腾祥嘉丽准粗圆简" panose="01010104010101010101" pitchFamily="2" charset="-122"/>
              </a:rPr>
              <a:t>单元 从国共合作到国共对立</a:t>
            </a:r>
            <a:r>
              <a:rPr lang="en-US" altLang="zh-CN" sz="2000" b="1" dirty="0">
                <a:solidFill>
                  <a:schemeClr val="bg1"/>
                </a:solidFill>
                <a:latin typeface="腾祥嘉丽准粗圆简" panose="01010104010101010101" pitchFamily="2" charset="-122"/>
                <a:ea typeface="腾祥嘉丽准粗圆简" panose="01010104010101010101" pitchFamily="2" charset="-122"/>
              </a:rPr>
              <a:t>——</a:t>
            </a:r>
            <a:r>
              <a:rPr lang="zh-CN" altLang="en-US" sz="2000" b="1" dirty="0">
                <a:solidFill>
                  <a:schemeClr val="accent4"/>
                </a:solidFill>
                <a:latin typeface="腾祥嘉丽准粗圆简" panose="01010104010101010101" pitchFamily="2" charset="-122"/>
                <a:ea typeface="腾祥嘉丽准粗圆简" panose="01010104010101010101" pitchFamily="2" charset="-122"/>
              </a:rPr>
              <a:t>知识重难点</a:t>
            </a:r>
            <a:endParaRPr lang="zh-CN" altLang="en-US" sz="2000" b="1" dirty="0">
              <a:solidFill>
                <a:schemeClr val="accent4"/>
              </a:solidFill>
              <a:latin typeface="腾祥嘉丽准粗圆简" panose="01010104010101010101" pitchFamily="2" charset="-122"/>
              <a:ea typeface="腾祥嘉丽准粗圆简" panose="01010104010101010101" pitchFamily="2" charset="-122"/>
            </a:endParaRPr>
          </a:p>
        </p:txBody>
      </p:sp>
      <p:sp>
        <p:nvSpPr>
          <p:cNvPr id="4" name="Freeform 528"/>
          <p:cNvSpPr>
            <a:spLocks noEditPoints="1"/>
          </p:cNvSpPr>
          <p:nvPr/>
        </p:nvSpPr>
        <p:spPr bwMode="auto">
          <a:xfrm>
            <a:off x="6806" y="416872"/>
            <a:ext cx="7351937" cy="523316"/>
          </a:xfrm>
          <a:custGeom>
            <a:avLst/>
            <a:gdLst>
              <a:gd name="T0" fmla="*/ 7 w 409"/>
              <a:gd name="T1" fmla="*/ 40 h 138"/>
              <a:gd name="T2" fmla="*/ 5 w 409"/>
              <a:gd name="T3" fmla="*/ 47 h 138"/>
              <a:gd name="T4" fmla="*/ 5 w 409"/>
              <a:gd name="T5" fmla="*/ 51 h 138"/>
              <a:gd name="T6" fmla="*/ 6 w 409"/>
              <a:gd name="T7" fmla="*/ 56 h 138"/>
              <a:gd name="T8" fmla="*/ 3 w 409"/>
              <a:gd name="T9" fmla="*/ 60 h 138"/>
              <a:gd name="T10" fmla="*/ 4 w 409"/>
              <a:gd name="T11" fmla="*/ 67 h 138"/>
              <a:gd name="T12" fmla="*/ 5 w 409"/>
              <a:gd name="T13" fmla="*/ 70 h 138"/>
              <a:gd name="T14" fmla="*/ 11 w 409"/>
              <a:gd name="T15" fmla="*/ 76 h 138"/>
              <a:gd name="T16" fmla="*/ 6 w 409"/>
              <a:gd name="T17" fmla="*/ 80 h 138"/>
              <a:gd name="T18" fmla="*/ 9 w 409"/>
              <a:gd name="T19" fmla="*/ 85 h 138"/>
              <a:gd name="T20" fmla="*/ 5 w 409"/>
              <a:gd name="T21" fmla="*/ 92 h 138"/>
              <a:gd name="T22" fmla="*/ 7 w 409"/>
              <a:gd name="T23" fmla="*/ 97 h 138"/>
              <a:gd name="T24" fmla="*/ 4 w 409"/>
              <a:gd name="T25" fmla="*/ 103 h 138"/>
              <a:gd name="T26" fmla="*/ 7 w 409"/>
              <a:gd name="T27" fmla="*/ 108 h 138"/>
              <a:gd name="T28" fmla="*/ 5 w 409"/>
              <a:gd name="T29" fmla="*/ 114 h 138"/>
              <a:gd name="T30" fmla="*/ 6 w 409"/>
              <a:gd name="T31" fmla="*/ 124 h 138"/>
              <a:gd name="T32" fmla="*/ 163 w 409"/>
              <a:gd name="T33" fmla="*/ 135 h 138"/>
              <a:gd name="T34" fmla="*/ 335 w 409"/>
              <a:gd name="T35" fmla="*/ 138 h 138"/>
              <a:gd name="T36" fmla="*/ 131 w 409"/>
              <a:gd name="T37" fmla="*/ 134 h 138"/>
              <a:gd name="T38" fmla="*/ 176 w 409"/>
              <a:gd name="T39" fmla="*/ 132 h 138"/>
              <a:gd name="T40" fmla="*/ 236 w 409"/>
              <a:gd name="T41" fmla="*/ 132 h 138"/>
              <a:gd name="T42" fmla="*/ 399 w 409"/>
              <a:gd name="T43" fmla="*/ 130 h 138"/>
              <a:gd name="T44" fmla="*/ 393 w 409"/>
              <a:gd name="T45" fmla="*/ 123 h 138"/>
              <a:gd name="T46" fmla="*/ 392 w 409"/>
              <a:gd name="T47" fmla="*/ 116 h 138"/>
              <a:gd name="T48" fmla="*/ 387 w 409"/>
              <a:gd name="T49" fmla="*/ 111 h 138"/>
              <a:gd name="T50" fmla="*/ 402 w 409"/>
              <a:gd name="T51" fmla="*/ 107 h 138"/>
              <a:gd name="T52" fmla="*/ 400 w 409"/>
              <a:gd name="T53" fmla="*/ 98 h 138"/>
              <a:gd name="T54" fmla="*/ 400 w 409"/>
              <a:gd name="T55" fmla="*/ 88 h 138"/>
              <a:gd name="T56" fmla="*/ 393 w 409"/>
              <a:gd name="T57" fmla="*/ 80 h 138"/>
              <a:gd name="T58" fmla="*/ 401 w 409"/>
              <a:gd name="T59" fmla="*/ 73 h 138"/>
              <a:gd name="T60" fmla="*/ 400 w 409"/>
              <a:gd name="T61" fmla="*/ 52 h 138"/>
              <a:gd name="T62" fmla="*/ 397 w 409"/>
              <a:gd name="T63" fmla="*/ 47 h 138"/>
              <a:gd name="T64" fmla="*/ 407 w 409"/>
              <a:gd name="T65" fmla="*/ 38 h 138"/>
              <a:gd name="T66" fmla="*/ 406 w 409"/>
              <a:gd name="T67" fmla="*/ 29 h 138"/>
              <a:gd name="T68" fmla="*/ 399 w 409"/>
              <a:gd name="T69" fmla="*/ 14 h 138"/>
              <a:gd name="T70" fmla="*/ 228 w 409"/>
              <a:gd name="T71" fmla="*/ 7 h 138"/>
              <a:gd name="T72" fmla="*/ 192 w 409"/>
              <a:gd name="T73" fmla="*/ 6 h 138"/>
              <a:gd name="T74" fmla="*/ 128 w 409"/>
              <a:gd name="T75" fmla="*/ 6 h 138"/>
              <a:gd name="T76" fmla="*/ 104 w 409"/>
              <a:gd name="T77" fmla="*/ 6 h 138"/>
              <a:gd name="T78" fmla="*/ 98 w 409"/>
              <a:gd name="T79" fmla="*/ 8 h 138"/>
              <a:gd name="T80" fmla="*/ 8 w 409"/>
              <a:gd name="T81" fmla="*/ 23 h 138"/>
              <a:gd name="T82" fmla="*/ 9 w 409"/>
              <a:gd name="T83" fmla="*/ 34 h 138"/>
              <a:gd name="T84" fmla="*/ 372 w 409"/>
              <a:gd name="T85" fmla="*/ 35 h 138"/>
              <a:gd name="T86" fmla="*/ 372 w 409"/>
              <a:gd name="T87" fmla="*/ 36 h 138"/>
              <a:gd name="T88" fmla="*/ 383 w 409"/>
              <a:gd name="T89" fmla="*/ 15 h 138"/>
              <a:gd name="T90" fmla="*/ 336 w 409"/>
              <a:gd name="T91" fmla="*/ 47 h 138"/>
              <a:gd name="T92" fmla="*/ 315 w 409"/>
              <a:gd name="T93" fmla="*/ 47 h 138"/>
              <a:gd name="T94" fmla="*/ 107 w 409"/>
              <a:gd name="T95" fmla="*/ 8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09" h="138">
                <a:moveTo>
                  <a:pt x="1" y="36"/>
                </a:moveTo>
                <a:cubicBezTo>
                  <a:pt x="3" y="36"/>
                  <a:pt x="6" y="37"/>
                  <a:pt x="7" y="39"/>
                </a:cubicBezTo>
                <a:cubicBezTo>
                  <a:pt x="7" y="40"/>
                  <a:pt x="7" y="40"/>
                  <a:pt x="7" y="40"/>
                </a:cubicBezTo>
                <a:cubicBezTo>
                  <a:pt x="7" y="41"/>
                  <a:pt x="8" y="41"/>
                  <a:pt x="8" y="42"/>
                </a:cubicBezTo>
                <a:cubicBezTo>
                  <a:pt x="7" y="44"/>
                  <a:pt x="4" y="43"/>
                  <a:pt x="2" y="44"/>
                </a:cubicBezTo>
                <a:cubicBezTo>
                  <a:pt x="2" y="47"/>
                  <a:pt x="6" y="44"/>
                  <a:pt x="5" y="47"/>
                </a:cubicBezTo>
                <a:cubicBezTo>
                  <a:pt x="3" y="47"/>
                  <a:pt x="3" y="47"/>
                  <a:pt x="3" y="47"/>
                </a:cubicBezTo>
                <a:cubicBezTo>
                  <a:pt x="4" y="49"/>
                  <a:pt x="8" y="48"/>
                  <a:pt x="9" y="51"/>
                </a:cubicBezTo>
                <a:cubicBezTo>
                  <a:pt x="8" y="52"/>
                  <a:pt x="7" y="51"/>
                  <a:pt x="5" y="51"/>
                </a:cubicBezTo>
                <a:cubicBezTo>
                  <a:pt x="7" y="53"/>
                  <a:pt x="7" y="53"/>
                  <a:pt x="7" y="53"/>
                </a:cubicBezTo>
                <a:cubicBezTo>
                  <a:pt x="6" y="54"/>
                  <a:pt x="6" y="55"/>
                  <a:pt x="5" y="54"/>
                </a:cubicBezTo>
                <a:cubicBezTo>
                  <a:pt x="6" y="56"/>
                  <a:pt x="6" y="56"/>
                  <a:pt x="6" y="56"/>
                </a:cubicBezTo>
                <a:cubicBezTo>
                  <a:pt x="3" y="57"/>
                  <a:pt x="3" y="57"/>
                  <a:pt x="3" y="57"/>
                </a:cubicBezTo>
                <a:cubicBezTo>
                  <a:pt x="5" y="59"/>
                  <a:pt x="5" y="59"/>
                  <a:pt x="5" y="59"/>
                </a:cubicBezTo>
                <a:cubicBezTo>
                  <a:pt x="3" y="60"/>
                  <a:pt x="3" y="60"/>
                  <a:pt x="3" y="60"/>
                </a:cubicBezTo>
                <a:cubicBezTo>
                  <a:pt x="6" y="61"/>
                  <a:pt x="9" y="62"/>
                  <a:pt x="11" y="64"/>
                </a:cubicBezTo>
                <a:cubicBezTo>
                  <a:pt x="4" y="65"/>
                  <a:pt x="4" y="65"/>
                  <a:pt x="4" y="65"/>
                </a:cubicBezTo>
                <a:cubicBezTo>
                  <a:pt x="4" y="66"/>
                  <a:pt x="4" y="67"/>
                  <a:pt x="4" y="67"/>
                </a:cubicBezTo>
                <a:cubicBezTo>
                  <a:pt x="3" y="67"/>
                  <a:pt x="3" y="67"/>
                  <a:pt x="3" y="67"/>
                </a:cubicBezTo>
                <a:cubicBezTo>
                  <a:pt x="4" y="68"/>
                  <a:pt x="7" y="68"/>
                  <a:pt x="9" y="69"/>
                </a:cubicBezTo>
                <a:cubicBezTo>
                  <a:pt x="7" y="70"/>
                  <a:pt x="5" y="69"/>
                  <a:pt x="5" y="70"/>
                </a:cubicBezTo>
                <a:cubicBezTo>
                  <a:pt x="6" y="72"/>
                  <a:pt x="8" y="70"/>
                  <a:pt x="8" y="72"/>
                </a:cubicBezTo>
                <a:cubicBezTo>
                  <a:pt x="6" y="73"/>
                  <a:pt x="5" y="71"/>
                  <a:pt x="4" y="73"/>
                </a:cubicBezTo>
                <a:cubicBezTo>
                  <a:pt x="11" y="76"/>
                  <a:pt x="11" y="76"/>
                  <a:pt x="11" y="76"/>
                </a:cubicBezTo>
                <a:cubicBezTo>
                  <a:pt x="10" y="78"/>
                  <a:pt x="9" y="77"/>
                  <a:pt x="7" y="77"/>
                </a:cubicBezTo>
                <a:cubicBezTo>
                  <a:pt x="7" y="77"/>
                  <a:pt x="7" y="77"/>
                  <a:pt x="7" y="77"/>
                </a:cubicBezTo>
                <a:cubicBezTo>
                  <a:pt x="6" y="78"/>
                  <a:pt x="7" y="79"/>
                  <a:pt x="6" y="80"/>
                </a:cubicBezTo>
                <a:cubicBezTo>
                  <a:pt x="7" y="81"/>
                  <a:pt x="7" y="81"/>
                  <a:pt x="7" y="81"/>
                </a:cubicBezTo>
                <a:cubicBezTo>
                  <a:pt x="6" y="82"/>
                  <a:pt x="3" y="80"/>
                  <a:pt x="4" y="83"/>
                </a:cubicBezTo>
                <a:cubicBezTo>
                  <a:pt x="5" y="84"/>
                  <a:pt x="7" y="84"/>
                  <a:pt x="9" y="85"/>
                </a:cubicBezTo>
                <a:cubicBezTo>
                  <a:pt x="7" y="85"/>
                  <a:pt x="7" y="89"/>
                  <a:pt x="4" y="88"/>
                </a:cubicBezTo>
                <a:cubicBezTo>
                  <a:pt x="5" y="90"/>
                  <a:pt x="7" y="89"/>
                  <a:pt x="8" y="91"/>
                </a:cubicBezTo>
                <a:cubicBezTo>
                  <a:pt x="7" y="91"/>
                  <a:pt x="6" y="92"/>
                  <a:pt x="5" y="92"/>
                </a:cubicBezTo>
                <a:cubicBezTo>
                  <a:pt x="6" y="93"/>
                  <a:pt x="6" y="93"/>
                  <a:pt x="6" y="93"/>
                </a:cubicBezTo>
                <a:cubicBezTo>
                  <a:pt x="5" y="93"/>
                  <a:pt x="5" y="94"/>
                  <a:pt x="5" y="94"/>
                </a:cubicBezTo>
                <a:cubicBezTo>
                  <a:pt x="5" y="96"/>
                  <a:pt x="7" y="94"/>
                  <a:pt x="7" y="97"/>
                </a:cubicBezTo>
                <a:cubicBezTo>
                  <a:pt x="6" y="98"/>
                  <a:pt x="6" y="97"/>
                  <a:pt x="5" y="98"/>
                </a:cubicBezTo>
                <a:cubicBezTo>
                  <a:pt x="6" y="100"/>
                  <a:pt x="6" y="100"/>
                  <a:pt x="6" y="100"/>
                </a:cubicBezTo>
                <a:cubicBezTo>
                  <a:pt x="5" y="100"/>
                  <a:pt x="4" y="101"/>
                  <a:pt x="4" y="103"/>
                </a:cubicBezTo>
                <a:cubicBezTo>
                  <a:pt x="5" y="104"/>
                  <a:pt x="6" y="104"/>
                  <a:pt x="7" y="106"/>
                </a:cubicBezTo>
                <a:cubicBezTo>
                  <a:pt x="6" y="107"/>
                  <a:pt x="5" y="106"/>
                  <a:pt x="5" y="106"/>
                </a:cubicBezTo>
                <a:cubicBezTo>
                  <a:pt x="7" y="108"/>
                  <a:pt x="7" y="108"/>
                  <a:pt x="7" y="108"/>
                </a:cubicBezTo>
                <a:cubicBezTo>
                  <a:pt x="6" y="110"/>
                  <a:pt x="4" y="109"/>
                  <a:pt x="3" y="110"/>
                </a:cubicBezTo>
                <a:cubicBezTo>
                  <a:pt x="4" y="112"/>
                  <a:pt x="7" y="110"/>
                  <a:pt x="8" y="113"/>
                </a:cubicBezTo>
                <a:cubicBezTo>
                  <a:pt x="7" y="115"/>
                  <a:pt x="6" y="114"/>
                  <a:pt x="5" y="114"/>
                </a:cubicBezTo>
                <a:cubicBezTo>
                  <a:pt x="7" y="115"/>
                  <a:pt x="6" y="118"/>
                  <a:pt x="5" y="119"/>
                </a:cubicBezTo>
                <a:cubicBezTo>
                  <a:pt x="5" y="119"/>
                  <a:pt x="6" y="119"/>
                  <a:pt x="7" y="120"/>
                </a:cubicBezTo>
                <a:cubicBezTo>
                  <a:pt x="6" y="121"/>
                  <a:pt x="7" y="123"/>
                  <a:pt x="6" y="124"/>
                </a:cubicBezTo>
                <a:cubicBezTo>
                  <a:pt x="10" y="131"/>
                  <a:pt x="17" y="129"/>
                  <a:pt x="22" y="132"/>
                </a:cubicBezTo>
                <a:cubicBezTo>
                  <a:pt x="69" y="134"/>
                  <a:pt x="69" y="134"/>
                  <a:pt x="69" y="134"/>
                </a:cubicBezTo>
                <a:cubicBezTo>
                  <a:pt x="163" y="135"/>
                  <a:pt x="163" y="135"/>
                  <a:pt x="163" y="135"/>
                </a:cubicBezTo>
                <a:cubicBezTo>
                  <a:pt x="245" y="137"/>
                  <a:pt x="245" y="137"/>
                  <a:pt x="245" y="137"/>
                </a:cubicBezTo>
                <a:cubicBezTo>
                  <a:pt x="269" y="138"/>
                  <a:pt x="269" y="138"/>
                  <a:pt x="269" y="138"/>
                </a:cubicBezTo>
                <a:cubicBezTo>
                  <a:pt x="335" y="138"/>
                  <a:pt x="335" y="138"/>
                  <a:pt x="335" y="138"/>
                </a:cubicBezTo>
                <a:cubicBezTo>
                  <a:pt x="345" y="137"/>
                  <a:pt x="355" y="137"/>
                  <a:pt x="365" y="135"/>
                </a:cubicBezTo>
                <a:cubicBezTo>
                  <a:pt x="319" y="137"/>
                  <a:pt x="276" y="137"/>
                  <a:pt x="230" y="136"/>
                </a:cubicBezTo>
                <a:cubicBezTo>
                  <a:pt x="131" y="134"/>
                  <a:pt x="131" y="134"/>
                  <a:pt x="131" y="134"/>
                </a:cubicBezTo>
                <a:cubicBezTo>
                  <a:pt x="122" y="135"/>
                  <a:pt x="112" y="135"/>
                  <a:pt x="103" y="133"/>
                </a:cubicBezTo>
                <a:cubicBezTo>
                  <a:pt x="168" y="133"/>
                  <a:pt x="168" y="133"/>
                  <a:pt x="168" y="133"/>
                </a:cubicBezTo>
                <a:cubicBezTo>
                  <a:pt x="170" y="132"/>
                  <a:pt x="174" y="134"/>
                  <a:pt x="176" y="132"/>
                </a:cubicBezTo>
                <a:cubicBezTo>
                  <a:pt x="209" y="132"/>
                  <a:pt x="209" y="132"/>
                  <a:pt x="209" y="132"/>
                </a:cubicBezTo>
                <a:cubicBezTo>
                  <a:pt x="210" y="133"/>
                  <a:pt x="210" y="133"/>
                  <a:pt x="210" y="133"/>
                </a:cubicBezTo>
                <a:cubicBezTo>
                  <a:pt x="218" y="133"/>
                  <a:pt x="228" y="134"/>
                  <a:pt x="236" y="132"/>
                </a:cubicBezTo>
                <a:cubicBezTo>
                  <a:pt x="301" y="133"/>
                  <a:pt x="301" y="133"/>
                  <a:pt x="301" y="133"/>
                </a:cubicBezTo>
                <a:cubicBezTo>
                  <a:pt x="322" y="130"/>
                  <a:pt x="344" y="136"/>
                  <a:pt x="367" y="133"/>
                </a:cubicBezTo>
                <a:cubicBezTo>
                  <a:pt x="378" y="131"/>
                  <a:pt x="389" y="131"/>
                  <a:pt x="399" y="130"/>
                </a:cubicBezTo>
                <a:cubicBezTo>
                  <a:pt x="400" y="128"/>
                  <a:pt x="402" y="129"/>
                  <a:pt x="403" y="128"/>
                </a:cubicBezTo>
                <a:cubicBezTo>
                  <a:pt x="394" y="127"/>
                  <a:pt x="386" y="124"/>
                  <a:pt x="377" y="124"/>
                </a:cubicBezTo>
                <a:cubicBezTo>
                  <a:pt x="383" y="123"/>
                  <a:pt x="388" y="121"/>
                  <a:pt x="393" y="123"/>
                </a:cubicBezTo>
                <a:cubicBezTo>
                  <a:pt x="396" y="121"/>
                  <a:pt x="400" y="121"/>
                  <a:pt x="403" y="121"/>
                </a:cubicBezTo>
                <a:cubicBezTo>
                  <a:pt x="403" y="121"/>
                  <a:pt x="403" y="120"/>
                  <a:pt x="403" y="120"/>
                </a:cubicBezTo>
                <a:cubicBezTo>
                  <a:pt x="400" y="119"/>
                  <a:pt x="395" y="118"/>
                  <a:pt x="392" y="116"/>
                </a:cubicBezTo>
                <a:cubicBezTo>
                  <a:pt x="395" y="114"/>
                  <a:pt x="398" y="117"/>
                  <a:pt x="402" y="116"/>
                </a:cubicBezTo>
                <a:cubicBezTo>
                  <a:pt x="398" y="114"/>
                  <a:pt x="393" y="114"/>
                  <a:pt x="388" y="113"/>
                </a:cubicBezTo>
                <a:cubicBezTo>
                  <a:pt x="387" y="111"/>
                  <a:pt x="387" y="111"/>
                  <a:pt x="387" y="111"/>
                </a:cubicBezTo>
                <a:cubicBezTo>
                  <a:pt x="388" y="109"/>
                  <a:pt x="390" y="112"/>
                  <a:pt x="392" y="111"/>
                </a:cubicBezTo>
                <a:cubicBezTo>
                  <a:pt x="390" y="109"/>
                  <a:pt x="385" y="111"/>
                  <a:pt x="382" y="109"/>
                </a:cubicBezTo>
                <a:cubicBezTo>
                  <a:pt x="389" y="107"/>
                  <a:pt x="396" y="111"/>
                  <a:pt x="402" y="107"/>
                </a:cubicBezTo>
                <a:cubicBezTo>
                  <a:pt x="401" y="106"/>
                  <a:pt x="401" y="106"/>
                  <a:pt x="401" y="106"/>
                </a:cubicBezTo>
                <a:cubicBezTo>
                  <a:pt x="403" y="106"/>
                  <a:pt x="401" y="104"/>
                  <a:pt x="401" y="102"/>
                </a:cubicBezTo>
                <a:cubicBezTo>
                  <a:pt x="399" y="101"/>
                  <a:pt x="403" y="98"/>
                  <a:pt x="400" y="98"/>
                </a:cubicBezTo>
                <a:cubicBezTo>
                  <a:pt x="401" y="97"/>
                  <a:pt x="402" y="97"/>
                  <a:pt x="401" y="95"/>
                </a:cubicBezTo>
                <a:cubicBezTo>
                  <a:pt x="398" y="94"/>
                  <a:pt x="396" y="91"/>
                  <a:pt x="393" y="89"/>
                </a:cubicBezTo>
                <a:cubicBezTo>
                  <a:pt x="400" y="88"/>
                  <a:pt x="400" y="88"/>
                  <a:pt x="400" y="88"/>
                </a:cubicBezTo>
                <a:cubicBezTo>
                  <a:pt x="399" y="86"/>
                  <a:pt x="395" y="87"/>
                  <a:pt x="393" y="85"/>
                </a:cubicBezTo>
                <a:cubicBezTo>
                  <a:pt x="394" y="82"/>
                  <a:pt x="398" y="84"/>
                  <a:pt x="400" y="84"/>
                </a:cubicBezTo>
                <a:cubicBezTo>
                  <a:pt x="398" y="81"/>
                  <a:pt x="395" y="83"/>
                  <a:pt x="393" y="80"/>
                </a:cubicBezTo>
                <a:cubicBezTo>
                  <a:pt x="396" y="79"/>
                  <a:pt x="401" y="81"/>
                  <a:pt x="403" y="78"/>
                </a:cubicBezTo>
                <a:cubicBezTo>
                  <a:pt x="399" y="75"/>
                  <a:pt x="399" y="75"/>
                  <a:pt x="399" y="75"/>
                </a:cubicBezTo>
                <a:cubicBezTo>
                  <a:pt x="401" y="73"/>
                  <a:pt x="401" y="73"/>
                  <a:pt x="401" y="73"/>
                </a:cubicBezTo>
                <a:cubicBezTo>
                  <a:pt x="399" y="72"/>
                  <a:pt x="397" y="71"/>
                  <a:pt x="397" y="69"/>
                </a:cubicBezTo>
                <a:cubicBezTo>
                  <a:pt x="399" y="68"/>
                  <a:pt x="401" y="68"/>
                  <a:pt x="403" y="67"/>
                </a:cubicBezTo>
                <a:cubicBezTo>
                  <a:pt x="401" y="63"/>
                  <a:pt x="405" y="55"/>
                  <a:pt x="400" y="52"/>
                </a:cubicBezTo>
                <a:cubicBezTo>
                  <a:pt x="400" y="51"/>
                  <a:pt x="399" y="50"/>
                  <a:pt x="400" y="49"/>
                </a:cubicBezTo>
                <a:cubicBezTo>
                  <a:pt x="401" y="49"/>
                  <a:pt x="401" y="49"/>
                  <a:pt x="401" y="49"/>
                </a:cubicBezTo>
                <a:cubicBezTo>
                  <a:pt x="397" y="47"/>
                  <a:pt x="397" y="47"/>
                  <a:pt x="397" y="47"/>
                </a:cubicBezTo>
                <a:cubicBezTo>
                  <a:pt x="397" y="43"/>
                  <a:pt x="400" y="45"/>
                  <a:pt x="402" y="44"/>
                </a:cubicBezTo>
                <a:cubicBezTo>
                  <a:pt x="397" y="39"/>
                  <a:pt x="389" y="41"/>
                  <a:pt x="383" y="37"/>
                </a:cubicBezTo>
                <a:cubicBezTo>
                  <a:pt x="391" y="36"/>
                  <a:pt x="399" y="40"/>
                  <a:pt x="407" y="38"/>
                </a:cubicBezTo>
                <a:cubicBezTo>
                  <a:pt x="408" y="34"/>
                  <a:pt x="404" y="34"/>
                  <a:pt x="403" y="31"/>
                </a:cubicBezTo>
                <a:cubicBezTo>
                  <a:pt x="400" y="30"/>
                  <a:pt x="397" y="30"/>
                  <a:pt x="395" y="28"/>
                </a:cubicBezTo>
                <a:cubicBezTo>
                  <a:pt x="398" y="27"/>
                  <a:pt x="403" y="29"/>
                  <a:pt x="406" y="29"/>
                </a:cubicBezTo>
                <a:cubicBezTo>
                  <a:pt x="406" y="29"/>
                  <a:pt x="407" y="29"/>
                  <a:pt x="407" y="28"/>
                </a:cubicBezTo>
                <a:cubicBezTo>
                  <a:pt x="404" y="27"/>
                  <a:pt x="409" y="21"/>
                  <a:pt x="404" y="22"/>
                </a:cubicBezTo>
                <a:cubicBezTo>
                  <a:pt x="405" y="17"/>
                  <a:pt x="402" y="15"/>
                  <a:pt x="399" y="14"/>
                </a:cubicBezTo>
                <a:cubicBezTo>
                  <a:pt x="381" y="10"/>
                  <a:pt x="381" y="10"/>
                  <a:pt x="381" y="10"/>
                </a:cubicBezTo>
                <a:cubicBezTo>
                  <a:pt x="295" y="9"/>
                  <a:pt x="295" y="9"/>
                  <a:pt x="295" y="9"/>
                </a:cubicBezTo>
                <a:cubicBezTo>
                  <a:pt x="272" y="10"/>
                  <a:pt x="249" y="10"/>
                  <a:pt x="228" y="7"/>
                </a:cubicBezTo>
                <a:cubicBezTo>
                  <a:pt x="227" y="6"/>
                  <a:pt x="227" y="6"/>
                  <a:pt x="227" y="6"/>
                </a:cubicBezTo>
                <a:cubicBezTo>
                  <a:pt x="214" y="8"/>
                  <a:pt x="203" y="0"/>
                  <a:pt x="191" y="6"/>
                </a:cubicBezTo>
                <a:cubicBezTo>
                  <a:pt x="192" y="6"/>
                  <a:pt x="192" y="6"/>
                  <a:pt x="192" y="6"/>
                </a:cubicBezTo>
                <a:cubicBezTo>
                  <a:pt x="191" y="7"/>
                  <a:pt x="191" y="7"/>
                  <a:pt x="191" y="7"/>
                </a:cubicBezTo>
                <a:cubicBezTo>
                  <a:pt x="179" y="6"/>
                  <a:pt x="167" y="4"/>
                  <a:pt x="154" y="5"/>
                </a:cubicBezTo>
                <a:cubicBezTo>
                  <a:pt x="146" y="5"/>
                  <a:pt x="137" y="7"/>
                  <a:pt x="128" y="6"/>
                </a:cubicBezTo>
                <a:cubicBezTo>
                  <a:pt x="125" y="4"/>
                  <a:pt x="120" y="3"/>
                  <a:pt x="116" y="3"/>
                </a:cubicBezTo>
                <a:cubicBezTo>
                  <a:pt x="111" y="2"/>
                  <a:pt x="106" y="2"/>
                  <a:pt x="101" y="4"/>
                </a:cubicBezTo>
                <a:cubicBezTo>
                  <a:pt x="104" y="6"/>
                  <a:pt x="104" y="6"/>
                  <a:pt x="104" y="6"/>
                </a:cubicBezTo>
                <a:cubicBezTo>
                  <a:pt x="97" y="9"/>
                  <a:pt x="93" y="0"/>
                  <a:pt x="86" y="4"/>
                </a:cubicBezTo>
                <a:cubicBezTo>
                  <a:pt x="84" y="5"/>
                  <a:pt x="84" y="5"/>
                  <a:pt x="84" y="5"/>
                </a:cubicBezTo>
                <a:cubicBezTo>
                  <a:pt x="88" y="8"/>
                  <a:pt x="94" y="6"/>
                  <a:pt x="98" y="8"/>
                </a:cubicBezTo>
                <a:cubicBezTo>
                  <a:pt x="74" y="7"/>
                  <a:pt x="49" y="10"/>
                  <a:pt x="25" y="13"/>
                </a:cubicBezTo>
                <a:cubicBezTo>
                  <a:pt x="17" y="13"/>
                  <a:pt x="7" y="14"/>
                  <a:pt x="2" y="22"/>
                </a:cubicBezTo>
                <a:cubicBezTo>
                  <a:pt x="4" y="23"/>
                  <a:pt x="6" y="20"/>
                  <a:pt x="8" y="23"/>
                </a:cubicBezTo>
                <a:cubicBezTo>
                  <a:pt x="7" y="27"/>
                  <a:pt x="2" y="25"/>
                  <a:pt x="3" y="29"/>
                </a:cubicBezTo>
                <a:cubicBezTo>
                  <a:pt x="0" y="30"/>
                  <a:pt x="0" y="30"/>
                  <a:pt x="0" y="30"/>
                </a:cubicBezTo>
                <a:cubicBezTo>
                  <a:pt x="2" y="34"/>
                  <a:pt x="7" y="30"/>
                  <a:pt x="9" y="34"/>
                </a:cubicBezTo>
                <a:cubicBezTo>
                  <a:pt x="7" y="36"/>
                  <a:pt x="4" y="34"/>
                  <a:pt x="1" y="36"/>
                </a:cubicBezTo>
                <a:close/>
                <a:moveTo>
                  <a:pt x="372" y="36"/>
                </a:moveTo>
                <a:cubicBezTo>
                  <a:pt x="372" y="35"/>
                  <a:pt x="372" y="35"/>
                  <a:pt x="372" y="35"/>
                </a:cubicBezTo>
                <a:cubicBezTo>
                  <a:pt x="374" y="36"/>
                  <a:pt x="376" y="36"/>
                  <a:pt x="379" y="36"/>
                </a:cubicBezTo>
                <a:cubicBezTo>
                  <a:pt x="380" y="38"/>
                  <a:pt x="382" y="38"/>
                  <a:pt x="383" y="38"/>
                </a:cubicBezTo>
                <a:cubicBezTo>
                  <a:pt x="379" y="38"/>
                  <a:pt x="375" y="38"/>
                  <a:pt x="372" y="36"/>
                </a:cubicBezTo>
                <a:close/>
                <a:moveTo>
                  <a:pt x="360" y="14"/>
                </a:moveTo>
                <a:cubicBezTo>
                  <a:pt x="373" y="14"/>
                  <a:pt x="373" y="14"/>
                  <a:pt x="373" y="14"/>
                </a:cubicBezTo>
                <a:cubicBezTo>
                  <a:pt x="383" y="15"/>
                  <a:pt x="383" y="15"/>
                  <a:pt x="383" y="15"/>
                </a:cubicBezTo>
                <a:lnTo>
                  <a:pt x="360" y="14"/>
                </a:lnTo>
                <a:close/>
                <a:moveTo>
                  <a:pt x="315" y="47"/>
                </a:moveTo>
                <a:cubicBezTo>
                  <a:pt x="336" y="47"/>
                  <a:pt x="336" y="47"/>
                  <a:pt x="336" y="47"/>
                </a:cubicBezTo>
                <a:cubicBezTo>
                  <a:pt x="343" y="46"/>
                  <a:pt x="350" y="46"/>
                  <a:pt x="358" y="46"/>
                </a:cubicBezTo>
                <a:cubicBezTo>
                  <a:pt x="336" y="47"/>
                  <a:pt x="336" y="47"/>
                  <a:pt x="336" y="47"/>
                </a:cubicBezTo>
                <a:cubicBezTo>
                  <a:pt x="329" y="47"/>
                  <a:pt x="322" y="47"/>
                  <a:pt x="315" y="47"/>
                </a:cubicBezTo>
                <a:close/>
                <a:moveTo>
                  <a:pt x="107" y="7"/>
                </a:moveTo>
                <a:cubicBezTo>
                  <a:pt x="108" y="6"/>
                  <a:pt x="109" y="7"/>
                  <a:pt x="110" y="8"/>
                </a:cubicBezTo>
                <a:cubicBezTo>
                  <a:pt x="107" y="8"/>
                  <a:pt x="107" y="8"/>
                  <a:pt x="107" y="8"/>
                </a:cubicBezTo>
                <a:lnTo>
                  <a:pt x="107" y="7"/>
                </a:lnTo>
                <a:close/>
              </a:path>
            </a:pathLst>
          </a:custGeom>
          <a:solidFill>
            <a:srgbClr val="C00000"/>
          </a:solidFill>
          <a:ln w="9525">
            <a:noFill/>
            <a:round/>
          </a:ln>
        </p:spPr>
        <p:txBody>
          <a:bodyPr vert="horz" wrap="square" lIns="91440" tIns="45720" rIns="91440" bIns="45720" numCol="1" anchor="ctr"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Bef>
                <a:spcPct val="50000"/>
              </a:spcBef>
            </a:pPr>
            <a:r>
              <a:rPr lang="zh-CN" altLang="en-US" sz="2400" b="1" dirty="0">
                <a:solidFill>
                  <a:schemeClr val="bg1"/>
                </a:solidFill>
                <a:latin typeface="腾祥嘉丽准粗圆简" panose="01010104010101010101" pitchFamily="2" charset="-122"/>
                <a:ea typeface="腾祥嘉丽准粗圆简" panose="01010104010101010101" pitchFamily="2" charset="-122"/>
              </a:rPr>
              <a:t>考点一：北伐战争（</a:t>
            </a:r>
            <a:r>
              <a:rPr lang="en-US" altLang="zh-CN" sz="2400" b="1" dirty="0">
                <a:solidFill>
                  <a:schemeClr val="accent4"/>
                </a:solidFill>
                <a:latin typeface="腾祥嘉丽准粗圆简" panose="01010104010101010101" pitchFamily="2" charset="-122"/>
                <a:ea typeface="腾祥嘉丽准粗圆简" panose="01010104010101010101" pitchFamily="2" charset="-122"/>
              </a:rPr>
              <a:t>1926</a:t>
            </a:r>
            <a:r>
              <a:rPr lang="zh-CN" altLang="en-US" sz="2400" b="1" dirty="0">
                <a:solidFill>
                  <a:schemeClr val="accent4"/>
                </a:solidFill>
                <a:latin typeface="腾祥嘉丽准粗圆简" panose="01010104010101010101" pitchFamily="2" charset="-122"/>
                <a:ea typeface="腾祥嘉丽准粗圆简" panose="01010104010101010101" pitchFamily="2" charset="-122"/>
              </a:rPr>
              <a:t>年</a:t>
            </a:r>
            <a:r>
              <a:rPr lang="zh-CN" altLang="en-US" sz="2400" b="1" dirty="0">
                <a:solidFill>
                  <a:schemeClr val="bg1"/>
                </a:solidFill>
                <a:latin typeface="腾祥嘉丽准粗圆简" panose="01010104010101010101" pitchFamily="2" charset="-122"/>
                <a:ea typeface="腾祥嘉丽准粗圆简" panose="01010104010101010101" pitchFamily="2" charset="-122"/>
              </a:rPr>
              <a:t>；</a:t>
            </a:r>
            <a:r>
              <a:rPr lang="zh-CN" altLang="en-US" sz="2400" b="1" dirty="0">
                <a:solidFill>
                  <a:schemeClr val="accent4"/>
                </a:solidFill>
                <a:latin typeface="腾祥嘉丽准粗圆简" panose="01010104010101010101" pitchFamily="2" charset="-122"/>
                <a:ea typeface="腾祥嘉丽准粗圆简" panose="01010104010101010101" pitchFamily="2" charset="-122"/>
              </a:rPr>
              <a:t>国民大革命的高潮</a:t>
            </a:r>
            <a:r>
              <a:rPr lang="zh-CN" altLang="en-US" sz="2400" b="1" dirty="0">
                <a:solidFill>
                  <a:schemeClr val="bg1"/>
                </a:solidFill>
                <a:latin typeface="腾祥嘉丽准粗圆简" panose="01010104010101010101" pitchFamily="2" charset="-122"/>
                <a:ea typeface="腾祥嘉丽准粗圆简" panose="01010104010101010101" pitchFamily="2" charset="-122"/>
              </a:rPr>
              <a:t>）</a:t>
            </a:r>
            <a:endParaRPr lang="zh-CN" altLang="en-US" sz="2400" b="1" dirty="0">
              <a:solidFill>
                <a:schemeClr val="bg1"/>
              </a:solidFill>
              <a:latin typeface="腾祥嘉丽准粗圆简" panose="01010104010101010101" pitchFamily="2" charset="-122"/>
              <a:ea typeface="腾祥嘉丽准粗圆简" panose="01010104010101010101" pitchFamily="2" charset="-122"/>
            </a:endParaRPr>
          </a:p>
        </p:txBody>
      </p:sp>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7581492" y="382445"/>
            <a:ext cx="620518" cy="620518"/>
          </a:xfrm>
          <a:prstGeom prst="rect">
            <a:avLst/>
          </a:prstGeom>
        </p:spPr>
      </p:pic>
      <p:pic>
        <p:nvPicPr>
          <p:cNvPr id="6" name="图片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8222056" y="394936"/>
            <a:ext cx="620518" cy="620518"/>
          </a:xfrm>
          <a:prstGeom prst="rect">
            <a:avLst/>
          </a:prstGeom>
        </p:spPr>
      </p:pic>
      <p:sp>
        <p:nvSpPr>
          <p:cNvPr id="15" name="矩形 14"/>
          <p:cNvSpPr/>
          <p:nvPr/>
        </p:nvSpPr>
        <p:spPr>
          <a:xfrm>
            <a:off x="5802086" y="1002963"/>
            <a:ext cx="1694180" cy="590550"/>
          </a:xfrm>
          <a:prstGeom prst="rect">
            <a:avLst/>
          </a:prstGeom>
          <a:solidFill>
            <a:schemeClr val="accent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rgbClr val="C00000"/>
                </a:solidFill>
                <a:latin typeface="二字元煜臣拙宋简" panose="02010604000000000000" pitchFamily="2" charset="-122"/>
                <a:ea typeface="二字元煜臣拙宋简" panose="02010604000000000000" pitchFamily="2" charset="-122"/>
              </a:rPr>
              <a:t>决定合作</a:t>
            </a:r>
            <a:endParaRPr lang="zh-CN" altLang="en-US" sz="2000" dirty="0">
              <a:solidFill>
                <a:srgbClr val="C00000"/>
              </a:solidFill>
              <a:latin typeface="二字元煜臣拙宋简" panose="02010604000000000000" pitchFamily="2" charset="-122"/>
              <a:ea typeface="二字元煜臣拙宋简" panose="02010604000000000000" pitchFamily="2" charset="-122"/>
            </a:endParaRPr>
          </a:p>
        </p:txBody>
      </p:sp>
      <p:sp>
        <p:nvSpPr>
          <p:cNvPr id="17" name="矩形 16"/>
          <p:cNvSpPr/>
          <p:nvPr/>
        </p:nvSpPr>
        <p:spPr>
          <a:xfrm>
            <a:off x="5802086" y="4621252"/>
            <a:ext cx="1694180" cy="590550"/>
          </a:xfrm>
          <a:prstGeom prst="rect">
            <a:avLst/>
          </a:prstGeom>
          <a:solidFill>
            <a:schemeClr val="accent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rgbClr val="C00000"/>
                </a:solidFill>
                <a:latin typeface="二字元煜臣拙宋简" panose="02010604000000000000" pitchFamily="2" charset="-122"/>
                <a:ea typeface="二字元煜臣拙宋简" panose="02010604000000000000" pitchFamily="2" charset="-122"/>
              </a:rPr>
              <a:t>合作实现</a:t>
            </a:r>
            <a:endParaRPr lang="zh-CN" altLang="en-US" sz="2000" dirty="0">
              <a:solidFill>
                <a:srgbClr val="C00000"/>
              </a:solidFill>
              <a:latin typeface="二字元煜臣拙宋简" panose="02010604000000000000" pitchFamily="2" charset="-122"/>
              <a:ea typeface="二字元煜臣拙宋简" panose="02010604000000000000" pitchFamily="2" charset="-122"/>
            </a:endParaRPr>
          </a:p>
        </p:txBody>
      </p:sp>
      <p:cxnSp>
        <p:nvCxnSpPr>
          <p:cNvPr id="19" name="直接箭头连接符 18"/>
          <p:cNvCxnSpPr>
            <a:stCxn id="15" idx="2"/>
            <a:endCxn id="17" idx="0"/>
          </p:cNvCxnSpPr>
          <p:nvPr/>
        </p:nvCxnSpPr>
        <p:spPr>
          <a:xfrm>
            <a:off x="6649176" y="1593513"/>
            <a:ext cx="0" cy="302773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接连接符 33"/>
          <p:cNvCxnSpPr>
            <a:endCxn id="15" idx="1"/>
          </p:cNvCxnSpPr>
          <p:nvPr/>
        </p:nvCxnSpPr>
        <p:spPr>
          <a:xfrm>
            <a:off x="1556657" y="1298238"/>
            <a:ext cx="4245429" cy="0"/>
          </a:xfrm>
          <a:prstGeom prst="line">
            <a:avLst/>
          </a:prstGeom>
          <a:ln w="38100">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37" name="直接连接符 36"/>
          <p:cNvCxnSpPr>
            <a:endCxn id="17" idx="1"/>
          </p:cNvCxnSpPr>
          <p:nvPr/>
        </p:nvCxnSpPr>
        <p:spPr>
          <a:xfrm>
            <a:off x="1709057" y="4916527"/>
            <a:ext cx="4093029" cy="0"/>
          </a:xfrm>
          <a:prstGeom prst="line">
            <a:avLst/>
          </a:prstGeom>
          <a:ln w="28575">
            <a:solidFill>
              <a:schemeClr val="tx1"/>
            </a:solidFill>
            <a:prstDash val="lgDash"/>
          </a:ln>
        </p:spPr>
        <p:style>
          <a:lnRef idx="1">
            <a:schemeClr val="accent1"/>
          </a:lnRef>
          <a:fillRef idx="0">
            <a:schemeClr val="accent1"/>
          </a:fillRef>
          <a:effectRef idx="0">
            <a:schemeClr val="accent1"/>
          </a:effectRef>
          <a:fontRef idx="minor">
            <a:schemeClr val="tx1"/>
          </a:fontRef>
        </p:style>
      </p:cxnSp>
      <p:sp>
        <p:nvSpPr>
          <p:cNvPr id="45" name="任意多边形: 形状 44"/>
          <p:cNvSpPr/>
          <p:nvPr/>
        </p:nvSpPr>
        <p:spPr>
          <a:xfrm flipV="1">
            <a:off x="1394720" y="3606264"/>
            <a:ext cx="2513251" cy="45719"/>
          </a:xfrm>
          <a:custGeom>
            <a:avLst/>
            <a:gdLst>
              <a:gd name="connsiteX0" fmla="*/ 0 w 1638300"/>
              <a:gd name="connsiteY0" fmla="*/ 9558 h 66708"/>
              <a:gd name="connsiteX1" fmla="*/ 95250 w 1638300"/>
              <a:gd name="connsiteY1" fmla="*/ 47658 h 66708"/>
              <a:gd name="connsiteX2" fmla="*/ 180975 w 1638300"/>
              <a:gd name="connsiteY2" fmla="*/ 38133 h 66708"/>
              <a:gd name="connsiteX3" fmla="*/ 285750 w 1638300"/>
              <a:gd name="connsiteY3" fmla="*/ 9558 h 66708"/>
              <a:gd name="connsiteX4" fmla="*/ 314325 w 1638300"/>
              <a:gd name="connsiteY4" fmla="*/ 28608 h 66708"/>
              <a:gd name="connsiteX5" fmla="*/ 333375 w 1638300"/>
              <a:gd name="connsiteY5" fmla="*/ 57183 h 66708"/>
              <a:gd name="connsiteX6" fmla="*/ 361950 w 1638300"/>
              <a:gd name="connsiteY6" fmla="*/ 66708 h 66708"/>
              <a:gd name="connsiteX7" fmla="*/ 428625 w 1638300"/>
              <a:gd name="connsiteY7" fmla="*/ 47658 h 66708"/>
              <a:gd name="connsiteX8" fmla="*/ 504825 w 1638300"/>
              <a:gd name="connsiteY8" fmla="*/ 19083 h 66708"/>
              <a:gd name="connsiteX9" fmla="*/ 561975 w 1638300"/>
              <a:gd name="connsiteY9" fmla="*/ 28608 h 66708"/>
              <a:gd name="connsiteX10" fmla="*/ 695325 w 1638300"/>
              <a:gd name="connsiteY10" fmla="*/ 9558 h 66708"/>
              <a:gd name="connsiteX11" fmla="*/ 733425 w 1638300"/>
              <a:gd name="connsiteY11" fmla="*/ 19083 h 66708"/>
              <a:gd name="connsiteX12" fmla="*/ 790575 w 1638300"/>
              <a:gd name="connsiteY12" fmla="*/ 38133 h 66708"/>
              <a:gd name="connsiteX13" fmla="*/ 1019175 w 1638300"/>
              <a:gd name="connsiteY13" fmla="*/ 9558 h 66708"/>
              <a:gd name="connsiteX14" fmla="*/ 1095375 w 1638300"/>
              <a:gd name="connsiteY14" fmla="*/ 19083 h 66708"/>
              <a:gd name="connsiteX15" fmla="*/ 1152525 w 1638300"/>
              <a:gd name="connsiteY15" fmla="*/ 38133 h 66708"/>
              <a:gd name="connsiteX16" fmla="*/ 1552575 w 1638300"/>
              <a:gd name="connsiteY16" fmla="*/ 38133 h 66708"/>
              <a:gd name="connsiteX17" fmla="*/ 1581150 w 1638300"/>
              <a:gd name="connsiteY17" fmla="*/ 47658 h 66708"/>
              <a:gd name="connsiteX18" fmla="*/ 1638300 w 1638300"/>
              <a:gd name="connsiteY18" fmla="*/ 28608 h 66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38300" h="66708">
                <a:moveTo>
                  <a:pt x="0" y="9558"/>
                </a:moveTo>
                <a:cubicBezTo>
                  <a:pt x="21056" y="20086"/>
                  <a:pt x="65869" y="47658"/>
                  <a:pt x="95250" y="47658"/>
                </a:cubicBezTo>
                <a:cubicBezTo>
                  <a:pt x="124001" y="47658"/>
                  <a:pt x="152400" y="41308"/>
                  <a:pt x="180975" y="38133"/>
                </a:cubicBezTo>
                <a:cubicBezTo>
                  <a:pt x="251595" y="-8947"/>
                  <a:pt x="215674" y="-4457"/>
                  <a:pt x="285750" y="9558"/>
                </a:cubicBezTo>
                <a:cubicBezTo>
                  <a:pt x="295275" y="15908"/>
                  <a:pt x="306230" y="20513"/>
                  <a:pt x="314325" y="28608"/>
                </a:cubicBezTo>
                <a:cubicBezTo>
                  <a:pt x="322420" y="36703"/>
                  <a:pt x="324436" y="50032"/>
                  <a:pt x="333375" y="57183"/>
                </a:cubicBezTo>
                <a:cubicBezTo>
                  <a:pt x="341215" y="63455"/>
                  <a:pt x="352425" y="63533"/>
                  <a:pt x="361950" y="66708"/>
                </a:cubicBezTo>
                <a:cubicBezTo>
                  <a:pt x="381284" y="61875"/>
                  <a:pt x="409494" y="55857"/>
                  <a:pt x="428625" y="47658"/>
                </a:cubicBezTo>
                <a:cubicBezTo>
                  <a:pt x="498357" y="17773"/>
                  <a:pt x="434581" y="36644"/>
                  <a:pt x="504825" y="19083"/>
                </a:cubicBezTo>
                <a:cubicBezTo>
                  <a:pt x="523875" y="22258"/>
                  <a:pt x="542662" y="28608"/>
                  <a:pt x="561975" y="28608"/>
                </a:cubicBezTo>
                <a:cubicBezTo>
                  <a:pt x="645447" y="28608"/>
                  <a:pt x="642442" y="27186"/>
                  <a:pt x="695325" y="9558"/>
                </a:cubicBezTo>
                <a:cubicBezTo>
                  <a:pt x="708025" y="12733"/>
                  <a:pt x="720886" y="15321"/>
                  <a:pt x="733425" y="19083"/>
                </a:cubicBezTo>
                <a:cubicBezTo>
                  <a:pt x="752659" y="24853"/>
                  <a:pt x="790575" y="38133"/>
                  <a:pt x="790575" y="38133"/>
                </a:cubicBezTo>
                <a:cubicBezTo>
                  <a:pt x="902026" y="983"/>
                  <a:pt x="827675" y="20197"/>
                  <a:pt x="1019175" y="9558"/>
                </a:cubicBezTo>
                <a:cubicBezTo>
                  <a:pt x="1044575" y="12733"/>
                  <a:pt x="1070346" y="13720"/>
                  <a:pt x="1095375" y="19083"/>
                </a:cubicBezTo>
                <a:cubicBezTo>
                  <a:pt x="1115010" y="23290"/>
                  <a:pt x="1152525" y="38133"/>
                  <a:pt x="1152525" y="38133"/>
                </a:cubicBezTo>
                <a:cubicBezTo>
                  <a:pt x="1315866" y="10910"/>
                  <a:pt x="1229431" y="21562"/>
                  <a:pt x="1552575" y="38133"/>
                </a:cubicBezTo>
                <a:cubicBezTo>
                  <a:pt x="1562602" y="38647"/>
                  <a:pt x="1571625" y="44483"/>
                  <a:pt x="1581150" y="47658"/>
                </a:cubicBezTo>
                <a:lnTo>
                  <a:pt x="1638300" y="28608"/>
                </a:lnTo>
              </a:path>
            </a:pathLst>
          </a:custGeom>
          <a:ln w="38100">
            <a:solidFill>
              <a:srgbClr val="C00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46" name="任意多边形: 形状 45"/>
          <p:cNvSpPr/>
          <p:nvPr/>
        </p:nvSpPr>
        <p:spPr>
          <a:xfrm flipV="1">
            <a:off x="1242320" y="5413292"/>
            <a:ext cx="2513251" cy="45719"/>
          </a:xfrm>
          <a:custGeom>
            <a:avLst/>
            <a:gdLst>
              <a:gd name="connsiteX0" fmla="*/ 0 w 1638300"/>
              <a:gd name="connsiteY0" fmla="*/ 9558 h 66708"/>
              <a:gd name="connsiteX1" fmla="*/ 95250 w 1638300"/>
              <a:gd name="connsiteY1" fmla="*/ 47658 h 66708"/>
              <a:gd name="connsiteX2" fmla="*/ 180975 w 1638300"/>
              <a:gd name="connsiteY2" fmla="*/ 38133 h 66708"/>
              <a:gd name="connsiteX3" fmla="*/ 285750 w 1638300"/>
              <a:gd name="connsiteY3" fmla="*/ 9558 h 66708"/>
              <a:gd name="connsiteX4" fmla="*/ 314325 w 1638300"/>
              <a:gd name="connsiteY4" fmla="*/ 28608 h 66708"/>
              <a:gd name="connsiteX5" fmla="*/ 333375 w 1638300"/>
              <a:gd name="connsiteY5" fmla="*/ 57183 h 66708"/>
              <a:gd name="connsiteX6" fmla="*/ 361950 w 1638300"/>
              <a:gd name="connsiteY6" fmla="*/ 66708 h 66708"/>
              <a:gd name="connsiteX7" fmla="*/ 428625 w 1638300"/>
              <a:gd name="connsiteY7" fmla="*/ 47658 h 66708"/>
              <a:gd name="connsiteX8" fmla="*/ 504825 w 1638300"/>
              <a:gd name="connsiteY8" fmla="*/ 19083 h 66708"/>
              <a:gd name="connsiteX9" fmla="*/ 561975 w 1638300"/>
              <a:gd name="connsiteY9" fmla="*/ 28608 h 66708"/>
              <a:gd name="connsiteX10" fmla="*/ 695325 w 1638300"/>
              <a:gd name="connsiteY10" fmla="*/ 9558 h 66708"/>
              <a:gd name="connsiteX11" fmla="*/ 733425 w 1638300"/>
              <a:gd name="connsiteY11" fmla="*/ 19083 h 66708"/>
              <a:gd name="connsiteX12" fmla="*/ 790575 w 1638300"/>
              <a:gd name="connsiteY12" fmla="*/ 38133 h 66708"/>
              <a:gd name="connsiteX13" fmla="*/ 1019175 w 1638300"/>
              <a:gd name="connsiteY13" fmla="*/ 9558 h 66708"/>
              <a:gd name="connsiteX14" fmla="*/ 1095375 w 1638300"/>
              <a:gd name="connsiteY14" fmla="*/ 19083 h 66708"/>
              <a:gd name="connsiteX15" fmla="*/ 1152525 w 1638300"/>
              <a:gd name="connsiteY15" fmla="*/ 38133 h 66708"/>
              <a:gd name="connsiteX16" fmla="*/ 1552575 w 1638300"/>
              <a:gd name="connsiteY16" fmla="*/ 38133 h 66708"/>
              <a:gd name="connsiteX17" fmla="*/ 1581150 w 1638300"/>
              <a:gd name="connsiteY17" fmla="*/ 47658 h 66708"/>
              <a:gd name="connsiteX18" fmla="*/ 1638300 w 1638300"/>
              <a:gd name="connsiteY18" fmla="*/ 28608 h 66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38300" h="66708">
                <a:moveTo>
                  <a:pt x="0" y="9558"/>
                </a:moveTo>
                <a:cubicBezTo>
                  <a:pt x="21056" y="20086"/>
                  <a:pt x="65869" y="47658"/>
                  <a:pt x="95250" y="47658"/>
                </a:cubicBezTo>
                <a:cubicBezTo>
                  <a:pt x="124001" y="47658"/>
                  <a:pt x="152400" y="41308"/>
                  <a:pt x="180975" y="38133"/>
                </a:cubicBezTo>
                <a:cubicBezTo>
                  <a:pt x="251595" y="-8947"/>
                  <a:pt x="215674" y="-4457"/>
                  <a:pt x="285750" y="9558"/>
                </a:cubicBezTo>
                <a:cubicBezTo>
                  <a:pt x="295275" y="15908"/>
                  <a:pt x="306230" y="20513"/>
                  <a:pt x="314325" y="28608"/>
                </a:cubicBezTo>
                <a:cubicBezTo>
                  <a:pt x="322420" y="36703"/>
                  <a:pt x="324436" y="50032"/>
                  <a:pt x="333375" y="57183"/>
                </a:cubicBezTo>
                <a:cubicBezTo>
                  <a:pt x="341215" y="63455"/>
                  <a:pt x="352425" y="63533"/>
                  <a:pt x="361950" y="66708"/>
                </a:cubicBezTo>
                <a:cubicBezTo>
                  <a:pt x="381284" y="61875"/>
                  <a:pt x="409494" y="55857"/>
                  <a:pt x="428625" y="47658"/>
                </a:cubicBezTo>
                <a:cubicBezTo>
                  <a:pt x="498357" y="17773"/>
                  <a:pt x="434581" y="36644"/>
                  <a:pt x="504825" y="19083"/>
                </a:cubicBezTo>
                <a:cubicBezTo>
                  <a:pt x="523875" y="22258"/>
                  <a:pt x="542662" y="28608"/>
                  <a:pt x="561975" y="28608"/>
                </a:cubicBezTo>
                <a:cubicBezTo>
                  <a:pt x="645447" y="28608"/>
                  <a:pt x="642442" y="27186"/>
                  <a:pt x="695325" y="9558"/>
                </a:cubicBezTo>
                <a:cubicBezTo>
                  <a:pt x="708025" y="12733"/>
                  <a:pt x="720886" y="15321"/>
                  <a:pt x="733425" y="19083"/>
                </a:cubicBezTo>
                <a:cubicBezTo>
                  <a:pt x="752659" y="24853"/>
                  <a:pt x="790575" y="38133"/>
                  <a:pt x="790575" y="38133"/>
                </a:cubicBezTo>
                <a:cubicBezTo>
                  <a:pt x="902026" y="983"/>
                  <a:pt x="827675" y="20197"/>
                  <a:pt x="1019175" y="9558"/>
                </a:cubicBezTo>
                <a:cubicBezTo>
                  <a:pt x="1044575" y="12733"/>
                  <a:pt x="1070346" y="13720"/>
                  <a:pt x="1095375" y="19083"/>
                </a:cubicBezTo>
                <a:cubicBezTo>
                  <a:pt x="1115010" y="23290"/>
                  <a:pt x="1152525" y="38133"/>
                  <a:pt x="1152525" y="38133"/>
                </a:cubicBezTo>
                <a:cubicBezTo>
                  <a:pt x="1315866" y="10910"/>
                  <a:pt x="1229431" y="21562"/>
                  <a:pt x="1552575" y="38133"/>
                </a:cubicBezTo>
                <a:cubicBezTo>
                  <a:pt x="1562602" y="38647"/>
                  <a:pt x="1571625" y="44483"/>
                  <a:pt x="1581150" y="47658"/>
                </a:cubicBezTo>
                <a:lnTo>
                  <a:pt x="1638300" y="28608"/>
                </a:lnTo>
              </a:path>
            </a:pathLst>
          </a:custGeom>
          <a:ln w="38100">
            <a:solidFill>
              <a:srgbClr val="C00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47" name="任意多边形: 形状 46"/>
          <p:cNvSpPr/>
          <p:nvPr/>
        </p:nvSpPr>
        <p:spPr>
          <a:xfrm flipV="1">
            <a:off x="1676399" y="6379723"/>
            <a:ext cx="1219201" cy="45720"/>
          </a:xfrm>
          <a:custGeom>
            <a:avLst/>
            <a:gdLst>
              <a:gd name="connsiteX0" fmla="*/ 0 w 1638300"/>
              <a:gd name="connsiteY0" fmla="*/ 9558 h 66708"/>
              <a:gd name="connsiteX1" fmla="*/ 95250 w 1638300"/>
              <a:gd name="connsiteY1" fmla="*/ 47658 h 66708"/>
              <a:gd name="connsiteX2" fmla="*/ 180975 w 1638300"/>
              <a:gd name="connsiteY2" fmla="*/ 38133 h 66708"/>
              <a:gd name="connsiteX3" fmla="*/ 285750 w 1638300"/>
              <a:gd name="connsiteY3" fmla="*/ 9558 h 66708"/>
              <a:gd name="connsiteX4" fmla="*/ 314325 w 1638300"/>
              <a:gd name="connsiteY4" fmla="*/ 28608 h 66708"/>
              <a:gd name="connsiteX5" fmla="*/ 333375 w 1638300"/>
              <a:gd name="connsiteY5" fmla="*/ 57183 h 66708"/>
              <a:gd name="connsiteX6" fmla="*/ 361950 w 1638300"/>
              <a:gd name="connsiteY6" fmla="*/ 66708 h 66708"/>
              <a:gd name="connsiteX7" fmla="*/ 428625 w 1638300"/>
              <a:gd name="connsiteY7" fmla="*/ 47658 h 66708"/>
              <a:gd name="connsiteX8" fmla="*/ 504825 w 1638300"/>
              <a:gd name="connsiteY8" fmla="*/ 19083 h 66708"/>
              <a:gd name="connsiteX9" fmla="*/ 561975 w 1638300"/>
              <a:gd name="connsiteY9" fmla="*/ 28608 h 66708"/>
              <a:gd name="connsiteX10" fmla="*/ 695325 w 1638300"/>
              <a:gd name="connsiteY10" fmla="*/ 9558 h 66708"/>
              <a:gd name="connsiteX11" fmla="*/ 733425 w 1638300"/>
              <a:gd name="connsiteY11" fmla="*/ 19083 h 66708"/>
              <a:gd name="connsiteX12" fmla="*/ 790575 w 1638300"/>
              <a:gd name="connsiteY12" fmla="*/ 38133 h 66708"/>
              <a:gd name="connsiteX13" fmla="*/ 1019175 w 1638300"/>
              <a:gd name="connsiteY13" fmla="*/ 9558 h 66708"/>
              <a:gd name="connsiteX14" fmla="*/ 1095375 w 1638300"/>
              <a:gd name="connsiteY14" fmla="*/ 19083 h 66708"/>
              <a:gd name="connsiteX15" fmla="*/ 1152525 w 1638300"/>
              <a:gd name="connsiteY15" fmla="*/ 38133 h 66708"/>
              <a:gd name="connsiteX16" fmla="*/ 1552575 w 1638300"/>
              <a:gd name="connsiteY16" fmla="*/ 38133 h 66708"/>
              <a:gd name="connsiteX17" fmla="*/ 1581150 w 1638300"/>
              <a:gd name="connsiteY17" fmla="*/ 47658 h 66708"/>
              <a:gd name="connsiteX18" fmla="*/ 1638300 w 1638300"/>
              <a:gd name="connsiteY18" fmla="*/ 28608 h 66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38300" h="66708">
                <a:moveTo>
                  <a:pt x="0" y="9558"/>
                </a:moveTo>
                <a:cubicBezTo>
                  <a:pt x="21056" y="20086"/>
                  <a:pt x="65869" y="47658"/>
                  <a:pt x="95250" y="47658"/>
                </a:cubicBezTo>
                <a:cubicBezTo>
                  <a:pt x="124001" y="47658"/>
                  <a:pt x="152400" y="41308"/>
                  <a:pt x="180975" y="38133"/>
                </a:cubicBezTo>
                <a:cubicBezTo>
                  <a:pt x="251595" y="-8947"/>
                  <a:pt x="215674" y="-4457"/>
                  <a:pt x="285750" y="9558"/>
                </a:cubicBezTo>
                <a:cubicBezTo>
                  <a:pt x="295275" y="15908"/>
                  <a:pt x="306230" y="20513"/>
                  <a:pt x="314325" y="28608"/>
                </a:cubicBezTo>
                <a:cubicBezTo>
                  <a:pt x="322420" y="36703"/>
                  <a:pt x="324436" y="50032"/>
                  <a:pt x="333375" y="57183"/>
                </a:cubicBezTo>
                <a:cubicBezTo>
                  <a:pt x="341215" y="63455"/>
                  <a:pt x="352425" y="63533"/>
                  <a:pt x="361950" y="66708"/>
                </a:cubicBezTo>
                <a:cubicBezTo>
                  <a:pt x="381284" y="61875"/>
                  <a:pt x="409494" y="55857"/>
                  <a:pt x="428625" y="47658"/>
                </a:cubicBezTo>
                <a:cubicBezTo>
                  <a:pt x="498357" y="17773"/>
                  <a:pt x="434581" y="36644"/>
                  <a:pt x="504825" y="19083"/>
                </a:cubicBezTo>
                <a:cubicBezTo>
                  <a:pt x="523875" y="22258"/>
                  <a:pt x="542662" y="28608"/>
                  <a:pt x="561975" y="28608"/>
                </a:cubicBezTo>
                <a:cubicBezTo>
                  <a:pt x="645447" y="28608"/>
                  <a:pt x="642442" y="27186"/>
                  <a:pt x="695325" y="9558"/>
                </a:cubicBezTo>
                <a:cubicBezTo>
                  <a:pt x="708025" y="12733"/>
                  <a:pt x="720886" y="15321"/>
                  <a:pt x="733425" y="19083"/>
                </a:cubicBezTo>
                <a:cubicBezTo>
                  <a:pt x="752659" y="24853"/>
                  <a:pt x="790575" y="38133"/>
                  <a:pt x="790575" y="38133"/>
                </a:cubicBezTo>
                <a:cubicBezTo>
                  <a:pt x="902026" y="983"/>
                  <a:pt x="827675" y="20197"/>
                  <a:pt x="1019175" y="9558"/>
                </a:cubicBezTo>
                <a:cubicBezTo>
                  <a:pt x="1044575" y="12733"/>
                  <a:pt x="1070346" y="13720"/>
                  <a:pt x="1095375" y="19083"/>
                </a:cubicBezTo>
                <a:cubicBezTo>
                  <a:pt x="1115010" y="23290"/>
                  <a:pt x="1152525" y="38133"/>
                  <a:pt x="1152525" y="38133"/>
                </a:cubicBezTo>
                <a:cubicBezTo>
                  <a:pt x="1315866" y="10910"/>
                  <a:pt x="1229431" y="21562"/>
                  <a:pt x="1552575" y="38133"/>
                </a:cubicBezTo>
                <a:cubicBezTo>
                  <a:pt x="1562602" y="38647"/>
                  <a:pt x="1571625" y="44483"/>
                  <a:pt x="1581150" y="47658"/>
                </a:cubicBezTo>
                <a:lnTo>
                  <a:pt x="1638300" y="28608"/>
                </a:lnTo>
              </a:path>
            </a:pathLst>
          </a:custGeom>
          <a:ln w="38100">
            <a:solidFill>
              <a:srgbClr val="C00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49" name="任意多边形: 形状 48"/>
          <p:cNvSpPr/>
          <p:nvPr/>
        </p:nvSpPr>
        <p:spPr>
          <a:xfrm flipV="1">
            <a:off x="138094" y="6779832"/>
            <a:ext cx="2964168" cy="58191"/>
          </a:xfrm>
          <a:custGeom>
            <a:avLst/>
            <a:gdLst>
              <a:gd name="connsiteX0" fmla="*/ 0 w 1638300"/>
              <a:gd name="connsiteY0" fmla="*/ 9558 h 66708"/>
              <a:gd name="connsiteX1" fmla="*/ 95250 w 1638300"/>
              <a:gd name="connsiteY1" fmla="*/ 47658 h 66708"/>
              <a:gd name="connsiteX2" fmla="*/ 180975 w 1638300"/>
              <a:gd name="connsiteY2" fmla="*/ 38133 h 66708"/>
              <a:gd name="connsiteX3" fmla="*/ 285750 w 1638300"/>
              <a:gd name="connsiteY3" fmla="*/ 9558 h 66708"/>
              <a:gd name="connsiteX4" fmla="*/ 314325 w 1638300"/>
              <a:gd name="connsiteY4" fmla="*/ 28608 h 66708"/>
              <a:gd name="connsiteX5" fmla="*/ 333375 w 1638300"/>
              <a:gd name="connsiteY5" fmla="*/ 57183 h 66708"/>
              <a:gd name="connsiteX6" fmla="*/ 361950 w 1638300"/>
              <a:gd name="connsiteY6" fmla="*/ 66708 h 66708"/>
              <a:gd name="connsiteX7" fmla="*/ 428625 w 1638300"/>
              <a:gd name="connsiteY7" fmla="*/ 47658 h 66708"/>
              <a:gd name="connsiteX8" fmla="*/ 504825 w 1638300"/>
              <a:gd name="connsiteY8" fmla="*/ 19083 h 66708"/>
              <a:gd name="connsiteX9" fmla="*/ 561975 w 1638300"/>
              <a:gd name="connsiteY9" fmla="*/ 28608 h 66708"/>
              <a:gd name="connsiteX10" fmla="*/ 695325 w 1638300"/>
              <a:gd name="connsiteY10" fmla="*/ 9558 h 66708"/>
              <a:gd name="connsiteX11" fmla="*/ 733425 w 1638300"/>
              <a:gd name="connsiteY11" fmla="*/ 19083 h 66708"/>
              <a:gd name="connsiteX12" fmla="*/ 790575 w 1638300"/>
              <a:gd name="connsiteY12" fmla="*/ 38133 h 66708"/>
              <a:gd name="connsiteX13" fmla="*/ 1019175 w 1638300"/>
              <a:gd name="connsiteY13" fmla="*/ 9558 h 66708"/>
              <a:gd name="connsiteX14" fmla="*/ 1095375 w 1638300"/>
              <a:gd name="connsiteY14" fmla="*/ 19083 h 66708"/>
              <a:gd name="connsiteX15" fmla="*/ 1152525 w 1638300"/>
              <a:gd name="connsiteY15" fmla="*/ 38133 h 66708"/>
              <a:gd name="connsiteX16" fmla="*/ 1552575 w 1638300"/>
              <a:gd name="connsiteY16" fmla="*/ 38133 h 66708"/>
              <a:gd name="connsiteX17" fmla="*/ 1581150 w 1638300"/>
              <a:gd name="connsiteY17" fmla="*/ 47658 h 66708"/>
              <a:gd name="connsiteX18" fmla="*/ 1638300 w 1638300"/>
              <a:gd name="connsiteY18" fmla="*/ 28608 h 66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38300" h="66708">
                <a:moveTo>
                  <a:pt x="0" y="9558"/>
                </a:moveTo>
                <a:cubicBezTo>
                  <a:pt x="21056" y="20086"/>
                  <a:pt x="65869" y="47658"/>
                  <a:pt x="95250" y="47658"/>
                </a:cubicBezTo>
                <a:cubicBezTo>
                  <a:pt x="124001" y="47658"/>
                  <a:pt x="152400" y="41308"/>
                  <a:pt x="180975" y="38133"/>
                </a:cubicBezTo>
                <a:cubicBezTo>
                  <a:pt x="251595" y="-8947"/>
                  <a:pt x="215674" y="-4457"/>
                  <a:pt x="285750" y="9558"/>
                </a:cubicBezTo>
                <a:cubicBezTo>
                  <a:pt x="295275" y="15908"/>
                  <a:pt x="306230" y="20513"/>
                  <a:pt x="314325" y="28608"/>
                </a:cubicBezTo>
                <a:cubicBezTo>
                  <a:pt x="322420" y="36703"/>
                  <a:pt x="324436" y="50032"/>
                  <a:pt x="333375" y="57183"/>
                </a:cubicBezTo>
                <a:cubicBezTo>
                  <a:pt x="341215" y="63455"/>
                  <a:pt x="352425" y="63533"/>
                  <a:pt x="361950" y="66708"/>
                </a:cubicBezTo>
                <a:cubicBezTo>
                  <a:pt x="381284" y="61875"/>
                  <a:pt x="409494" y="55857"/>
                  <a:pt x="428625" y="47658"/>
                </a:cubicBezTo>
                <a:cubicBezTo>
                  <a:pt x="498357" y="17773"/>
                  <a:pt x="434581" y="36644"/>
                  <a:pt x="504825" y="19083"/>
                </a:cubicBezTo>
                <a:cubicBezTo>
                  <a:pt x="523875" y="22258"/>
                  <a:pt x="542662" y="28608"/>
                  <a:pt x="561975" y="28608"/>
                </a:cubicBezTo>
                <a:cubicBezTo>
                  <a:pt x="645447" y="28608"/>
                  <a:pt x="642442" y="27186"/>
                  <a:pt x="695325" y="9558"/>
                </a:cubicBezTo>
                <a:cubicBezTo>
                  <a:pt x="708025" y="12733"/>
                  <a:pt x="720886" y="15321"/>
                  <a:pt x="733425" y="19083"/>
                </a:cubicBezTo>
                <a:cubicBezTo>
                  <a:pt x="752659" y="24853"/>
                  <a:pt x="790575" y="38133"/>
                  <a:pt x="790575" y="38133"/>
                </a:cubicBezTo>
                <a:cubicBezTo>
                  <a:pt x="902026" y="983"/>
                  <a:pt x="827675" y="20197"/>
                  <a:pt x="1019175" y="9558"/>
                </a:cubicBezTo>
                <a:cubicBezTo>
                  <a:pt x="1044575" y="12733"/>
                  <a:pt x="1070346" y="13720"/>
                  <a:pt x="1095375" y="19083"/>
                </a:cubicBezTo>
                <a:cubicBezTo>
                  <a:pt x="1115010" y="23290"/>
                  <a:pt x="1152525" y="38133"/>
                  <a:pt x="1152525" y="38133"/>
                </a:cubicBezTo>
                <a:cubicBezTo>
                  <a:pt x="1315866" y="10910"/>
                  <a:pt x="1229431" y="21562"/>
                  <a:pt x="1552575" y="38133"/>
                </a:cubicBezTo>
                <a:cubicBezTo>
                  <a:pt x="1562602" y="38647"/>
                  <a:pt x="1571625" y="44483"/>
                  <a:pt x="1581150" y="47658"/>
                </a:cubicBezTo>
                <a:lnTo>
                  <a:pt x="1638300" y="28608"/>
                </a:lnTo>
              </a:path>
            </a:pathLst>
          </a:custGeom>
          <a:ln w="38100">
            <a:solidFill>
              <a:srgbClr val="C00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51" name="文本框 50"/>
          <p:cNvSpPr txBox="1"/>
          <p:nvPr/>
        </p:nvSpPr>
        <p:spPr>
          <a:xfrm>
            <a:off x="7827021" y="4674044"/>
            <a:ext cx="4076538" cy="1946731"/>
          </a:xfrm>
          <a:prstGeom prst="foldedCorner">
            <a:avLst/>
          </a:prstGeom>
          <a:solidFill>
            <a:schemeClr val="tx1"/>
          </a:solidFill>
        </p:spPr>
        <p:txBody>
          <a:bodyPr wrap="square">
            <a:spAutoFit/>
          </a:bodyPr>
          <a:lstStyle/>
          <a:p>
            <a:pPr algn="ctr"/>
            <a:r>
              <a:rPr lang="zh-CN" altLang="en-US" sz="2400" dirty="0">
                <a:solidFill>
                  <a:srgbClr val="FFC000"/>
                </a:solidFill>
                <a:latin typeface="潮字社国风冉宋简-闪" panose="02010604000000000000" pitchFamily="2" charset="-122"/>
                <a:ea typeface="潮字社国风冉宋简-闪" panose="02010604000000000000" pitchFamily="2" charset="-122"/>
              </a:rPr>
              <a:t>小贴士</a:t>
            </a:r>
            <a:endParaRPr lang="en-US" altLang="zh-CN" sz="2400" dirty="0">
              <a:solidFill>
                <a:srgbClr val="FFC000"/>
              </a:solidFill>
              <a:latin typeface="潮字社国风冉宋简-闪" panose="02010604000000000000" pitchFamily="2" charset="-122"/>
              <a:ea typeface="潮字社国风冉宋简-闪" panose="02010604000000000000" pitchFamily="2" charset="-122"/>
            </a:endParaRPr>
          </a:p>
          <a:p>
            <a:r>
              <a:rPr lang="zh-CN" altLang="en-US" sz="1800" dirty="0">
                <a:solidFill>
                  <a:schemeClr val="bg1"/>
                </a:solidFill>
                <a:latin typeface="Aa语文老师的字 (非商业使用)" panose="02010600010101010101" pitchFamily="2" charset="-122"/>
                <a:ea typeface="Aa语文老师的字 (非商业使用)" panose="02010600010101010101" pitchFamily="2" charset="-122"/>
              </a:rPr>
              <a:t>新三民主义是国共两党合作的</a:t>
            </a:r>
            <a:r>
              <a:rPr lang="zh-CN" altLang="en-US" sz="1800" dirty="0">
                <a:solidFill>
                  <a:schemeClr val="accent4"/>
                </a:solidFill>
                <a:latin typeface="Aa语文老师的字 (非商业使用)" panose="02010600010101010101" pitchFamily="2" charset="-122"/>
                <a:ea typeface="Aa语文老师的字 (非商业使用)" panose="02010600010101010101" pitchFamily="2" charset="-122"/>
              </a:rPr>
              <a:t>共同纲领和政治基础</a:t>
            </a:r>
            <a:r>
              <a:rPr lang="zh-CN" altLang="en-US" sz="1800" dirty="0">
                <a:solidFill>
                  <a:schemeClr val="bg1"/>
                </a:solidFill>
                <a:latin typeface="Aa语文老师的字 (非商业使用)" panose="02010600010101010101" pitchFamily="2" charset="-122"/>
                <a:ea typeface="Aa语文老师的字 (非商业使用)" panose="02010600010101010101" pitchFamily="2" charset="-122"/>
              </a:rPr>
              <a:t>。</a:t>
            </a:r>
            <a:endParaRPr lang="en-US" altLang="zh-CN" sz="1800" dirty="0">
              <a:solidFill>
                <a:schemeClr val="bg1"/>
              </a:solidFill>
              <a:latin typeface="Aa语文老师的字 (非商业使用)" panose="02010600010101010101" pitchFamily="2" charset="-122"/>
              <a:ea typeface="Aa语文老师的字 (非商业使用)" panose="02010600010101010101" pitchFamily="2" charset="-122"/>
            </a:endParaRPr>
          </a:p>
          <a:p>
            <a:r>
              <a:rPr lang="zh-CN" altLang="en-US" dirty="0">
                <a:solidFill>
                  <a:schemeClr val="bg1"/>
                </a:solidFill>
                <a:latin typeface="Aa语文老师的字 (非商业使用)" panose="02010600010101010101" pitchFamily="2" charset="-122"/>
                <a:ea typeface="Aa语文老师的字 (非商业使用)" panose="02010600010101010101" pitchFamily="2" charset="-122"/>
              </a:rPr>
              <a:t>它同中共二大上提出的民主革命纲领具有相同</a:t>
            </a:r>
            <a:r>
              <a:rPr lang="zh-CN" altLang="en-US" dirty="0">
                <a:solidFill>
                  <a:schemeClr val="accent4"/>
                </a:solidFill>
                <a:latin typeface="Aa语文老师的字 (非商业使用)" panose="02010600010101010101" pitchFamily="2" charset="-122"/>
                <a:ea typeface="Aa语文老师的字 (非商业使用)" panose="02010600010101010101" pitchFamily="2" charset="-122"/>
              </a:rPr>
              <a:t>反帝反封建</a:t>
            </a:r>
            <a:r>
              <a:rPr lang="zh-CN" altLang="en-US" dirty="0">
                <a:solidFill>
                  <a:schemeClr val="bg1"/>
                </a:solidFill>
                <a:latin typeface="Aa语文老师的字 (非商业使用)" panose="02010600010101010101" pitchFamily="2" charset="-122"/>
                <a:ea typeface="Aa语文老师的字 (非商业使用)" panose="02010600010101010101" pitchFamily="2" charset="-122"/>
              </a:rPr>
              <a:t>的目标。</a:t>
            </a:r>
            <a:endParaRPr lang="en-US" altLang="zh-CN" dirty="0">
              <a:solidFill>
                <a:schemeClr val="bg1"/>
              </a:solidFill>
              <a:latin typeface="Aa语文老师的字 (非商业使用)" panose="02010600010101010101" pitchFamily="2" charset="-122"/>
              <a:ea typeface="Aa语文老师的字 (非商业使用)" panose="02010600010101010101" pitchFamily="2" charset="-122"/>
            </a:endParaRPr>
          </a:p>
        </p:txBody>
      </p:sp>
      <p:sp>
        <p:nvSpPr>
          <p:cNvPr id="52" name="文本框 51"/>
          <p:cNvSpPr txBox="1"/>
          <p:nvPr/>
        </p:nvSpPr>
        <p:spPr>
          <a:xfrm>
            <a:off x="7719015" y="940188"/>
            <a:ext cx="4287919" cy="1147045"/>
          </a:xfrm>
          <a:prstGeom prst="rect">
            <a:avLst/>
          </a:prstGeom>
          <a:noFill/>
        </p:spPr>
        <p:txBody>
          <a:bodyPr wrap="square">
            <a:spAutoFit/>
          </a:bodyPr>
          <a:lstStyle/>
          <a:p>
            <a:pPr>
              <a:lnSpc>
                <a:spcPct val="150000"/>
              </a:lnSpc>
            </a:pPr>
            <a:r>
              <a:rPr lang="en-US" altLang="zh-CN" sz="2400" dirty="0">
                <a:solidFill>
                  <a:schemeClr val="tx1"/>
                </a:solidFill>
                <a:latin typeface="二字元煜臣拙宋简" panose="02010604000000000000" pitchFamily="2" charset="-122"/>
                <a:ea typeface="二字元煜臣拙宋简" panose="02010604000000000000" pitchFamily="2" charset="-122"/>
              </a:rPr>
              <a:t>3. </a:t>
            </a:r>
            <a:r>
              <a:rPr lang="zh-CN" altLang="en-US" sz="2400" dirty="0">
                <a:solidFill>
                  <a:schemeClr val="tx1"/>
                </a:solidFill>
                <a:latin typeface="二字元煜臣拙宋简" panose="02010604000000000000" pitchFamily="2" charset="-122"/>
                <a:ea typeface="二字元煜臣拙宋简" panose="02010604000000000000" pitchFamily="2" charset="-122"/>
              </a:rPr>
              <a:t>意义：标志着                正式实现。</a:t>
            </a:r>
            <a:endParaRPr lang="en-US" altLang="zh-CN" sz="2400" dirty="0">
              <a:solidFill>
                <a:schemeClr val="tx1"/>
              </a:solidFill>
              <a:latin typeface="二字元煜臣拙宋简" panose="02010604000000000000" pitchFamily="2" charset="-122"/>
              <a:ea typeface="二字元煜臣拙宋简" panose="02010604000000000000" pitchFamily="2" charset="-122"/>
            </a:endParaRPr>
          </a:p>
        </p:txBody>
      </p:sp>
      <p:sp>
        <p:nvSpPr>
          <p:cNvPr id="53" name="矩形 52"/>
          <p:cNvSpPr/>
          <p:nvPr/>
        </p:nvSpPr>
        <p:spPr>
          <a:xfrm>
            <a:off x="5802086" y="5354940"/>
            <a:ext cx="1694180" cy="590550"/>
          </a:xfrm>
          <a:prstGeom prst="rect">
            <a:avLst/>
          </a:prstGeom>
          <a:solidFill>
            <a:schemeClr val="accent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rgbClr val="C00000"/>
                </a:solidFill>
                <a:latin typeface="二字元煜臣拙宋简" panose="02010604000000000000" pitchFamily="2" charset="-122"/>
                <a:ea typeface="二字元煜臣拙宋简" panose="02010604000000000000" pitchFamily="2" charset="-122"/>
              </a:rPr>
              <a:t>国民大革命的开端</a:t>
            </a:r>
            <a:endParaRPr lang="zh-CN" altLang="en-US" sz="2000" dirty="0">
              <a:solidFill>
                <a:srgbClr val="C00000"/>
              </a:solidFill>
              <a:latin typeface="二字元煜臣拙宋简" panose="02010604000000000000" pitchFamily="2" charset="-122"/>
              <a:ea typeface="二字元煜臣拙宋简" panose="02010604000000000000" pitchFamily="2" charset="-122"/>
            </a:endParaRPr>
          </a:p>
        </p:txBody>
      </p:sp>
      <p:pic>
        <p:nvPicPr>
          <p:cNvPr id="54" name="图片 53"/>
          <p:cNvPicPr>
            <a:picLocks noChangeAspect="1"/>
          </p:cNvPicPr>
          <p:nvPr/>
        </p:nvPicPr>
        <p:blipFill>
          <a:blip r:embed="rId2">
            <a:clrChange>
              <a:clrFrom>
                <a:srgbClr val="FFFDFE">
                  <a:alpha val="100000"/>
                </a:srgbClr>
              </a:clrFrom>
              <a:clrTo>
                <a:srgbClr val="FFFDFE">
                  <a:alpha val="100000"/>
                  <a:alpha val="0"/>
                </a:srgbClr>
              </a:clrTo>
            </a:clrChange>
          </a:blip>
          <a:srcRect l="11680" t="39976" r="51120" b="14777"/>
          <a:stretch>
            <a:fillRect/>
          </a:stretch>
        </p:blipFill>
        <p:spPr>
          <a:xfrm>
            <a:off x="7977508" y="2194477"/>
            <a:ext cx="1266354" cy="1856260"/>
          </a:xfrm>
          <a:prstGeom prst="rect">
            <a:avLst/>
          </a:prstGeom>
        </p:spPr>
      </p:pic>
      <p:pic>
        <p:nvPicPr>
          <p:cNvPr id="55" name="图片 54"/>
          <p:cNvPicPr>
            <a:picLocks noChangeAspect="1"/>
          </p:cNvPicPr>
          <p:nvPr/>
        </p:nvPicPr>
        <p:blipFill>
          <a:blip r:embed="rId2"/>
          <a:srcRect l="50060" t="40581" r="13440" b="14052"/>
          <a:stretch>
            <a:fillRect/>
          </a:stretch>
        </p:blipFill>
        <p:spPr>
          <a:xfrm>
            <a:off x="9503928" y="2194477"/>
            <a:ext cx="1370895" cy="1822139"/>
          </a:xfrm>
          <a:prstGeom prst="rect">
            <a:avLst/>
          </a:prstGeom>
        </p:spPr>
      </p:pic>
      <p:sp>
        <p:nvSpPr>
          <p:cNvPr id="56" name="任意多边形: 形状 55"/>
          <p:cNvSpPr/>
          <p:nvPr/>
        </p:nvSpPr>
        <p:spPr>
          <a:xfrm flipV="1">
            <a:off x="9993086" y="1470542"/>
            <a:ext cx="2198914" cy="122970"/>
          </a:xfrm>
          <a:custGeom>
            <a:avLst/>
            <a:gdLst>
              <a:gd name="connsiteX0" fmla="*/ 0 w 1638300"/>
              <a:gd name="connsiteY0" fmla="*/ 9558 h 66708"/>
              <a:gd name="connsiteX1" fmla="*/ 95250 w 1638300"/>
              <a:gd name="connsiteY1" fmla="*/ 47658 h 66708"/>
              <a:gd name="connsiteX2" fmla="*/ 180975 w 1638300"/>
              <a:gd name="connsiteY2" fmla="*/ 38133 h 66708"/>
              <a:gd name="connsiteX3" fmla="*/ 285750 w 1638300"/>
              <a:gd name="connsiteY3" fmla="*/ 9558 h 66708"/>
              <a:gd name="connsiteX4" fmla="*/ 314325 w 1638300"/>
              <a:gd name="connsiteY4" fmla="*/ 28608 h 66708"/>
              <a:gd name="connsiteX5" fmla="*/ 333375 w 1638300"/>
              <a:gd name="connsiteY5" fmla="*/ 57183 h 66708"/>
              <a:gd name="connsiteX6" fmla="*/ 361950 w 1638300"/>
              <a:gd name="connsiteY6" fmla="*/ 66708 h 66708"/>
              <a:gd name="connsiteX7" fmla="*/ 428625 w 1638300"/>
              <a:gd name="connsiteY7" fmla="*/ 47658 h 66708"/>
              <a:gd name="connsiteX8" fmla="*/ 504825 w 1638300"/>
              <a:gd name="connsiteY8" fmla="*/ 19083 h 66708"/>
              <a:gd name="connsiteX9" fmla="*/ 561975 w 1638300"/>
              <a:gd name="connsiteY9" fmla="*/ 28608 h 66708"/>
              <a:gd name="connsiteX10" fmla="*/ 695325 w 1638300"/>
              <a:gd name="connsiteY10" fmla="*/ 9558 h 66708"/>
              <a:gd name="connsiteX11" fmla="*/ 733425 w 1638300"/>
              <a:gd name="connsiteY11" fmla="*/ 19083 h 66708"/>
              <a:gd name="connsiteX12" fmla="*/ 790575 w 1638300"/>
              <a:gd name="connsiteY12" fmla="*/ 38133 h 66708"/>
              <a:gd name="connsiteX13" fmla="*/ 1019175 w 1638300"/>
              <a:gd name="connsiteY13" fmla="*/ 9558 h 66708"/>
              <a:gd name="connsiteX14" fmla="*/ 1095375 w 1638300"/>
              <a:gd name="connsiteY14" fmla="*/ 19083 h 66708"/>
              <a:gd name="connsiteX15" fmla="*/ 1152525 w 1638300"/>
              <a:gd name="connsiteY15" fmla="*/ 38133 h 66708"/>
              <a:gd name="connsiteX16" fmla="*/ 1552575 w 1638300"/>
              <a:gd name="connsiteY16" fmla="*/ 38133 h 66708"/>
              <a:gd name="connsiteX17" fmla="*/ 1581150 w 1638300"/>
              <a:gd name="connsiteY17" fmla="*/ 47658 h 66708"/>
              <a:gd name="connsiteX18" fmla="*/ 1638300 w 1638300"/>
              <a:gd name="connsiteY18" fmla="*/ 28608 h 66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38300" h="66708">
                <a:moveTo>
                  <a:pt x="0" y="9558"/>
                </a:moveTo>
                <a:cubicBezTo>
                  <a:pt x="21056" y="20086"/>
                  <a:pt x="65869" y="47658"/>
                  <a:pt x="95250" y="47658"/>
                </a:cubicBezTo>
                <a:cubicBezTo>
                  <a:pt x="124001" y="47658"/>
                  <a:pt x="152400" y="41308"/>
                  <a:pt x="180975" y="38133"/>
                </a:cubicBezTo>
                <a:cubicBezTo>
                  <a:pt x="251595" y="-8947"/>
                  <a:pt x="215674" y="-4457"/>
                  <a:pt x="285750" y="9558"/>
                </a:cubicBezTo>
                <a:cubicBezTo>
                  <a:pt x="295275" y="15908"/>
                  <a:pt x="306230" y="20513"/>
                  <a:pt x="314325" y="28608"/>
                </a:cubicBezTo>
                <a:cubicBezTo>
                  <a:pt x="322420" y="36703"/>
                  <a:pt x="324436" y="50032"/>
                  <a:pt x="333375" y="57183"/>
                </a:cubicBezTo>
                <a:cubicBezTo>
                  <a:pt x="341215" y="63455"/>
                  <a:pt x="352425" y="63533"/>
                  <a:pt x="361950" y="66708"/>
                </a:cubicBezTo>
                <a:cubicBezTo>
                  <a:pt x="381284" y="61875"/>
                  <a:pt x="409494" y="55857"/>
                  <a:pt x="428625" y="47658"/>
                </a:cubicBezTo>
                <a:cubicBezTo>
                  <a:pt x="498357" y="17773"/>
                  <a:pt x="434581" y="36644"/>
                  <a:pt x="504825" y="19083"/>
                </a:cubicBezTo>
                <a:cubicBezTo>
                  <a:pt x="523875" y="22258"/>
                  <a:pt x="542662" y="28608"/>
                  <a:pt x="561975" y="28608"/>
                </a:cubicBezTo>
                <a:cubicBezTo>
                  <a:pt x="645447" y="28608"/>
                  <a:pt x="642442" y="27186"/>
                  <a:pt x="695325" y="9558"/>
                </a:cubicBezTo>
                <a:cubicBezTo>
                  <a:pt x="708025" y="12733"/>
                  <a:pt x="720886" y="15321"/>
                  <a:pt x="733425" y="19083"/>
                </a:cubicBezTo>
                <a:cubicBezTo>
                  <a:pt x="752659" y="24853"/>
                  <a:pt x="790575" y="38133"/>
                  <a:pt x="790575" y="38133"/>
                </a:cubicBezTo>
                <a:cubicBezTo>
                  <a:pt x="902026" y="983"/>
                  <a:pt x="827675" y="20197"/>
                  <a:pt x="1019175" y="9558"/>
                </a:cubicBezTo>
                <a:cubicBezTo>
                  <a:pt x="1044575" y="12733"/>
                  <a:pt x="1070346" y="13720"/>
                  <a:pt x="1095375" y="19083"/>
                </a:cubicBezTo>
                <a:cubicBezTo>
                  <a:pt x="1115010" y="23290"/>
                  <a:pt x="1152525" y="38133"/>
                  <a:pt x="1152525" y="38133"/>
                </a:cubicBezTo>
                <a:cubicBezTo>
                  <a:pt x="1315866" y="10910"/>
                  <a:pt x="1229431" y="21562"/>
                  <a:pt x="1552575" y="38133"/>
                </a:cubicBezTo>
                <a:cubicBezTo>
                  <a:pt x="1562602" y="38647"/>
                  <a:pt x="1571625" y="44483"/>
                  <a:pt x="1581150" y="47658"/>
                </a:cubicBezTo>
                <a:lnTo>
                  <a:pt x="1638300" y="28608"/>
                </a:lnTo>
              </a:path>
            </a:pathLst>
          </a:custGeom>
          <a:ln w="38100">
            <a:solidFill>
              <a:srgbClr val="C00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57" name="文本框 56"/>
          <p:cNvSpPr txBox="1"/>
          <p:nvPr/>
        </p:nvSpPr>
        <p:spPr>
          <a:xfrm>
            <a:off x="1068503" y="3195377"/>
            <a:ext cx="3243610" cy="400110"/>
          </a:xfrm>
          <a:prstGeom prst="rect">
            <a:avLst/>
          </a:prstGeom>
          <a:noFill/>
        </p:spPr>
        <p:txBody>
          <a:bodyPr wrap="square">
            <a:spAutoFit/>
          </a:bodyPr>
          <a:lstStyle/>
          <a:p>
            <a:pPr algn="ctr"/>
            <a:r>
              <a:rPr lang="zh-CN" altLang="en-US" sz="2000" dirty="0">
                <a:solidFill>
                  <a:schemeClr val="accent1"/>
                </a:solidFill>
                <a:latin typeface="二字元煜臣拙宋简" panose="02010604000000000000" pitchFamily="2" charset="-122"/>
                <a:ea typeface="二字元煜臣拙宋简" panose="02010604000000000000" pitchFamily="2" charset="-122"/>
              </a:rPr>
              <a:t>以</a:t>
            </a:r>
            <a:r>
              <a:rPr lang="zh-CN" altLang="en-US" sz="2000" dirty="0">
                <a:solidFill>
                  <a:srgbClr val="C00000"/>
                </a:solidFill>
                <a:latin typeface="二字元煜臣拙宋简" panose="02010604000000000000" pitchFamily="2" charset="-122"/>
                <a:ea typeface="二字元煜臣拙宋简" panose="02010604000000000000" pitchFamily="2" charset="-122"/>
              </a:rPr>
              <a:t>个人身份</a:t>
            </a:r>
            <a:r>
              <a:rPr lang="zh-CN" altLang="en-US" sz="2000" dirty="0">
                <a:solidFill>
                  <a:schemeClr val="accent1"/>
                </a:solidFill>
                <a:latin typeface="二字元煜臣拙宋简" panose="02010604000000000000" pitchFamily="2" charset="-122"/>
                <a:ea typeface="二字元煜臣拙宋简" panose="02010604000000000000" pitchFamily="2" charset="-122"/>
              </a:rPr>
              <a:t>加入国民党</a:t>
            </a:r>
            <a:endParaRPr lang="zh-CN" altLang="en-US" sz="2000" dirty="0">
              <a:solidFill>
                <a:schemeClr val="accent1"/>
              </a:solidFill>
              <a:latin typeface="二字元煜臣拙宋简" panose="02010604000000000000" pitchFamily="2" charset="-122"/>
              <a:ea typeface="二字元煜臣拙宋简" panose="02010604000000000000" pitchFamily="2" charset="-122"/>
            </a:endParaRPr>
          </a:p>
        </p:txBody>
      </p:sp>
      <p:sp>
        <p:nvSpPr>
          <p:cNvPr id="58" name="文本框 57"/>
          <p:cNvSpPr txBox="1"/>
          <p:nvPr/>
        </p:nvSpPr>
        <p:spPr>
          <a:xfrm>
            <a:off x="751114" y="5026660"/>
            <a:ext cx="3243610" cy="461665"/>
          </a:xfrm>
          <a:prstGeom prst="rect">
            <a:avLst/>
          </a:prstGeom>
          <a:noFill/>
        </p:spPr>
        <p:txBody>
          <a:bodyPr wrap="square">
            <a:spAutoFit/>
          </a:bodyPr>
          <a:lstStyle/>
          <a:p>
            <a:pPr algn="ctr"/>
            <a:r>
              <a:rPr lang="en-US" altLang="zh-CN" sz="2400" dirty="0">
                <a:solidFill>
                  <a:srgbClr val="C00000"/>
                </a:solidFill>
                <a:latin typeface="二字元煜臣拙宋简" panose="02010604000000000000" pitchFamily="2" charset="-122"/>
                <a:ea typeface="二字元煜臣拙宋简" panose="02010604000000000000" pitchFamily="2" charset="-122"/>
              </a:rPr>
              <a:t>1924.1</a:t>
            </a:r>
            <a:r>
              <a:rPr lang="zh-CN" altLang="en-US" sz="2000" dirty="0">
                <a:solidFill>
                  <a:schemeClr val="accent1"/>
                </a:solidFill>
                <a:latin typeface="二字元煜臣拙宋简" panose="02010604000000000000" pitchFamily="2" charset="-122"/>
                <a:ea typeface="二字元煜臣拙宋简" panose="02010604000000000000" pitchFamily="2" charset="-122"/>
              </a:rPr>
              <a:t>；广州</a:t>
            </a:r>
            <a:endParaRPr lang="zh-CN" altLang="en-US" sz="2000" dirty="0">
              <a:solidFill>
                <a:schemeClr val="accent1"/>
              </a:solidFill>
              <a:latin typeface="二字元煜臣拙宋简" panose="02010604000000000000" pitchFamily="2" charset="-122"/>
              <a:ea typeface="二字元煜臣拙宋简" panose="02010604000000000000" pitchFamily="2" charset="-122"/>
            </a:endParaRPr>
          </a:p>
        </p:txBody>
      </p:sp>
      <p:sp>
        <p:nvSpPr>
          <p:cNvPr id="59" name="文本框 58"/>
          <p:cNvSpPr txBox="1"/>
          <p:nvPr/>
        </p:nvSpPr>
        <p:spPr>
          <a:xfrm>
            <a:off x="1556657" y="5993550"/>
            <a:ext cx="1545605" cy="400110"/>
          </a:xfrm>
          <a:prstGeom prst="rect">
            <a:avLst/>
          </a:prstGeom>
          <a:noFill/>
        </p:spPr>
        <p:txBody>
          <a:bodyPr wrap="square">
            <a:spAutoFit/>
          </a:bodyPr>
          <a:lstStyle/>
          <a:p>
            <a:pPr algn="ctr"/>
            <a:r>
              <a:rPr lang="zh-CN" altLang="en-US" sz="2000" dirty="0">
                <a:solidFill>
                  <a:schemeClr val="accent1"/>
                </a:solidFill>
                <a:latin typeface="二字元煜臣拙宋简" panose="02010604000000000000" pitchFamily="2" charset="-122"/>
                <a:ea typeface="二字元煜臣拙宋简" panose="02010604000000000000" pitchFamily="2" charset="-122"/>
              </a:rPr>
              <a:t>新三民主义</a:t>
            </a:r>
            <a:endParaRPr lang="zh-CN" altLang="en-US" sz="2000" dirty="0">
              <a:solidFill>
                <a:schemeClr val="accent1"/>
              </a:solidFill>
              <a:latin typeface="二字元煜臣拙宋简" panose="02010604000000000000" pitchFamily="2" charset="-122"/>
              <a:ea typeface="二字元煜臣拙宋简" panose="02010604000000000000" pitchFamily="2" charset="-122"/>
            </a:endParaRPr>
          </a:p>
        </p:txBody>
      </p:sp>
      <p:sp>
        <p:nvSpPr>
          <p:cNvPr id="60" name="文本框 59"/>
          <p:cNvSpPr txBox="1"/>
          <p:nvPr/>
        </p:nvSpPr>
        <p:spPr>
          <a:xfrm>
            <a:off x="240662" y="6437122"/>
            <a:ext cx="2759032" cy="400110"/>
          </a:xfrm>
          <a:prstGeom prst="rect">
            <a:avLst/>
          </a:prstGeom>
          <a:noFill/>
        </p:spPr>
        <p:txBody>
          <a:bodyPr wrap="square">
            <a:spAutoFit/>
          </a:bodyPr>
          <a:lstStyle/>
          <a:p>
            <a:pPr algn="ctr"/>
            <a:r>
              <a:rPr lang="zh-CN" altLang="en-US" sz="2000" dirty="0">
                <a:solidFill>
                  <a:srgbClr val="C00000"/>
                </a:solidFill>
                <a:latin typeface="二字元煜臣拙宋简" panose="02010604000000000000" pitchFamily="2" charset="-122"/>
                <a:ea typeface="二字元煜臣拙宋简" panose="02010604000000000000" pitchFamily="2" charset="-122"/>
              </a:rPr>
              <a:t>联俄、联共、扶助农工</a:t>
            </a:r>
            <a:endParaRPr lang="zh-CN" altLang="en-US" sz="2000" dirty="0">
              <a:solidFill>
                <a:srgbClr val="C00000"/>
              </a:solidFill>
              <a:latin typeface="二字元煜臣拙宋简" panose="02010604000000000000" pitchFamily="2" charset="-122"/>
              <a:ea typeface="二字元煜臣拙宋简" panose="02010604000000000000" pitchFamily="2" charset="-122"/>
            </a:endParaRPr>
          </a:p>
        </p:txBody>
      </p:sp>
      <p:sp>
        <p:nvSpPr>
          <p:cNvPr id="61" name="文本框 60"/>
          <p:cNvSpPr txBox="1"/>
          <p:nvPr/>
        </p:nvSpPr>
        <p:spPr>
          <a:xfrm>
            <a:off x="10245453" y="1027364"/>
            <a:ext cx="1694180" cy="461665"/>
          </a:xfrm>
          <a:prstGeom prst="rect">
            <a:avLst/>
          </a:prstGeom>
          <a:noFill/>
        </p:spPr>
        <p:txBody>
          <a:bodyPr wrap="square">
            <a:spAutoFit/>
          </a:bodyPr>
          <a:lstStyle/>
          <a:p>
            <a:pPr algn="ctr"/>
            <a:r>
              <a:rPr lang="zh-CN" altLang="en-US" sz="2400" dirty="0">
                <a:solidFill>
                  <a:srgbClr val="C00000"/>
                </a:solidFill>
                <a:latin typeface="二字元煜臣拙宋简" panose="02010604000000000000" pitchFamily="2" charset="-122"/>
                <a:ea typeface="二字元煜臣拙宋简" panose="02010604000000000000" pitchFamily="2" charset="-122"/>
              </a:rPr>
              <a:t>国共合作</a:t>
            </a:r>
            <a:endParaRPr lang="zh-CN" altLang="en-US" sz="2400" dirty="0">
              <a:solidFill>
                <a:srgbClr val="C00000"/>
              </a:solidFill>
              <a:latin typeface="二字元煜臣拙宋简" panose="02010604000000000000" pitchFamily="2" charset="-122"/>
              <a:ea typeface="二字元煜臣拙宋简" panose="02010604000000000000" pitchFamily="2" charset="-122"/>
            </a:endParaRPr>
          </a:p>
        </p:txBody>
      </p:sp>
      <p:sp>
        <p:nvSpPr>
          <p:cNvPr id="62" name="对话气泡: 圆角矩形 61"/>
          <p:cNvSpPr/>
          <p:nvPr/>
        </p:nvSpPr>
        <p:spPr>
          <a:xfrm>
            <a:off x="2329459" y="2680470"/>
            <a:ext cx="1578512" cy="474115"/>
          </a:xfrm>
          <a:prstGeom prst="wedgeRoundRectCallout">
            <a:avLst>
              <a:gd name="adj1" fmla="val -18904"/>
              <a:gd name="adj2" fmla="val 69638"/>
              <a:gd name="adj3" fmla="val 16667"/>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党内合作</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par>
                          <p:cTn id="8" fill="hold">
                            <p:stCondLst>
                              <p:cond delay="500"/>
                            </p:stCondLst>
                            <p:childTnLst>
                              <p:par>
                                <p:cTn id="9" presetID="16" presetClass="entr" presetSubtype="21"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barn(inVertical)">
                                      <p:cBhvr>
                                        <p:cTn id="11" dur="500"/>
                                        <p:tgtEl>
                                          <p:spTgt spid="4"/>
                                        </p:tgtEl>
                                      </p:cBhvr>
                                    </p:animEffect>
                                  </p:childTnLst>
                                </p:cTn>
                              </p:par>
                            </p:childTnLst>
                          </p:cTn>
                        </p:par>
                        <p:par>
                          <p:cTn id="12" fill="hold">
                            <p:stCondLst>
                              <p:cond delay="1000"/>
                            </p:stCondLst>
                            <p:childTnLst>
                              <p:par>
                                <p:cTn id="13" presetID="53" presetClass="entr" presetSubtype="16"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p:cTn id="15" dur="500" fill="hold"/>
                                        <p:tgtEl>
                                          <p:spTgt spid="5"/>
                                        </p:tgtEl>
                                        <p:attrNameLst>
                                          <p:attrName>ppt_w</p:attrName>
                                        </p:attrNameLst>
                                      </p:cBhvr>
                                      <p:tavLst>
                                        <p:tav tm="0">
                                          <p:val>
                                            <p:fltVal val="0"/>
                                          </p:val>
                                        </p:tav>
                                        <p:tav tm="100000">
                                          <p:val>
                                            <p:strVal val="#ppt_w"/>
                                          </p:val>
                                        </p:tav>
                                      </p:tavLst>
                                    </p:anim>
                                    <p:anim calcmode="lin" valueType="num">
                                      <p:cBhvr>
                                        <p:cTn id="16" dur="500" fill="hold"/>
                                        <p:tgtEl>
                                          <p:spTgt spid="5"/>
                                        </p:tgtEl>
                                        <p:attrNameLst>
                                          <p:attrName>ppt_h</p:attrName>
                                        </p:attrNameLst>
                                      </p:cBhvr>
                                      <p:tavLst>
                                        <p:tav tm="0">
                                          <p:val>
                                            <p:fltVal val="0"/>
                                          </p:val>
                                        </p:tav>
                                        <p:tav tm="100000">
                                          <p:val>
                                            <p:strVal val="#ppt_h"/>
                                          </p:val>
                                        </p:tav>
                                      </p:tavLst>
                                    </p:anim>
                                    <p:animEffect transition="in" filter="fade">
                                      <p:cBhvr>
                                        <p:cTn id="17" dur="500"/>
                                        <p:tgtEl>
                                          <p:spTgt spid="5"/>
                                        </p:tgtEl>
                                      </p:cBhvr>
                                    </p:animEffect>
                                  </p:childTnLst>
                                </p:cTn>
                              </p:par>
                            </p:childTnLst>
                          </p:cTn>
                        </p:par>
                        <p:par>
                          <p:cTn id="18" fill="hold">
                            <p:stCondLst>
                              <p:cond delay="1500"/>
                            </p:stCondLst>
                            <p:childTnLst>
                              <p:par>
                                <p:cTn id="19" presetID="53" presetClass="entr" presetSubtype="16" fill="hold" nodeType="afterEffect">
                                  <p:stCondLst>
                                    <p:cond delay="0"/>
                                  </p:stCondLst>
                                  <p:childTnLst>
                                    <p:set>
                                      <p:cBhvr>
                                        <p:cTn id="20" dur="1" fill="hold">
                                          <p:stCondLst>
                                            <p:cond delay="0"/>
                                          </p:stCondLst>
                                        </p:cTn>
                                        <p:tgtEl>
                                          <p:spTgt spid="6"/>
                                        </p:tgtEl>
                                        <p:attrNameLst>
                                          <p:attrName>style.visibility</p:attrName>
                                        </p:attrNameLst>
                                      </p:cBhvr>
                                      <p:to>
                                        <p:strVal val="visible"/>
                                      </p:to>
                                    </p:set>
                                    <p:anim calcmode="lin" valueType="num">
                                      <p:cBhvr>
                                        <p:cTn id="21" dur="500" fill="hold"/>
                                        <p:tgtEl>
                                          <p:spTgt spid="6"/>
                                        </p:tgtEl>
                                        <p:attrNameLst>
                                          <p:attrName>ppt_w</p:attrName>
                                        </p:attrNameLst>
                                      </p:cBhvr>
                                      <p:tavLst>
                                        <p:tav tm="0">
                                          <p:val>
                                            <p:fltVal val="0"/>
                                          </p:val>
                                        </p:tav>
                                        <p:tav tm="100000">
                                          <p:val>
                                            <p:strVal val="#ppt_w"/>
                                          </p:val>
                                        </p:tav>
                                      </p:tavLst>
                                    </p:anim>
                                    <p:anim calcmode="lin" valueType="num">
                                      <p:cBhvr>
                                        <p:cTn id="22" dur="500" fill="hold"/>
                                        <p:tgtEl>
                                          <p:spTgt spid="6"/>
                                        </p:tgtEl>
                                        <p:attrNameLst>
                                          <p:attrName>ppt_h</p:attrName>
                                        </p:attrNameLst>
                                      </p:cBhvr>
                                      <p:tavLst>
                                        <p:tav tm="0">
                                          <p:val>
                                            <p:fltVal val="0"/>
                                          </p:val>
                                        </p:tav>
                                        <p:tav tm="100000">
                                          <p:val>
                                            <p:strVal val="#ppt_h"/>
                                          </p:val>
                                        </p:tav>
                                      </p:tavLst>
                                    </p:anim>
                                    <p:animEffect transition="in" filter="fade">
                                      <p:cBhvr>
                                        <p:cTn id="23" dur="500"/>
                                        <p:tgtEl>
                                          <p:spTgt spid="6"/>
                                        </p:tgtEl>
                                      </p:cBhvr>
                                    </p:animEffect>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fade">
                                      <p:cBhvr>
                                        <p:cTn id="28" dur="1000"/>
                                        <p:tgtEl>
                                          <p:spTgt spid="2"/>
                                        </p:tgtEl>
                                      </p:cBhvr>
                                    </p:animEffect>
                                    <p:anim calcmode="lin" valueType="num">
                                      <p:cBhvr>
                                        <p:cTn id="29" dur="1000" fill="hold"/>
                                        <p:tgtEl>
                                          <p:spTgt spid="2"/>
                                        </p:tgtEl>
                                        <p:attrNameLst>
                                          <p:attrName>ppt_x</p:attrName>
                                        </p:attrNameLst>
                                      </p:cBhvr>
                                      <p:tavLst>
                                        <p:tav tm="0">
                                          <p:val>
                                            <p:strVal val="#ppt_x"/>
                                          </p:val>
                                        </p:tav>
                                        <p:tav tm="100000">
                                          <p:val>
                                            <p:strVal val="#ppt_x"/>
                                          </p:val>
                                        </p:tav>
                                      </p:tavLst>
                                    </p:anim>
                                    <p:anim calcmode="lin" valueType="num">
                                      <p:cBhvr>
                                        <p:cTn id="30" dur="1000" fill="hold"/>
                                        <p:tgtEl>
                                          <p:spTgt spid="2"/>
                                        </p:tgtEl>
                                        <p:attrNameLst>
                                          <p:attrName>ppt_y</p:attrName>
                                        </p:attrNameLst>
                                      </p:cBhvr>
                                      <p:tavLst>
                                        <p:tav tm="0">
                                          <p:val>
                                            <p:strVal val="#ppt_y+.1"/>
                                          </p:val>
                                        </p:tav>
                                        <p:tav tm="100000">
                                          <p:val>
                                            <p:strVal val="#ppt_y"/>
                                          </p:val>
                                        </p:tav>
                                      </p:tavLst>
                                    </p:anim>
                                  </p:childTnLst>
                                </p:cTn>
                              </p:par>
                              <p:par>
                                <p:cTn id="31" presetID="16" presetClass="entr" presetSubtype="21" fill="hold" grpId="0" nodeType="withEffect">
                                  <p:stCondLst>
                                    <p:cond delay="0"/>
                                  </p:stCondLst>
                                  <p:childTnLst>
                                    <p:set>
                                      <p:cBhvr>
                                        <p:cTn id="32" dur="1" fill="hold">
                                          <p:stCondLst>
                                            <p:cond delay="0"/>
                                          </p:stCondLst>
                                        </p:cTn>
                                        <p:tgtEl>
                                          <p:spTgt spid="45"/>
                                        </p:tgtEl>
                                        <p:attrNameLst>
                                          <p:attrName>style.visibility</p:attrName>
                                        </p:attrNameLst>
                                      </p:cBhvr>
                                      <p:to>
                                        <p:strVal val="visible"/>
                                      </p:to>
                                    </p:set>
                                    <p:animEffect transition="in" filter="barn(inVertical)">
                                      <p:cBhvr>
                                        <p:cTn id="33" dur="500"/>
                                        <p:tgtEl>
                                          <p:spTgt spid="45"/>
                                        </p:tgtEl>
                                      </p:cBhvr>
                                    </p:animEffect>
                                  </p:childTnLst>
                                </p:cTn>
                              </p:par>
                              <p:par>
                                <p:cTn id="34" presetID="16" presetClass="entr" presetSubtype="21" fill="hold" grpId="0" nodeType="withEffect">
                                  <p:stCondLst>
                                    <p:cond delay="0"/>
                                  </p:stCondLst>
                                  <p:childTnLst>
                                    <p:set>
                                      <p:cBhvr>
                                        <p:cTn id="35" dur="1" fill="hold">
                                          <p:stCondLst>
                                            <p:cond delay="0"/>
                                          </p:stCondLst>
                                        </p:cTn>
                                        <p:tgtEl>
                                          <p:spTgt spid="46"/>
                                        </p:tgtEl>
                                        <p:attrNameLst>
                                          <p:attrName>style.visibility</p:attrName>
                                        </p:attrNameLst>
                                      </p:cBhvr>
                                      <p:to>
                                        <p:strVal val="visible"/>
                                      </p:to>
                                    </p:set>
                                    <p:animEffect transition="in" filter="barn(inVertical)">
                                      <p:cBhvr>
                                        <p:cTn id="36" dur="500"/>
                                        <p:tgtEl>
                                          <p:spTgt spid="46"/>
                                        </p:tgtEl>
                                      </p:cBhvr>
                                    </p:animEffect>
                                  </p:childTnLst>
                                </p:cTn>
                              </p:par>
                              <p:par>
                                <p:cTn id="37" presetID="16" presetClass="entr" presetSubtype="21" fill="hold" grpId="0" nodeType="withEffect">
                                  <p:stCondLst>
                                    <p:cond delay="0"/>
                                  </p:stCondLst>
                                  <p:childTnLst>
                                    <p:set>
                                      <p:cBhvr>
                                        <p:cTn id="38" dur="1" fill="hold">
                                          <p:stCondLst>
                                            <p:cond delay="0"/>
                                          </p:stCondLst>
                                        </p:cTn>
                                        <p:tgtEl>
                                          <p:spTgt spid="47"/>
                                        </p:tgtEl>
                                        <p:attrNameLst>
                                          <p:attrName>style.visibility</p:attrName>
                                        </p:attrNameLst>
                                      </p:cBhvr>
                                      <p:to>
                                        <p:strVal val="visible"/>
                                      </p:to>
                                    </p:set>
                                    <p:animEffect transition="in" filter="barn(inVertical)">
                                      <p:cBhvr>
                                        <p:cTn id="39" dur="500"/>
                                        <p:tgtEl>
                                          <p:spTgt spid="47"/>
                                        </p:tgtEl>
                                      </p:cBhvr>
                                    </p:animEffect>
                                  </p:childTnLst>
                                </p:cTn>
                              </p:par>
                              <p:par>
                                <p:cTn id="40" presetID="16" presetClass="entr" presetSubtype="21" fill="hold" grpId="0" nodeType="withEffect">
                                  <p:stCondLst>
                                    <p:cond delay="0"/>
                                  </p:stCondLst>
                                  <p:childTnLst>
                                    <p:set>
                                      <p:cBhvr>
                                        <p:cTn id="41" dur="1" fill="hold">
                                          <p:stCondLst>
                                            <p:cond delay="0"/>
                                          </p:stCondLst>
                                        </p:cTn>
                                        <p:tgtEl>
                                          <p:spTgt spid="49"/>
                                        </p:tgtEl>
                                        <p:attrNameLst>
                                          <p:attrName>style.visibility</p:attrName>
                                        </p:attrNameLst>
                                      </p:cBhvr>
                                      <p:to>
                                        <p:strVal val="visible"/>
                                      </p:to>
                                    </p:set>
                                    <p:animEffect transition="in" filter="barn(inVertical)">
                                      <p:cBhvr>
                                        <p:cTn id="42" dur="500"/>
                                        <p:tgtEl>
                                          <p:spTgt spid="49"/>
                                        </p:tgtEl>
                                      </p:cBhvr>
                                    </p:animEffect>
                                  </p:childTnLst>
                                </p:cTn>
                              </p:par>
                            </p:childTnLst>
                          </p:cTn>
                        </p:par>
                      </p:childTnLst>
                    </p:cTn>
                  </p:par>
                  <p:par>
                    <p:cTn id="43" fill="hold">
                      <p:stCondLst>
                        <p:cond delay="indefinite"/>
                      </p:stCondLst>
                      <p:childTnLst>
                        <p:par>
                          <p:cTn id="44" fill="hold">
                            <p:stCondLst>
                              <p:cond delay="0"/>
                            </p:stCondLst>
                            <p:childTnLst>
                              <p:par>
                                <p:cTn id="45" presetID="14" presetClass="entr" presetSubtype="10" fill="hold" grpId="0" nodeType="clickEffect">
                                  <p:stCondLst>
                                    <p:cond delay="0"/>
                                  </p:stCondLst>
                                  <p:childTnLst>
                                    <p:set>
                                      <p:cBhvr>
                                        <p:cTn id="46" dur="1" fill="hold">
                                          <p:stCondLst>
                                            <p:cond delay="0"/>
                                          </p:stCondLst>
                                        </p:cTn>
                                        <p:tgtEl>
                                          <p:spTgt spid="52"/>
                                        </p:tgtEl>
                                        <p:attrNameLst>
                                          <p:attrName>style.visibility</p:attrName>
                                        </p:attrNameLst>
                                      </p:cBhvr>
                                      <p:to>
                                        <p:strVal val="visible"/>
                                      </p:to>
                                    </p:set>
                                    <p:animEffect transition="in" filter="randombar(horizontal)">
                                      <p:cBhvr>
                                        <p:cTn id="47" dur="500"/>
                                        <p:tgtEl>
                                          <p:spTgt spid="52"/>
                                        </p:tgtEl>
                                      </p:cBhvr>
                                    </p:animEffect>
                                  </p:childTnLst>
                                </p:cTn>
                              </p:par>
                              <p:par>
                                <p:cTn id="48" presetID="16" presetClass="entr" presetSubtype="21" fill="hold" grpId="0" nodeType="withEffect">
                                  <p:stCondLst>
                                    <p:cond delay="0"/>
                                  </p:stCondLst>
                                  <p:childTnLst>
                                    <p:set>
                                      <p:cBhvr>
                                        <p:cTn id="49" dur="1" fill="hold">
                                          <p:stCondLst>
                                            <p:cond delay="0"/>
                                          </p:stCondLst>
                                        </p:cTn>
                                        <p:tgtEl>
                                          <p:spTgt spid="56"/>
                                        </p:tgtEl>
                                        <p:attrNameLst>
                                          <p:attrName>style.visibility</p:attrName>
                                        </p:attrNameLst>
                                      </p:cBhvr>
                                      <p:to>
                                        <p:strVal val="visible"/>
                                      </p:to>
                                    </p:set>
                                    <p:animEffect transition="in" filter="barn(inVertical)">
                                      <p:cBhvr>
                                        <p:cTn id="50" dur="500"/>
                                        <p:tgtEl>
                                          <p:spTgt spid="56"/>
                                        </p:tgtEl>
                                      </p:cBhvr>
                                    </p:animEffect>
                                  </p:childTnLst>
                                </p:cTn>
                              </p:par>
                            </p:childTnLst>
                          </p:cTn>
                        </p:par>
                      </p:childTnLst>
                    </p:cTn>
                  </p:par>
                  <p:par>
                    <p:cTn id="51" fill="hold">
                      <p:stCondLst>
                        <p:cond delay="indefinite"/>
                      </p:stCondLst>
                      <p:childTnLst>
                        <p:par>
                          <p:cTn id="52" fill="hold">
                            <p:stCondLst>
                              <p:cond delay="0"/>
                            </p:stCondLst>
                            <p:childTnLst>
                              <p:par>
                                <p:cTn id="53" presetID="42" presetClass="entr" presetSubtype="0" fill="hold" grpId="0" nodeType="clickEffect">
                                  <p:stCondLst>
                                    <p:cond delay="0"/>
                                  </p:stCondLst>
                                  <p:childTnLst>
                                    <p:set>
                                      <p:cBhvr>
                                        <p:cTn id="54" dur="1" fill="hold">
                                          <p:stCondLst>
                                            <p:cond delay="0"/>
                                          </p:stCondLst>
                                        </p:cTn>
                                        <p:tgtEl>
                                          <p:spTgt spid="57"/>
                                        </p:tgtEl>
                                        <p:attrNameLst>
                                          <p:attrName>style.visibility</p:attrName>
                                        </p:attrNameLst>
                                      </p:cBhvr>
                                      <p:to>
                                        <p:strVal val="visible"/>
                                      </p:to>
                                    </p:set>
                                    <p:animEffect transition="in" filter="fade">
                                      <p:cBhvr>
                                        <p:cTn id="55" dur="1000"/>
                                        <p:tgtEl>
                                          <p:spTgt spid="57"/>
                                        </p:tgtEl>
                                      </p:cBhvr>
                                    </p:animEffect>
                                    <p:anim calcmode="lin" valueType="num">
                                      <p:cBhvr>
                                        <p:cTn id="56" dur="1000" fill="hold"/>
                                        <p:tgtEl>
                                          <p:spTgt spid="57"/>
                                        </p:tgtEl>
                                        <p:attrNameLst>
                                          <p:attrName>ppt_x</p:attrName>
                                        </p:attrNameLst>
                                      </p:cBhvr>
                                      <p:tavLst>
                                        <p:tav tm="0">
                                          <p:val>
                                            <p:strVal val="#ppt_x"/>
                                          </p:val>
                                        </p:tav>
                                        <p:tav tm="100000">
                                          <p:val>
                                            <p:strVal val="#ppt_x"/>
                                          </p:val>
                                        </p:tav>
                                      </p:tavLst>
                                    </p:anim>
                                    <p:anim calcmode="lin" valueType="num">
                                      <p:cBhvr>
                                        <p:cTn id="57" dur="1000" fill="hold"/>
                                        <p:tgtEl>
                                          <p:spTgt spid="57"/>
                                        </p:tgtEl>
                                        <p:attrNameLst>
                                          <p:attrName>ppt_y</p:attrName>
                                        </p:attrNameLst>
                                      </p:cBhvr>
                                      <p:tavLst>
                                        <p:tav tm="0">
                                          <p:val>
                                            <p:strVal val="#ppt_y+.1"/>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53" presetClass="entr" presetSubtype="16" fill="hold" grpId="0" nodeType="clickEffect">
                                  <p:stCondLst>
                                    <p:cond delay="0"/>
                                  </p:stCondLst>
                                  <p:childTnLst>
                                    <p:set>
                                      <p:cBhvr>
                                        <p:cTn id="61" dur="1" fill="hold">
                                          <p:stCondLst>
                                            <p:cond delay="0"/>
                                          </p:stCondLst>
                                        </p:cTn>
                                        <p:tgtEl>
                                          <p:spTgt spid="62"/>
                                        </p:tgtEl>
                                        <p:attrNameLst>
                                          <p:attrName>style.visibility</p:attrName>
                                        </p:attrNameLst>
                                      </p:cBhvr>
                                      <p:to>
                                        <p:strVal val="visible"/>
                                      </p:to>
                                    </p:set>
                                    <p:anim calcmode="lin" valueType="num">
                                      <p:cBhvr>
                                        <p:cTn id="62" dur="500" fill="hold"/>
                                        <p:tgtEl>
                                          <p:spTgt spid="62"/>
                                        </p:tgtEl>
                                        <p:attrNameLst>
                                          <p:attrName>ppt_w</p:attrName>
                                        </p:attrNameLst>
                                      </p:cBhvr>
                                      <p:tavLst>
                                        <p:tav tm="0">
                                          <p:val>
                                            <p:fltVal val="0"/>
                                          </p:val>
                                        </p:tav>
                                        <p:tav tm="100000">
                                          <p:val>
                                            <p:strVal val="#ppt_w"/>
                                          </p:val>
                                        </p:tav>
                                      </p:tavLst>
                                    </p:anim>
                                    <p:anim calcmode="lin" valueType="num">
                                      <p:cBhvr>
                                        <p:cTn id="63" dur="500" fill="hold"/>
                                        <p:tgtEl>
                                          <p:spTgt spid="62"/>
                                        </p:tgtEl>
                                        <p:attrNameLst>
                                          <p:attrName>ppt_h</p:attrName>
                                        </p:attrNameLst>
                                      </p:cBhvr>
                                      <p:tavLst>
                                        <p:tav tm="0">
                                          <p:val>
                                            <p:fltVal val="0"/>
                                          </p:val>
                                        </p:tav>
                                        <p:tav tm="100000">
                                          <p:val>
                                            <p:strVal val="#ppt_h"/>
                                          </p:val>
                                        </p:tav>
                                      </p:tavLst>
                                    </p:anim>
                                    <p:animEffect transition="in" filter="fade">
                                      <p:cBhvr>
                                        <p:cTn id="64" dur="500"/>
                                        <p:tgtEl>
                                          <p:spTgt spid="62"/>
                                        </p:tgtEl>
                                      </p:cBhvr>
                                    </p:animEffect>
                                  </p:childTnLst>
                                </p:cTn>
                              </p:par>
                            </p:childTnLst>
                          </p:cTn>
                        </p:par>
                      </p:childTnLst>
                    </p:cTn>
                  </p:par>
                  <p:par>
                    <p:cTn id="65" fill="hold">
                      <p:stCondLst>
                        <p:cond delay="indefinite"/>
                      </p:stCondLst>
                      <p:childTnLst>
                        <p:par>
                          <p:cTn id="66" fill="hold">
                            <p:stCondLst>
                              <p:cond delay="0"/>
                            </p:stCondLst>
                            <p:childTnLst>
                              <p:par>
                                <p:cTn id="67" presetID="42" presetClass="entr" presetSubtype="0" fill="hold" grpId="0" nodeType="clickEffect">
                                  <p:stCondLst>
                                    <p:cond delay="0"/>
                                  </p:stCondLst>
                                  <p:childTnLst>
                                    <p:set>
                                      <p:cBhvr>
                                        <p:cTn id="68" dur="1" fill="hold">
                                          <p:stCondLst>
                                            <p:cond delay="0"/>
                                          </p:stCondLst>
                                        </p:cTn>
                                        <p:tgtEl>
                                          <p:spTgt spid="58"/>
                                        </p:tgtEl>
                                        <p:attrNameLst>
                                          <p:attrName>style.visibility</p:attrName>
                                        </p:attrNameLst>
                                      </p:cBhvr>
                                      <p:to>
                                        <p:strVal val="visible"/>
                                      </p:to>
                                    </p:set>
                                    <p:animEffect transition="in" filter="fade">
                                      <p:cBhvr>
                                        <p:cTn id="69" dur="1000"/>
                                        <p:tgtEl>
                                          <p:spTgt spid="58"/>
                                        </p:tgtEl>
                                      </p:cBhvr>
                                    </p:animEffect>
                                    <p:anim calcmode="lin" valueType="num">
                                      <p:cBhvr>
                                        <p:cTn id="70" dur="1000" fill="hold"/>
                                        <p:tgtEl>
                                          <p:spTgt spid="58"/>
                                        </p:tgtEl>
                                        <p:attrNameLst>
                                          <p:attrName>ppt_x</p:attrName>
                                        </p:attrNameLst>
                                      </p:cBhvr>
                                      <p:tavLst>
                                        <p:tav tm="0">
                                          <p:val>
                                            <p:strVal val="#ppt_x"/>
                                          </p:val>
                                        </p:tav>
                                        <p:tav tm="100000">
                                          <p:val>
                                            <p:strVal val="#ppt_x"/>
                                          </p:val>
                                        </p:tav>
                                      </p:tavLst>
                                    </p:anim>
                                    <p:anim calcmode="lin" valueType="num">
                                      <p:cBhvr>
                                        <p:cTn id="71" dur="1000" fill="hold"/>
                                        <p:tgtEl>
                                          <p:spTgt spid="58"/>
                                        </p:tgtEl>
                                        <p:attrNameLst>
                                          <p:attrName>ppt_y</p:attrName>
                                        </p:attrNameLst>
                                      </p:cBhvr>
                                      <p:tavLst>
                                        <p:tav tm="0">
                                          <p:val>
                                            <p:strVal val="#ppt_y+.1"/>
                                          </p:val>
                                        </p:tav>
                                        <p:tav tm="100000">
                                          <p:val>
                                            <p:strVal val="#ppt_y"/>
                                          </p:val>
                                        </p:tav>
                                      </p:tavLst>
                                    </p:anim>
                                  </p:childTnLst>
                                </p:cTn>
                              </p:par>
                            </p:childTnLst>
                          </p:cTn>
                        </p:par>
                      </p:childTnLst>
                    </p:cTn>
                  </p:par>
                  <p:par>
                    <p:cTn id="72" fill="hold">
                      <p:stCondLst>
                        <p:cond delay="indefinite"/>
                      </p:stCondLst>
                      <p:childTnLst>
                        <p:par>
                          <p:cTn id="73" fill="hold">
                            <p:stCondLst>
                              <p:cond delay="0"/>
                            </p:stCondLst>
                            <p:childTnLst>
                              <p:par>
                                <p:cTn id="74" presetID="42" presetClass="entr" presetSubtype="0" fill="hold" grpId="0" nodeType="clickEffect">
                                  <p:stCondLst>
                                    <p:cond delay="0"/>
                                  </p:stCondLst>
                                  <p:childTnLst>
                                    <p:set>
                                      <p:cBhvr>
                                        <p:cTn id="75" dur="1" fill="hold">
                                          <p:stCondLst>
                                            <p:cond delay="0"/>
                                          </p:stCondLst>
                                        </p:cTn>
                                        <p:tgtEl>
                                          <p:spTgt spid="59"/>
                                        </p:tgtEl>
                                        <p:attrNameLst>
                                          <p:attrName>style.visibility</p:attrName>
                                        </p:attrNameLst>
                                      </p:cBhvr>
                                      <p:to>
                                        <p:strVal val="visible"/>
                                      </p:to>
                                    </p:set>
                                    <p:animEffect transition="in" filter="fade">
                                      <p:cBhvr>
                                        <p:cTn id="76" dur="1000"/>
                                        <p:tgtEl>
                                          <p:spTgt spid="59"/>
                                        </p:tgtEl>
                                      </p:cBhvr>
                                    </p:animEffect>
                                    <p:anim calcmode="lin" valueType="num">
                                      <p:cBhvr>
                                        <p:cTn id="77" dur="1000" fill="hold"/>
                                        <p:tgtEl>
                                          <p:spTgt spid="59"/>
                                        </p:tgtEl>
                                        <p:attrNameLst>
                                          <p:attrName>ppt_x</p:attrName>
                                        </p:attrNameLst>
                                      </p:cBhvr>
                                      <p:tavLst>
                                        <p:tav tm="0">
                                          <p:val>
                                            <p:strVal val="#ppt_x"/>
                                          </p:val>
                                        </p:tav>
                                        <p:tav tm="100000">
                                          <p:val>
                                            <p:strVal val="#ppt_x"/>
                                          </p:val>
                                        </p:tav>
                                      </p:tavLst>
                                    </p:anim>
                                    <p:anim calcmode="lin" valueType="num">
                                      <p:cBhvr>
                                        <p:cTn id="78" dur="1000" fill="hold"/>
                                        <p:tgtEl>
                                          <p:spTgt spid="59"/>
                                        </p:tgtEl>
                                        <p:attrNameLst>
                                          <p:attrName>ppt_y</p:attrName>
                                        </p:attrNameLst>
                                      </p:cBhvr>
                                      <p:tavLst>
                                        <p:tav tm="0">
                                          <p:val>
                                            <p:strVal val="#ppt_y+.1"/>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42" presetClass="entr" presetSubtype="0" fill="hold" grpId="0" nodeType="clickEffect">
                                  <p:stCondLst>
                                    <p:cond delay="0"/>
                                  </p:stCondLst>
                                  <p:childTnLst>
                                    <p:set>
                                      <p:cBhvr>
                                        <p:cTn id="82" dur="1" fill="hold">
                                          <p:stCondLst>
                                            <p:cond delay="0"/>
                                          </p:stCondLst>
                                        </p:cTn>
                                        <p:tgtEl>
                                          <p:spTgt spid="60"/>
                                        </p:tgtEl>
                                        <p:attrNameLst>
                                          <p:attrName>style.visibility</p:attrName>
                                        </p:attrNameLst>
                                      </p:cBhvr>
                                      <p:to>
                                        <p:strVal val="visible"/>
                                      </p:to>
                                    </p:set>
                                    <p:animEffect transition="in" filter="fade">
                                      <p:cBhvr>
                                        <p:cTn id="83" dur="1000"/>
                                        <p:tgtEl>
                                          <p:spTgt spid="60"/>
                                        </p:tgtEl>
                                      </p:cBhvr>
                                    </p:animEffect>
                                    <p:anim calcmode="lin" valueType="num">
                                      <p:cBhvr>
                                        <p:cTn id="84" dur="1000" fill="hold"/>
                                        <p:tgtEl>
                                          <p:spTgt spid="60"/>
                                        </p:tgtEl>
                                        <p:attrNameLst>
                                          <p:attrName>ppt_x</p:attrName>
                                        </p:attrNameLst>
                                      </p:cBhvr>
                                      <p:tavLst>
                                        <p:tav tm="0">
                                          <p:val>
                                            <p:strVal val="#ppt_x"/>
                                          </p:val>
                                        </p:tav>
                                        <p:tav tm="100000">
                                          <p:val>
                                            <p:strVal val="#ppt_x"/>
                                          </p:val>
                                        </p:tav>
                                      </p:tavLst>
                                    </p:anim>
                                    <p:anim calcmode="lin" valueType="num">
                                      <p:cBhvr>
                                        <p:cTn id="85" dur="1000" fill="hold"/>
                                        <p:tgtEl>
                                          <p:spTgt spid="60"/>
                                        </p:tgtEl>
                                        <p:attrNameLst>
                                          <p:attrName>ppt_y</p:attrName>
                                        </p:attrNameLst>
                                      </p:cBhvr>
                                      <p:tavLst>
                                        <p:tav tm="0">
                                          <p:val>
                                            <p:strVal val="#ppt_y+.1"/>
                                          </p:val>
                                        </p:tav>
                                        <p:tav tm="100000">
                                          <p:val>
                                            <p:strVal val="#ppt_y"/>
                                          </p:val>
                                        </p:tav>
                                      </p:tavLst>
                                    </p:anim>
                                  </p:childTnLst>
                                </p:cTn>
                              </p:par>
                            </p:childTnLst>
                          </p:cTn>
                        </p:par>
                      </p:childTnLst>
                    </p:cTn>
                  </p:par>
                  <p:par>
                    <p:cTn id="86" fill="hold">
                      <p:stCondLst>
                        <p:cond delay="indefinite"/>
                      </p:stCondLst>
                      <p:childTnLst>
                        <p:par>
                          <p:cTn id="87" fill="hold">
                            <p:stCondLst>
                              <p:cond delay="0"/>
                            </p:stCondLst>
                            <p:childTnLst>
                              <p:par>
                                <p:cTn id="88" presetID="42" presetClass="entr" presetSubtype="0" fill="hold" grpId="0" nodeType="clickEffect">
                                  <p:stCondLst>
                                    <p:cond delay="0"/>
                                  </p:stCondLst>
                                  <p:childTnLst>
                                    <p:set>
                                      <p:cBhvr>
                                        <p:cTn id="89" dur="1" fill="hold">
                                          <p:stCondLst>
                                            <p:cond delay="0"/>
                                          </p:stCondLst>
                                        </p:cTn>
                                        <p:tgtEl>
                                          <p:spTgt spid="51"/>
                                        </p:tgtEl>
                                        <p:attrNameLst>
                                          <p:attrName>style.visibility</p:attrName>
                                        </p:attrNameLst>
                                      </p:cBhvr>
                                      <p:to>
                                        <p:strVal val="visible"/>
                                      </p:to>
                                    </p:set>
                                    <p:animEffect transition="in" filter="fade">
                                      <p:cBhvr>
                                        <p:cTn id="90" dur="1000"/>
                                        <p:tgtEl>
                                          <p:spTgt spid="51"/>
                                        </p:tgtEl>
                                      </p:cBhvr>
                                    </p:animEffect>
                                    <p:anim calcmode="lin" valueType="num">
                                      <p:cBhvr>
                                        <p:cTn id="91" dur="1000" fill="hold"/>
                                        <p:tgtEl>
                                          <p:spTgt spid="51"/>
                                        </p:tgtEl>
                                        <p:attrNameLst>
                                          <p:attrName>ppt_x</p:attrName>
                                        </p:attrNameLst>
                                      </p:cBhvr>
                                      <p:tavLst>
                                        <p:tav tm="0">
                                          <p:val>
                                            <p:strVal val="#ppt_x"/>
                                          </p:val>
                                        </p:tav>
                                        <p:tav tm="100000">
                                          <p:val>
                                            <p:strVal val="#ppt_x"/>
                                          </p:val>
                                        </p:tav>
                                      </p:tavLst>
                                    </p:anim>
                                    <p:anim calcmode="lin" valueType="num">
                                      <p:cBhvr>
                                        <p:cTn id="92" dur="1000" fill="hold"/>
                                        <p:tgtEl>
                                          <p:spTgt spid="51"/>
                                        </p:tgtEl>
                                        <p:attrNameLst>
                                          <p:attrName>ppt_y</p:attrName>
                                        </p:attrNameLst>
                                      </p:cBhvr>
                                      <p:tavLst>
                                        <p:tav tm="0">
                                          <p:val>
                                            <p:strVal val="#ppt_y+.1"/>
                                          </p:val>
                                        </p:tav>
                                        <p:tav tm="100000">
                                          <p:val>
                                            <p:strVal val="#ppt_y"/>
                                          </p:val>
                                        </p:tav>
                                      </p:tavLst>
                                    </p:anim>
                                  </p:childTnLst>
                                </p:cTn>
                              </p:par>
                            </p:childTnLst>
                          </p:cTn>
                        </p:par>
                      </p:childTnLst>
                    </p:cTn>
                  </p:par>
                  <p:par>
                    <p:cTn id="93" fill="hold">
                      <p:stCondLst>
                        <p:cond delay="indefinite"/>
                      </p:stCondLst>
                      <p:childTnLst>
                        <p:par>
                          <p:cTn id="94" fill="hold">
                            <p:stCondLst>
                              <p:cond delay="0"/>
                            </p:stCondLst>
                            <p:childTnLst>
                              <p:par>
                                <p:cTn id="95" presetID="42" presetClass="entr" presetSubtype="0" fill="hold" grpId="0" nodeType="clickEffect">
                                  <p:stCondLst>
                                    <p:cond delay="0"/>
                                  </p:stCondLst>
                                  <p:childTnLst>
                                    <p:set>
                                      <p:cBhvr>
                                        <p:cTn id="96" dur="1" fill="hold">
                                          <p:stCondLst>
                                            <p:cond delay="0"/>
                                          </p:stCondLst>
                                        </p:cTn>
                                        <p:tgtEl>
                                          <p:spTgt spid="61"/>
                                        </p:tgtEl>
                                        <p:attrNameLst>
                                          <p:attrName>style.visibility</p:attrName>
                                        </p:attrNameLst>
                                      </p:cBhvr>
                                      <p:to>
                                        <p:strVal val="visible"/>
                                      </p:to>
                                    </p:set>
                                    <p:animEffect transition="in" filter="fade">
                                      <p:cBhvr>
                                        <p:cTn id="97" dur="1000"/>
                                        <p:tgtEl>
                                          <p:spTgt spid="61"/>
                                        </p:tgtEl>
                                      </p:cBhvr>
                                    </p:animEffect>
                                    <p:anim calcmode="lin" valueType="num">
                                      <p:cBhvr>
                                        <p:cTn id="98" dur="1000" fill="hold"/>
                                        <p:tgtEl>
                                          <p:spTgt spid="61"/>
                                        </p:tgtEl>
                                        <p:attrNameLst>
                                          <p:attrName>ppt_x</p:attrName>
                                        </p:attrNameLst>
                                      </p:cBhvr>
                                      <p:tavLst>
                                        <p:tav tm="0">
                                          <p:val>
                                            <p:strVal val="#ppt_x"/>
                                          </p:val>
                                        </p:tav>
                                        <p:tav tm="100000">
                                          <p:val>
                                            <p:strVal val="#ppt_x"/>
                                          </p:val>
                                        </p:tav>
                                      </p:tavLst>
                                    </p:anim>
                                    <p:anim calcmode="lin" valueType="num">
                                      <p:cBhvr>
                                        <p:cTn id="99" dur="1000" fill="hold"/>
                                        <p:tgtEl>
                                          <p:spTgt spid="61"/>
                                        </p:tgtEl>
                                        <p:attrNameLst>
                                          <p:attrName>ppt_y</p:attrName>
                                        </p:attrNameLst>
                                      </p:cBhvr>
                                      <p:tavLst>
                                        <p:tav tm="0">
                                          <p:val>
                                            <p:strVal val="#ppt_y+.1"/>
                                          </p:val>
                                        </p:tav>
                                        <p:tav tm="100000">
                                          <p:val>
                                            <p:strVal val="#ppt_y"/>
                                          </p:val>
                                        </p:tav>
                                      </p:tavLst>
                                    </p:anim>
                                  </p:childTnLst>
                                </p:cTn>
                              </p:par>
                            </p:childTnLst>
                          </p:cTn>
                        </p:par>
                        <p:par>
                          <p:cTn id="100" fill="hold">
                            <p:stCondLst>
                              <p:cond delay="1000"/>
                            </p:stCondLst>
                            <p:childTnLst>
                              <p:par>
                                <p:cTn id="101" presetID="14" presetClass="entr" presetSubtype="10" fill="hold" nodeType="afterEffect">
                                  <p:stCondLst>
                                    <p:cond delay="0"/>
                                  </p:stCondLst>
                                  <p:childTnLst>
                                    <p:set>
                                      <p:cBhvr>
                                        <p:cTn id="102" dur="1" fill="hold">
                                          <p:stCondLst>
                                            <p:cond delay="0"/>
                                          </p:stCondLst>
                                        </p:cTn>
                                        <p:tgtEl>
                                          <p:spTgt spid="54"/>
                                        </p:tgtEl>
                                        <p:attrNameLst>
                                          <p:attrName>style.visibility</p:attrName>
                                        </p:attrNameLst>
                                      </p:cBhvr>
                                      <p:to>
                                        <p:strVal val="visible"/>
                                      </p:to>
                                    </p:set>
                                    <p:animEffect transition="in" filter="randombar(horizontal)">
                                      <p:cBhvr>
                                        <p:cTn id="103" dur="500"/>
                                        <p:tgtEl>
                                          <p:spTgt spid="54"/>
                                        </p:tgtEl>
                                      </p:cBhvr>
                                    </p:animEffect>
                                  </p:childTnLst>
                                </p:cTn>
                              </p:par>
                              <p:par>
                                <p:cTn id="104" presetID="14" presetClass="entr" presetSubtype="10" fill="hold" nodeType="withEffect">
                                  <p:stCondLst>
                                    <p:cond delay="0"/>
                                  </p:stCondLst>
                                  <p:childTnLst>
                                    <p:set>
                                      <p:cBhvr>
                                        <p:cTn id="105" dur="1" fill="hold">
                                          <p:stCondLst>
                                            <p:cond delay="0"/>
                                          </p:stCondLst>
                                        </p:cTn>
                                        <p:tgtEl>
                                          <p:spTgt spid="55"/>
                                        </p:tgtEl>
                                        <p:attrNameLst>
                                          <p:attrName>style.visibility</p:attrName>
                                        </p:attrNameLst>
                                      </p:cBhvr>
                                      <p:to>
                                        <p:strVal val="visible"/>
                                      </p:to>
                                    </p:set>
                                    <p:animEffect transition="in" filter="randombar(horizontal)">
                                      <p:cBhvr>
                                        <p:cTn id="106" dur="500"/>
                                        <p:tgtEl>
                                          <p:spTgt spid="55"/>
                                        </p:tgtEl>
                                      </p:cBhvr>
                                    </p:animEffect>
                                  </p:childTnLst>
                                </p:cTn>
                              </p:par>
                            </p:childTnLst>
                          </p:cTn>
                        </p:par>
                      </p:childTnLst>
                    </p:cTn>
                  </p:par>
                  <p:par>
                    <p:cTn id="107" fill="hold">
                      <p:stCondLst>
                        <p:cond delay="indefinite"/>
                      </p:stCondLst>
                      <p:childTnLst>
                        <p:par>
                          <p:cTn id="108" fill="hold">
                            <p:stCondLst>
                              <p:cond delay="0"/>
                            </p:stCondLst>
                            <p:childTnLst>
                              <p:par>
                                <p:cTn id="109" presetID="16" presetClass="entr" presetSubtype="21" fill="hold" nodeType="clickEffect">
                                  <p:stCondLst>
                                    <p:cond delay="0"/>
                                  </p:stCondLst>
                                  <p:childTnLst>
                                    <p:set>
                                      <p:cBhvr>
                                        <p:cTn id="110" dur="1" fill="hold">
                                          <p:stCondLst>
                                            <p:cond delay="0"/>
                                          </p:stCondLst>
                                        </p:cTn>
                                        <p:tgtEl>
                                          <p:spTgt spid="34"/>
                                        </p:tgtEl>
                                        <p:attrNameLst>
                                          <p:attrName>style.visibility</p:attrName>
                                        </p:attrNameLst>
                                      </p:cBhvr>
                                      <p:to>
                                        <p:strVal val="visible"/>
                                      </p:to>
                                    </p:set>
                                    <p:animEffect transition="in" filter="barn(inVertical)">
                                      <p:cBhvr>
                                        <p:cTn id="111" dur="500"/>
                                        <p:tgtEl>
                                          <p:spTgt spid="34"/>
                                        </p:tgtEl>
                                      </p:cBhvr>
                                    </p:animEffect>
                                  </p:childTnLst>
                                </p:cTn>
                              </p:par>
                            </p:childTnLst>
                          </p:cTn>
                        </p:par>
                        <p:par>
                          <p:cTn id="112" fill="hold">
                            <p:stCondLst>
                              <p:cond delay="500"/>
                            </p:stCondLst>
                            <p:childTnLst>
                              <p:par>
                                <p:cTn id="113" presetID="42" presetClass="entr" presetSubtype="0" fill="hold" grpId="0" nodeType="afterEffect">
                                  <p:stCondLst>
                                    <p:cond delay="0"/>
                                  </p:stCondLst>
                                  <p:childTnLst>
                                    <p:set>
                                      <p:cBhvr>
                                        <p:cTn id="114" dur="1" fill="hold">
                                          <p:stCondLst>
                                            <p:cond delay="0"/>
                                          </p:stCondLst>
                                        </p:cTn>
                                        <p:tgtEl>
                                          <p:spTgt spid="15"/>
                                        </p:tgtEl>
                                        <p:attrNameLst>
                                          <p:attrName>style.visibility</p:attrName>
                                        </p:attrNameLst>
                                      </p:cBhvr>
                                      <p:to>
                                        <p:strVal val="visible"/>
                                      </p:to>
                                    </p:set>
                                    <p:animEffect transition="in" filter="fade">
                                      <p:cBhvr>
                                        <p:cTn id="115" dur="1000"/>
                                        <p:tgtEl>
                                          <p:spTgt spid="15"/>
                                        </p:tgtEl>
                                      </p:cBhvr>
                                    </p:animEffect>
                                    <p:anim calcmode="lin" valueType="num">
                                      <p:cBhvr>
                                        <p:cTn id="116" dur="1000" fill="hold"/>
                                        <p:tgtEl>
                                          <p:spTgt spid="15"/>
                                        </p:tgtEl>
                                        <p:attrNameLst>
                                          <p:attrName>ppt_x</p:attrName>
                                        </p:attrNameLst>
                                      </p:cBhvr>
                                      <p:tavLst>
                                        <p:tav tm="0">
                                          <p:val>
                                            <p:strVal val="#ppt_x"/>
                                          </p:val>
                                        </p:tav>
                                        <p:tav tm="100000">
                                          <p:val>
                                            <p:strVal val="#ppt_x"/>
                                          </p:val>
                                        </p:tav>
                                      </p:tavLst>
                                    </p:anim>
                                    <p:anim calcmode="lin" valueType="num">
                                      <p:cBhvr>
                                        <p:cTn id="117" dur="1000" fill="hold"/>
                                        <p:tgtEl>
                                          <p:spTgt spid="15"/>
                                        </p:tgtEl>
                                        <p:attrNameLst>
                                          <p:attrName>ppt_y</p:attrName>
                                        </p:attrNameLst>
                                      </p:cBhvr>
                                      <p:tavLst>
                                        <p:tav tm="0">
                                          <p:val>
                                            <p:strVal val="#ppt_y+.1"/>
                                          </p:val>
                                        </p:tav>
                                        <p:tav tm="100000">
                                          <p:val>
                                            <p:strVal val="#ppt_y"/>
                                          </p:val>
                                        </p:tav>
                                      </p:tavLst>
                                    </p:anim>
                                  </p:childTnLst>
                                </p:cTn>
                              </p:par>
                            </p:childTnLst>
                          </p:cTn>
                        </p:par>
                        <p:par>
                          <p:cTn id="118" fill="hold">
                            <p:stCondLst>
                              <p:cond delay="1500"/>
                            </p:stCondLst>
                            <p:childTnLst>
                              <p:par>
                                <p:cTn id="119" presetID="16" presetClass="entr" presetSubtype="21" fill="hold" nodeType="afterEffect">
                                  <p:stCondLst>
                                    <p:cond delay="0"/>
                                  </p:stCondLst>
                                  <p:childTnLst>
                                    <p:set>
                                      <p:cBhvr>
                                        <p:cTn id="120" dur="1" fill="hold">
                                          <p:stCondLst>
                                            <p:cond delay="0"/>
                                          </p:stCondLst>
                                        </p:cTn>
                                        <p:tgtEl>
                                          <p:spTgt spid="19"/>
                                        </p:tgtEl>
                                        <p:attrNameLst>
                                          <p:attrName>style.visibility</p:attrName>
                                        </p:attrNameLst>
                                      </p:cBhvr>
                                      <p:to>
                                        <p:strVal val="visible"/>
                                      </p:to>
                                    </p:set>
                                    <p:animEffect transition="in" filter="barn(inVertical)">
                                      <p:cBhvr>
                                        <p:cTn id="121" dur="500"/>
                                        <p:tgtEl>
                                          <p:spTgt spid="19"/>
                                        </p:tgtEl>
                                      </p:cBhvr>
                                    </p:animEffect>
                                  </p:childTnLst>
                                </p:cTn>
                              </p:par>
                              <p:par>
                                <p:cTn id="122" presetID="16" presetClass="entr" presetSubtype="21" fill="hold" nodeType="withEffect">
                                  <p:stCondLst>
                                    <p:cond delay="0"/>
                                  </p:stCondLst>
                                  <p:childTnLst>
                                    <p:set>
                                      <p:cBhvr>
                                        <p:cTn id="123" dur="1" fill="hold">
                                          <p:stCondLst>
                                            <p:cond delay="0"/>
                                          </p:stCondLst>
                                        </p:cTn>
                                        <p:tgtEl>
                                          <p:spTgt spid="37"/>
                                        </p:tgtEl>
                                        <p:attrNameLst>
                                          <p:attrName>style.visibility</p:attrName>
                                        </p:attrNameLst>
                                      </p:cBhvr>
                                      <p:to>
                                        <p:strVal val="visible"/>
                                      </p:to>
                                    </p:set>
                                    <p:animEffect transition="in" filter="barn(inVertical)">
                                      <p:cBhvr>
                                        <p:cTn id="124" dur="500"/>
                                        <p:tgtEl>
                                          <p:spTgt spid="37"/>
                                        </p:tgtEl>
                                      </p:cBhvr>
                                    </p:animEffect>
                                  </p:childTnLst>
                                </p:cTn>
                              </p:par>
                            </p:childTnLst>
                          </p:cTn>
                        </p:par>
                        <p:par>
                          <p:cTn id="125" fill="hold">
                            <p:stCondLst>
                              <p:cond delay="2000"/>
                            </p:stCondLst>
                            <p:childTnLst>
                              <p:par>
                                <p:cTn id="126" presetID="42" presetClass="entr" presetSubtype="0" fill="hold" grpId="0" nodeType="afterEffect">
                                  <p:stCondLst>
                                    <p:cond delay="0"/>
                                  </p:stCondLst>
                                  <p:childTnLst>
                                    <p:set>
                                      <p:cBhvr>
                                        <p:cTn id="127" dur="1" fill="hold">
                                          <p:stCondLst>
                                            <p:cond delay="0"/>
                                          </p:stCondLst>
                                        </p:cTn>
                                        <p:tgtEl>
                                          <p:spTgt spid="17"/>
                                        </p:tgtEl>
                                        <p:attrNameLst>
                                          <p:attrName>style.visibility</p:attrName>
                                        </p:attrNameLst>
                                      </p:cBhvr>
                                      <p:to>
                                        <p:strVal val="visible"/>
                                      </p:to>
                                    </p:set>
                                    <p:animEffect transition="in" filter="fade">
                                      <p:cBhvr>
                                        <p:cTn id="128" dur="1000"/>
                                        <p:tgtEl>
                                          <p:spTgt spid="17"/>
                                        </p:tgtEl>
                                      </p:cBhvr>
                                    </p:animEffect>
                                    <p:anim calcmode="lin" valueType="num">
                                      <p:cBhvr>
                                        <p:cTn id="129" dur="1000" fill="hold"/>
                                        <p:tgtEl>
                                          <p:spTgt spid="17"/>
                                        </p:tgtEl>
                                        <p:attrNameLst>
                                          <p:attrName>ppt_x</p:attrName>
                                        </p:attrNameLst>
                                      </p:cBhvr>
                                      <p:tavLst>
                                        <p:tav tm="0">
                                          <p:val>
                                            <p:strVal val="#ppt_x"/>
                                          </p:val>
                                        </p:tav>
                                        <p:tav tm="100000">
                                          <p:val>
                                            <p:strVal val="#ppt_x"/>
                                          </p:val>
                                        </p:tav>
                                      </p:tavLst>
                                    </p:anim>
                                    <p:anim calcmode="lin" valueType="num">
                                      <p:cBhvr>
                                        <p:cTn id="130" dur="1000" fill="hold"/>
                                        <p:tgtEl>
                                          <p:spTgt spid="17"/>
                                        </p:tgtEl>
                                        <p:attrNameLst>
                                          <p:attrName>ppt_y</p:attrName>
                                        </p:attrNameLst>
                                      </p:cBhvr>
                                      <p:tavLst>
                                        <p:tav tm="0">
                                          <p:val>
                                            <p:strVal val="#ppt_y+.1"/>
                                          </p:val>
                                        </p:tav>
                                        <p:tav tm="100000">
                                          <p:val>
                                            <p:strVal val="#ppt_y"/>
                                          </p:val>
                                        </p:tav>
                                      </p:tavLst>
                                    </p:anim>
                                  </p:childTnLst>
                                </p:cTn>
                              </p:par>
                            </p:childTnLst>
                          </p:cTn>
                        </p:par>
                        <p:par>
                          <p:cTn id="131" fill="hold">
                            <p:stCondLst>
                              <p:cond delay="3000"/>
                            </p:stCondLst>
                            <p:childTnLst>
                              <p:par>
                                <p:cTn id="132" presetID="42" presetClass="entr" presetSubtype="0" fill="hold" grpId="0" nodeType="afterEffect">
                                  <p:stCondLst>
                                    <p:cond delay="0"/>
                                  </p:stCondLst>
                                  <p:childTnLst>
                                    <p:set>
                                      <p:cBhvr>
                                        <p:cTn id="133" dur="1" fill="hold">
                                          <p:stCondLst>
                                            <p:cond delay="0"/>
                                          </p:stCondLst>
                                        </p:cTn>
                                        <p:tgtEl>
                                          <p:spTgt spid="53"/>
                                        </p:tgtEl>
                                        <p:attrNameLst>
                                          <p:attrName>style.visibility</p:attrName>
                                        </p:attrNameLst>
                                      </p:cBhvr>
                                      <p:to>
                                        <p:strVal val="visible"/>
                                      </p:to>
                                    </p:set>
                                    <p:animEffect transition="in" filter="fade">
                                      <p:cBhvr>
                                        <p:cTn id="134" dur="1000"/>
                                        <p:tgtEl>
                                          <p:spTgt spid="53"/>
                                        </p:tgtEl>
                                      </p:cBhvr>
                                    </p:animEffect>
                                    <p:anim calcmode="lin" valueType="num">
                                      <p:cBhvr>
                                        <p:cTn id="135" dur="1000" fill="hold"/>
                                        <p:tgtEl>
                                          <p:spTgt spid="53"/>
                                        </p:tgtEl>
                                        <p:attrNameLst>
                                          <p:attrName>ppt_x</p:attrName>
                                        </p:attrNameLst>
                                      </p:cBhvr>
                                      <p:tavLst>
                                        <p:tav tm="0">
                                          <p:val>
                                            <p:strVal val="#ppt_x"/>
                                          </p:val>
                                        </p:tav>
                                        <p:tav tm="100000">
                                          <p:val>
                                            <p:strVal val="#ppt_x"/>
                                          </p:val>
                                        </p:tav>
                                      </p:tavLst>
                                    </p:anim>
                                    <p:anim calcmode="lin" valueType="num">
                                      <p:cBhvr>
                                        <p:cTn id="136" dur="1000" fill="hold"/>
                                        <p:tgtEl>
                                          <p:spTgt spid="5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4" grpId="0" animBg="1"/>
      <p:bldP spid="15" grpId="0" animBg="1"/>
      <p:bldP spid="17" grpId="0" animBg="1"/>
      <p:bldP spid="45" grpId="0" animBg="1"/>
      <p:bldP spid="46" grpId="0" animBg="1"/>
      <p:bldP spid="47" grpId="0" animBg="1"/>
      <p:bldP spid="49" grpId="0" animBg="1"/>
      <p:bldP spid="51" grpId="0" animBg="1"/>
      <p:bldP spid="52" grpId="0"/>
      <p:bldP spid="53" grpId="0" animBg="1"/>
      <p:bldP spid="56" grpId="0" animBg="1"/>
      <p:bldP spid="57" grpId="0"/>
      <p:bldP spid="58" grpId="0"/>
      <p:bldP spid="59" grpId="0"/>
      <p:bldP spid="60" grpId="0"/>
      <p:bldP spid="61" grpId="0"/>
      <p:bldP spid="62"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528"/>
          <p:cNvSpPr>
            <a:spLocks noEditPoints="1"/>
          </p:cNvSpPr>
          <p:nvPr/>
        </p:nvSpPr>
        <p:spPr bwMode="auto">
          <a:xfrm>
            <a:off x="0" y="12182"/>
            <a:ext cx="12185194" cy="404690"/>
          </a:xfrm>
          <a:custGeom>
            <a:avLst/>
            <a:gdLst>
              <a:gd name="T0" fmla="*/ 7 w 409"/>
              <a:gd name="T1" fmla="*/ 40 h 138"/>
              <a:gd name="T2" fmla="*/ 5 w 409"/>
              <a:gd name="T3" fmla="*/ 47 h 138"/>
              <a:gd name="T4" fmla="*/ 5 w 409"/>
              <a:gd name="T5" fmla="*/ 51 h 138"/>
              <a:gd name="T6" fmla="*/ 6 w 409"/>
              <a:gd name="T7" fmla="*/ 56 h 138"/>
              <a:gd name="T8" fmla="*/ 3 w 409"/>
              <a:gd name="T9" fmla="*/ 60 h 138"/>
              <a:gd name="T10" fmla="*/ 4 w 409"/>
              <a:gd name="T11" fmla="*/ 67 h 138"/>
              <a:gd name="T12" fmla="*/ 5 w 409"/>
              <a:gd name="T13" fmla="*/ 70 h 138"/>
              <a:gd name="T14" fmla="*/ 11 w 409"/>
              <a:gd name="T15" fmla="*/ 76 h 138"/>
              <a:gd name="T16" fmla="*/ 6 w 409"/>
              <a:gd name="T17" fmla="*/ 80 h 138"/>
              <a:gd name="T18" fmla="*/ 9 w 409"/>
              <a:gd name="T19" fmla="*/ 85 h 138"/>
              <a:gd name="T20" fmla="*/ 5 w 409"/>
              <a:gd name="T21" fmla="*/ 92 h 138"/>
              <a:gd name="T22" fmla="*/ 7 w 409"/>
              <a:gd name="T23" fmla="*/ 97 h 138"/>
              <a:gd name="T24" fmla="*/ 4 w 409"/>
              <a:gd name="T25" fmla="*/ 103 h 138"/>
              <a:gd name="T26" fmla="*/ 7 w 409"/>
              <a:gd name="T27" fmla="*/ 108 h 138"/>
              <a:gd name="T28" fmla="*/ 5 w 409"/>
              <a:gd name="T29" fmla="*/ 114 h 138"/>
              <a:gd name="T30" fmla="*/ 6 w 409"/>
              <a:gd name="T31" fmla="*/ 124 h 138"/>
              <a:gd name="T32" fmla="*/ 163 w 409"/>
              <a:gd name="T33" fmla="*/ 135 h 138"/>
              <a:gd name="T34" fmla="*/ 335 w 409"/>
              <a:gd name="T35" fmla="*/ 138 h 138"/>
              <a:gd name="T36" fmla="*/ 131 w 409"/>
              <a:gd name="T37" fmla="*/ 134 h 138"/>
              <a:gd name="T38" fmla="*/ 176 w 409"/>
              <a:gd name="T39" fmla="*/ 132 h 138"/>
              <a:gd name="T40" fmla="*/ 236 w 409"/>
              <a:gd name="T41" fmla="*/ 132 h 138"/>
              <a:gd name="T42" fmla="*/ 399 w 409"/>
              <a:gd name="T43" fmla="*/ 130 h 138"/>
              <a:gd name="T44" fmla="*/ 393 w 409"/>
              <a:gd name="T45" fmla="*/ 123 h 138"/>
              <a:gd name="T46" fmla="*/ 392 w 409"/>
              <a:gd name="T47" fmla="*/ 116 h 138"/>
              <a:gd name="T48" fmla="*/ 387 w 409"/>
              <a:gd name="T49" fmla="*/ 111 h 138"/>
              <a:gd name="T50" fmla="*/ 402 w 409"/>
              <a:gd name="T51" fmla="*/ 107 h 138"/>
              <a:gd name="T52" fmla="*/ 400 w 409"/>
              <a:gd name="T53" fmla="*/ 98 h 138"/>
              <a:gd name="T54" fmla="*/ 400 w 409"/>
              <a:gd name="T55" fmla="*/ 88 h 138"/>
              <a:gd name="T56" fmla="*/ 393 w 409"/>
              <a:gd name="T57" fmla="*/ 80 h 138"/>
              <a:gd name="T58" fmla="*/ 401 w 409"/>
              <a:gd name="T59" fmla="*/ 73 h 138"/>
              <a:gd name="T60" fmla="*/ 400 w 409"/>
              <a:gd name="T61" fmla="*/ 52 h 138"/>
              <a:gd name="T62" fmla="*/ 397 w 409"/>
              <a:gd name="T63" fmla="*/ 47 h 138"/>
              <a:gd name="T64" fmla="*/ 407 w 409"/>
              <a:gd name="T65" fmla="*/ 38 h 138"/>
              <a:gd name="T66" fmla="*/ 406 w 409"/>
              <a:gd name="T67" fmla="*/ 29 h 138"/>
              <a:gd name="T68" fmla="*/ 399 w 409"/>
              <a:gd name="T69" fmla="*/ 14 h 138"/>
              <a:gd name="T70" fmla="*/ 228 w 409"/>
              <a:gd name="T71" fmla="*/ 7 h 138"/>
              <a:gd name="T72" fmla="*/ 192 w 409"/>
              <a:gd name="T73" fmla="*/ 6 h 138"/>
              <a:gd name="T74" fmla="*/ 128 w 409"/>
              <a:gd name="T75" fmla="*/ 6 h 138"/>
              <a:gd name="T76" fmla="*/ 104 w 409"/>
              <a:gd name="T77" fmla="*/ 6 h 138"/>
              <a:gd name="T78" fmla="*/ 98 w 409"/>
              <a:gd name="T79" fmla="*/ 8 h 138"/>
              <a:gd name="T80" fmla="*/ 8 w 409"/>
              <a:gd name="T81" fmla="*/ 23 h 138"/>
              <a:gd name="T82" fmla="*/ 9 w 409"/>
              <a:gd name="T83" fmla="*/ 34 h 138"/>
              <a:gd name="T84" fmla="*/ 372 w 409"/>
              <a:gd name="T85" fmla="*/ 35 h 138"/>
              <a:gd name="T86" fmla="*/ 372 w 409"/>
              <a:gd name="T87" fmla="*/ 36 h 138"/>
              <a:gd name="T88" fmla="*/ 383 w 409"/>
              <a:gd name="T89" fmla="*/ 15 h 138"/>
              <a:gd name="T90" fmla="*/ 336 w 409"/>
              <a:gd name="T91" fmla="*/ 47 h 138"/>
              <a:gd name="T92" fmla="*/ 315 w 409"/>
              <a:gd name="T93" fmla="*/ 47 h 138"/>
              <a:gd name="T94" fmla="*/ 107 w 409"/>
              <a:gd name="T95" fmla="*/ 8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09" h="138">
                <a:moveTo>
                  <a:pt x="1" y="36"/>
                </a:moveTo>
                <a:cubicBezTo>
                  <a:pt x="3" y="36"/>
                  <a:pt x="6" y="37"/>
                  <a:pt x="7" y="39"/>
                </a:cubicBezTo>
                <a:cubicBezTo>
                  <a:pt x="7" y="40"/>
                  <a:pt x="7" y="40"/>
                  <a:pt x="7" y="40"/>
                </a:cubicBezTo>
                <a:cubicBezTo>
                  <a:pt x="7" y="41"/>
                  <a:pt x="8" y="41"/>
                  <a:pt x="8" y="42"/>
                </a:cubicBezTo>
                <a:cubicBezTo>
                  <a:pt x="7" y="44"/>
                  <a:pt x="4" y="43"/>
                  <a:pt x="2" y="44"/>
                </a:cubicBezTo>
                <a:cubicBezTo>
                  <a:pt x="2" y="47"/>
                  <a:pt x="6" y="44"/>
                  <a:pt x="5" y="47"/>
                </a:cubicBezTo>
                <a:cubicBezTo>
                  <a:pt x="3" y="47"/>
                  <a:pt x="3" y="47"/>
                  <a:pt x="3" y="47"/>
                </a:cubicBezTo>
                <a:cubicBezTo>
                  <a:pt x="4" y="49"/>
                  <a:pt x="8" y="48"/>
                  <a:pt x="9" y="51"/>
                </a:cubicBezTo>
                <a:cubicBezTo>
                  <a:pt x="8" y="52"/>
                  <a:pt x="7" y="51"/>
                  <a:pt x="5" y="51"/>
                </a:cubicBezTo>
                <a:cubicBezTo>
                  <a:pt x="7" y="53"/>
                  <a:pt x="7" y="53"/>
                  <a:pt x="7" y="53"/>
                </a:cubicBezTo>
                <a:cubicBezTo>
                  <a:pt x="6" y="54"/>
                  <a:pt x="6" y="55"/>
                  <a:pt x="5" y="54"/>
                </a:cubicBezTo>
                <a:cubicBezTo>
                  <a:pt x="6" y="56"/>
                  <a:pt x="6" y="56"/>
                  <a:pt x="6" y="56"/>
                </a:cubicBezTo>
                <a:cubicBezTo>
                  <a:pt x="3" y="57"/>
                  <a:pt x="3" y="57"/>
                  <a:pt x="3" y="57"/>
                </a:cubicBezTo>
                <a:cubicBezTo>
                  <a:pt x="5" y="59"/>
                  <a:pt x="5" y="59"/>
                  <a:pt x="5" y="59"/>
                </a:cubicBezTo>
                <a:cubicBezTo>
                  <a:pt x="3" y="60"/>
                  <a:pt x="3" y="60"/>
                  <a:pt x="3" y="60"/>
                </a:cubicBezTo>
                <a:cubicBezTo>
                  <a:pt x="6" y="61"/>
                  <a:pt x="9" y="62"/>
                  <a:pt x="11" y="64"/>
                </a:cubicBezTo>
                <a:cubicBezTo>
                  <a:pt x="4" y="65"/>
                  <a:pt x="4" y="65"/>
                  <a:pt x="4" y="65"/>
                </a:cubicBezTo>
                <a:cubicBezTo>
                  <a:pt x="4" y="66"/>
                  <a:pt x="4" y="67"/>
                  <a:pt x="4" y="67"/>
                </a:cubicBezTo>
                <a:cubicBezTo>
                  <a:pt x="3" y="67"/>
                  <a:pt x="3" y="67"/>
                  <a:pt x="3" y="67"/>
                </a:cubicBezTo>
                <a:cubicBezTo>
                  <a:pt x="4" y="68"/>
                  <a:pt x="7" y="68"/>
                  <a:pt x="9" y="69"/>
                </a:cubicBezTo>
                <a:cubicBezTo>
                  <a:pt x="7" y="70"/>
                  <a:pt x="5" y="69"/>
                  <a:pt x="5" y="70"/>
                </a:cubicBezTo>
                <a:cubicBezTo>
                  <a:pt x="6" y="72"/>
                  <a:pt x="8" y="70"/>
                  <a:pt x="8" y="72"/>
                </a:cubicBezTo>
                <a:cubicBezTo>
                  <a:pt x="6" y="73"/>
                  <a:pt x="5" y="71"/>
                  <a:pt x="4" y="73"/>
                </a:cubicBezTo>
                <a:cubicBezTo>
                  <a:pt x="11" y="76"/>
                  <a:pt x="11" y="76"/>
                  <a:pt x="11" y="76"/>
                </a:cubicBezTo>
                <a:cubicBezTo>
                  <a:pt x="10" y="78"/>
                  <a:pt x="9" y="77"/>
                  <a:pt x="7" y="77"/>
                </a:cubicBezTo>
                <a:cubicBezTo>
                  <a:pt x="7" y="77"/>
                  <a:pt x="7" y="77"/>
                  <a:pt x="7" y="77"/>
                </a:cubicBezTo>
                <a:cubicBezTo>
                  <a:pt x="6" y="78"/>
                  <a:pt x="7" y="79"/>
                  <a:pt x="6" y="80"/>
                </a:cubicBezTo>
                <a:cubicBezTo>
                  <a:pt x="7" y="81"/>
                  <a:pt x="7" y="81"/>
                  <a:pt x="7" y="81"/>
                </a:cubicBezTo>
                <a:cubicBezTo>
                  <a:pt x="6" y="82"/>
                  <a:pt x="3" y="80"/>
                  <a:pt x="4" y="83"/>
                </a:cubicBezTo>
                <a:cubicBezTo>
                  <a:pt x="5" y="84"/>
                  <a:pt x="7" y="84"/>
                  <a:pt x="9" y="85"/>
                </a:cubicBezTo>
                <a:cubicBezTo>
                  <a:pt x="7" y="85"/>
                  <a:pt x="7" y="89"/>
                  <a:pt x="4" y="88"/>
                </a:cubicBezTo>
                <a:cubicBezTo>
                  <a:pt x="5" y="90"/>
                  <a:pt x="7" y="89"/>
                  <a:pt x="8" y="91"/>
                </a:cubicBezTo>
                <a:cubicBezTo>
                  <a:pt x="7" y="91"/>
                  <a:pt x="6" y="92"/>
                  <a:pt x="5" y="92"/>
                </a:cubicBezTo>
                <a:cubicBezTo>
                  <a:pt x="6" y="93"/>
                  <a:pt x="6" y="93"/>
                  <a:pt x="6" y="93"/>
                </a:cubicBezTo>
                <a:cubicBezTo>
                  <a:pt x="5" y="93"/>
                  <a:pt x="5" y="94"/>
                  <a:pt x="5" y="94"/>
                </a:cubicBezTo>
                <a:cubicBezTo>
                  <a:pt x="5" y="96"/>
                  <a:pt x="7" y="94"/>
                  <a:pt x="7" y="97"/>
                </a:cubicBezTo>
                <a:cubicBezTo>
                  <a:pt x="6" y="98"/>
                  <a:pt x="6" y="97"/>
                  <a:pt x="5" y="98"/>
                </a:cubicBezTo>
                <a:cubicBezTo>
                  <a:pt x="6" y="100"/>
                  <a:pt x="6" y="100"/>
                  <a:pt x="6" y="100"/>
                </a:cubicBezTo>
                <a:cubicBezTo>
                  <a:pt x="5" y="100"/>
                  <a:pt x="4" y="101"/>
                  <a:pt x="4" y="103"/>
                </a:cubicBezTo>
                <a:cubicBezTo>
                  <a:pt x="5" y="104"/>
                  <a:pt x="6" y="104"/>
                  <a:pt x="7" y="106"/>
                </a:cubicBezTo>
                <a:cubicBezTo>
                  <a:pt x="6" y="107"/>
                  <a:pt x="5" y="106"/>
                  <a:pt x="5" y="106"/>
                </a:cubicBezTo>
                <a:cubicBezTo>
                  <a:pt x="7" y="108"/>
                  <a:pt x="7" y="108"/>
                  <a:pt x="7" y="108"/>
                </a:cubicBezTo>
                <a:cubicBezTo>
                  <a:pt x="6" y="110"/>
                  <a:pt x="4" y="109"/>
                  <a:pt x="3" y="110"/>
                </a:cubicBezTo>
                <a:cubicBezTo>
                  <a:pt x="4" y="112"/>
                  <a:pt x="7" y="110"/>
                  <a:pt x="8" y="113"/>
                </a:cubicBezTo>
                <a:cubicBezTo>
                  <a:pt x="7" y="115"/>
                  <a:pt x="6" y="114"/>
                  <a:pt x="5" y="114"/>
                </a:cubicBezTo>
                <a:cubicBezTo>
                  <a:pt x="7" y="115"/>
                  <a:pt x="6" y="118"/>
                  <a:pt x="5" y="119"/>
                </a:cubicBezTo>
                <a:cubicBezTo>
                  <a:pt x="5" y="119"/>
                  <a:pt x="6" y="119"/>
                  <a:pt x="7" y="120"/>
                </a:cubicBezTo>
                <a:cubicBezTo>
                  <a:pt x="6" y="121"/>
                  <a:pt x="7" y="123"/>
                  <a:pt x="6" y="124"/>
                </a:cubicBezTo>
                <a:cubicBezTo>
                  <a:pt x="10" y="131"/>
                  <a:pt x="17" y="129"/>
                  <a:pt x="22" y="132"/>
                </a:cubicBezTo>
                <a:cubicBezTo>
                  <a:pt x="69" y="134"/>
                  <a:pt x="69" y="134"/>
                  <a:pt x="69" y="134"/>
                </a:cubicBezTo>
                <a:cubicBezTo>
                  <a:pt x="163" y="135"/>
                  <a:pt x="163" y="135"/>
                  <a:pt x="163" y="135"/>
                </a:cubicBezTo>
                <a:cubicBezTo>
                  <a:pt x="245" y="137"/>
                  <a:pt x="245" y="137"/>
                  <a:pt x="245" y="137"/>
                </a:cubicBezTo>
                <a:cubicBezTo>
                  <a:pt x="269" y="138"/>
                  <a:pt x="269" y="138"/>
                  <a:pt x="269" y="138"/>
                </a:cubicBezTo>
                <a:cubicBezTo>
                  <a:pt x="335" y="138"/>
                  <a:pt x="335" y="138"/>
                  <a:pt x="335" y="138"/>
                </a:cubicBezTo>
                <a:cubicBezTo>
                  <a:pt x="345" y="137"/>
                  <a:pt x="355" y="137"/>
                  <a:pt x="365" y="135"/>
                </a:cubicBezTo>
                <a:cubicBezTo>
                  <a:pt x="319" y="137"/>
                  <a:pt x="276" y="137"/>
                  <a:pt x="230" y="136"/>
                </a:cubicBezTo>
                <a:cubicBezTo>
                  <a:pt x="131" y="134"/>
                  <a:pt x="131" y="134"/>
                  <a:pt x="131" y="134"/>
                </a:cubicBezTo>
                <a:cubicBezTo>
                  <a:pt x="122" y="135"/>
                  <a:pt x="112" y="135"/>
                  <a:pt x="103" y="133"/>
                </a:cubicBezTo>
                <a:cubicBezTo>
                  <a:pt x="168" y="133"/>
                  <a:pt x="168" y="133"/>
                  <a:pt x="168" y="133"/>
                </a:cubicBezTo>
                <a:cubicBezTo>
                  <a:pt x="170" y="132"/>
                  <a:pt x="174" y="134"/>
                  <a:pt x="176" y="132"/>
                </a:cubicBezTo>
                <a:cubicBezTo>
                  <a:pt x="209" y="132"/>
                  <a:pt x="209" y="132"/>
                  <a:pt x="209" y="132"/>
                </a:cubicBezTo>
                <a:cubicBezTo>
                  <a:pt x="210" y="133"/>
                  <a:pt x="210" y="133"/>
                  <a:pt x="210" y="133"/>
                </a:cubicBezTo>
                <a:cubicBezTo>
                  <a:pt x="218" y="133"/>
                  <a:pt x="228" y="134"/>
                  <a:pt x="236" y="132"/>
                </a:cubicBezTo>
                <a:cubicBezTo>
                  <a:pt x="301" y="133"/>
                  <a:pt x="301" y="133"/>
                  <a:pt x="301" y="133"/>
                </a:cubicBezTo>
                <a:cubicBezTo>
                  <a:pt x="322" y="130"/>
                  <a:pt x="344" y="136"/>
                  <a:pt x="367" y="133"/>
                </a:cubicBezTo>
                <a:cubicBezTo>
                  <a:pt x="378" y="131"/>
                  <a:pt x="389" y="131"/>
                  <a:pt x="399" y="130"/>
                </a:cubicBezTo>
                <a:cubicBezTo>
                  <a:pt x="400" y="128"/>
                  <a:pt x="402" y="129"/>
                  <a:pt x="403" y="128"/>
                </a:cubicBezTo>
                <a:cubicBezTo>
                  <a:pt x="394" y="127"/>
                  <a:pt x="386" y="124"/>
                  <a:pt x="377" y="124"/>
                </a:cubicBezTo>
                <a:cubicBezTo>
                  <a:pt x="383" y="123"/>
                  <a:pt x="388" y="121"/>
                  <a:pt x="393" y="123"/>
                </a:cubicBezTo>
                <a:cubicBezTo>
                  <a:pt x="396" y="121"/>
                  <a:pt x="400" y="121"/>
                  <a:pt x="403" y="121"/>
                </a:cubicBezTo>
                <a:cubicBezTo>
                  <a:pt x="403" y="121"/>
                  <a:pt x="403" y="120"/>
                  <a:pt x="403" y="120"/>
                </a:cubicBezTo>
                <a:cubicBezTo>
                  <a:pt x="400" y="119"/>
                  <a:pt x="395" y="118"/>
                  <a:pt x="392" y="116"/>
                </a:cubicBezTo>
                <a:cubicBezTo>
                  <a:pt x="395" y="114"/>
                  <a:pt x="398" y="117"/>
                  <a:pt x="402" y="116"/>
                </a:cubicBezTo>
                <a:cubicBezTo>
                  <a:pt x="398" y="114"/>
                  <a:pt x="393" y="114"/>
                  <a:pt x="388" y="113"/>
                </a:cubicBezTo>
                <a:cubicBezTo>
                  <a:pt x="387" y="111"/>
                  <a:pt x="387" y="111"/>
                  <a:pt x="387" y="111"/>
                </a:cubicBezTo>
                <a:cubicBezTo>
                  <a:pt x="388" y="109"/>
                  <a:pt x="390" y="112"/>
                  <a:pt x="392" y="111"/>
                </a:cubicBezTo>
                <a:cubicBezTo>
                  <a:pt x="390" y="109"/>
                  <a:pt x="385" y="111"/>
                  <a:pt x="382" y="109"/>
                </a:cubicBezTo>
                <a:cubicBezTo>
                  <a:pt x="389" y="107"/>
                  <a:pt x="396" y="111"/>
                  <a:pt x="402" y="107"/>
                </a:cubicBezTo>
                <a:cubicBezTo>
                  <a:pt x="401" y="106"/>
                  <a:pt x="401" y="106"/>
                  <a:pt x="401" y="106"/>
                </a:cubicBezTo>
                <a:cubicBezTo>
                  <a:pt x="403" y="106"/>
                  <a:pt x="401" y="104"/>
                  <a:pt x="401" y="102"/>
                </a:cubicBezTo>
                <a:cubicBezTo>
                  <a:pt x="399" y="101"/>
                  <a:pt x="403" y="98"/>
                  <a:pt x="400" y="98"/>
                </a:cubicBezTo>
                <a:cubicBezTo>
                  <a:pt x="401" y="97"/>
                  <a:pt x="402" y="97"/>
                  <a:pt x="401" y="95"/>
                </a:cubicBezTo>
                <a:cubicBezTo>
                  <a:pt x="398" y="94"/>
                  <a:pt x="396" y="91"/>
                  <a:pt x="393" y="89"/>
                </a:cubicBezTo>
                <a:cubicBezTo>
                  <a:pt x="400" y="88"/>
                  <a:pt x="400" y="88"/>
                  <a:pt x="400" y="88"/>
                </a:cubicBezTo>
                <a:cubicBezTo>
                  <a:pt x="399" y="86"/>
                  <a:pt x="395" y="87"/>
                  <a:pt x="393" y="85"/>
                </a:cubicBezTo>
                <a:cubicBezTo>
                  <a:pt x="394" y="82"/>
                  <a:pt x="398" y="84"/>
                  <a:pt x="400" y="84"/>
                </a:cubicBezTo>
                <a:cubicBezTo>
                  <a:pt x="398" y="81"/>
                  <a:pt x="395" y="83"/>
                  <a:pt x="393" y="80"/>
                </a:cubicBezTo>
                <a:cubicBezTo>
                  <a:pt x="396" y="79"/>
                  <a:pt x="401" y="81"/>
                  <a:pt x="403" y="78"/>
                </a:cubicBezTo>
                <a:cubicBezTo>
                  <a:pt x="399" y="75"/>
                  <a:pt x="399" y="75"/>
                  <a:pt x="399" y="75"/>
                </a:cubicBezTo>
                <a:cubicBezTo>
                  <a:pt x="401" y="73"/>
                  <a:pt x="401" y="73"/>
                  <a:pt x="401" y="73"/>
                </a:cubicBezTo>
                <a:cubicBezTo>
                  <a:pt x="399" y="72"/>
                  <a:pt x="397" y="71"/>
                  <a:pt x="397" y="69"/>
                </a:cubicBezTo>
                <a:cubicBezTo>
                  <a:pt x="399" y="68"/>
                  <a:pt x="401" y="68"/>
                  <a:pt x="403" y="67"/>
                </a:cubicBezTo>
                <a:cubicBezTo>
                  <a:pt x="401" y="63"/>
                  <a:pt x="405" y="55"/>
                  <a:pt x="400" y="52"/>
                </a:cubicBezTo>
                <a:cubicBezTo>
                  <a:pt x="400" y="51"/>
                  <a:pt x="399" y="50"/>
                  <a:pt x="400" y="49"/>
                </a:cubicBezTo>
                <a:cubicBezTo>
                  <a:pt x="401" y="49"/>
                  <a:pt x="401" y="49"/>
                  <a:pt x="401" y="49"/>
                </a:cubicBezTo>
                <a:cubicBezTo>
                  <a:pt x="397" y="47"/>
                  <a:pt x="397" y="47"/>
                  <a:pt x="397" y="47"/>
                </a:cubicBezTo>
                <a:cubicBezTo>
                  <a:pt x="397" y="43"/>
                  <a:pt x="400" y="45"/>
                  <a:pt x="402" y="44"/>
                </a:cubicBezTo>
                <a:cubicBezTo>
                  <a:pt x="397" y="39"/>
                  <a:pt x="389" y="41"/>
                  <a:pt x="383" y="37"/>
                </a:cubicBezTo>
                <a:cubicBezTo>
                  <a:pt x="391" y="36"/>
                  <a:pt x="399" y="40"/>
                  <a:pt x="407" y="38"/>
                </a:cubicBezTo>
                <a:cubicBezTo>
                  <a:pt x="408" y="34"/>
                  <a:pt x="404" y="34"/>
                  <a:pt x="403" y="31"/>
                </a:cubicBezTo>
                <a:cubicBezTo>
                  <a:pt x="400" y="30"/>
                  <a:pt x="397" y="30"/>
                  <a:pt x="395" y="28"/>
                </a:cubicBezTo>
                <a:cubicBezTo>
                  <a:pt x="398" y="27"/>
                  <a:pt x="403" y="29"/>
                  <a:pt x="406" y="29"/>
                </a:cubicBezTo>
                <a:cubicBezTo>
                  <a:pt x="406" y="29"/>
                  <a:pt x="407" y="29"/>
                  <a:pt x="407" y="28"/>
                </a:cubicBezTo>
                <a:cubicBezTo>
                  <a:pt x="404" y="27"/>
                  <a:pt x="409" y="21"/>
                  <a:pt x="404" y="22"/>
                </a:cubicBezTo>
                <a:cubicBezTo>
                  <a:pt x="405" y="17"/>
                  <a:pt x="402" y="15"/>
                  <a:pt x="399" y="14"/>
                </a:cubicBezTo>
                <a:cubicBezTo>
                  <a:pt x="381" y="10"/>
                  <a:pt x="381" y="10"/>
                  <a:pt x="381" y="10"/>
                </a:cubicBezTo>
                <a:cubicBezTo>
                  <a:pt x="295" y="9"/>
                  <a:pt x="295" y="9"/>
                  <a:pt x="295" y="9"/>
                </a:cubicBezTo>
                <a:cubicBezTo>
                  <a:pt x="272" y="10"/>
                  <a:pt x="249" y="10"/>
                  <a:pt x="228" y="7"/>
                </a:cubicBezTo>
                <a:cubicBezTo>
                  <a:pt x="227" y="6"/>
                  <a:pt x="227" y="6"/>
                  <a:pt x="227" y="6"/>
                </a:cubicBezTo>
                <a:cubicBezTo>
                  <a:pt x="214" y="8"/>
                  <a:pt x="203" y="0"/>
                  <a:pt x="191" y="6"/>
                </a:cubicBezTo>
                <a:cubicBezTo>
                  <a:pt x="192" y="6"/>
                  <a:pt x="192" y="6"/>
                  <a:pt x="192" y="6"/>
                </a:cubicBezTo>
                <a:cubicBezTo>
                  <a:pt x="191" y="7"/>
                  <a:pt x="191" y="7"/>
                  <a:pt x="191" y="7"/>
                </a:cubicBezTo>
                <a:cubicBezTo>
                  <a:pt x="179" y="6"/>
                  <a:pt x="167" y="4"/>
                  <a:pt x="154" y="5"/>
                </a:cubicBezTo>
                <a:cubicBezTo>
                  <a:pt x="146" y="5"/>
                  <a:pt x="137" y="7"/>
                  <a:pt x="128" y="6"/>
                </a:cubicBezTo>
                <a:cubicBezTo>
                  <a:pt x="125" y="4"/>
                  <a:pt x="120" y="3"/>
                  <a:pt x="116" y="3"/>
                </a:cubicBezTo>
                <a:cubicBezTo>
                  <a:pt x="111" y="2"/>
                  <a:pt x="106" y="2"/>
                  <a:pt x="101" y="4"/>
                </a:cubicBezTo>
                <a:cubicBezTo>
                  <a:pt x="104" y="6"/>
                  <a:pt x="104" y="6"/>
                  <a:pt x="104" y="6"/>
                </a:cubicBezTo>
                <a:cubicBezTo>
                  <a:pt x="97" y="9"/>
                  <a:pt x="93" y="0"/>
                  <a:pt x="86" y="4"/>
                </a:cubicBezTo>
                <a:cubicBezTo>
                  <a:pt x="84" y="5"/>
                  <a:pt x="84" y="5"/>
                  <a:pt x="84" y="5"/>
                </a:cubicBezTo>
                <a:cubicBezTo>
                  <a:pt x="88" y="8"/>
                  <a:pt x="94" y="6"/>
                  <a:pt x="98" y="8"/>
                </a:cubicBezTo>
                <a:cubicBezTo>
                  <a:pt x="74" y="7"/>
                  <a:pt x="49" y="10"/>
                  <a:pt x="25" y="13"/>
                </a:cubicBezTo>
                <a:cubicBezTo>
                  <a:pt x="17" y="13"/>
                  <a:pt x="7" y="14"/>
                  <a:pt x="2" y="22"/>
                </a:cubicBezTo>
                <a:cubicBezTo>
                  <a:pt x="4" y="23"/>
                  <a:pt x="6" y="20"/>
                  <a:pt x="8" y="23"/>
                </a:cubicBezTo>
                <a:cubicBezTo>
                  <a:pt x="7" y="27"/>
                  <a:pt x="2" y="25"/>
                  <a:pt x="3" y="29"/>
                </a:cubicBezTo>
                <a:cubicBezTo>
                  <a:pt x="0" y="30"/>
                  <a:pt x="0" y="30"/>
                  <a:pt x="0" y="30"/>
                </a:cubicBezTo>
                <a:cubicBezTo>
                  <a:pt x="2" y="34"/>
                  <a:pt x="7" y="30"/>
                  <a:pt x="9" y="34"/>
                </a:cubicBezTo>
                <a:cubicBezTo>
                  <a:pt x="7" y="36"/>
                  <a:pt x="4" y="34"/>
                  <a:pt x="1" y="36"/>
                </a:cubicBezTo>
                <a:close/>
                <a:moveTo>
                  <a:pt x="372" y="36"/>
                </a:moveTo>
                <a:cubicBezTo>
                  <a:pt x="372" y="35"/>
                  <a:pt x="372" y="35"/>
                  <a:pt x="372" y="35"/>
                </a:cubicBezTo>
                <a:cubicBezTo>
                  <a:pt x="374" y="36"/>
                  <a:pt x="376" y="36"/>
                  <a:pt x="379" y="36"/>
                </a:cubicBezTo>
                <a:cubicBezTo>
                  <a:pt x="380" y="38"/>
                  <a:pt x="382" y="38"/>
                  <a:pt x="383" y="38"/>
                </a:cubicBezTo>
                <a:cubicBezTo>
                  <a:pt x="379" y="38"/>
                  <a:pt x="375" y="38"/>
                  <a:pt x="372" y="36"/>
                </a:cubicBezTo>
                <a:close/>
                <a:moveTo>
                  <a:pt x="360" y="14"/>
                </a:moveTo>
                <a:cubicBezTo>
                  <a:pt x="373" y="14"/>
                  <a:pt x="373" y="14"/>
                  <a:pt x="373" y="14"/>
                </a:cubicBezTo>
                <a:cubicBezTo>
                  <a:pt x="383" y="15"/>
                  <a:pt x="383" y="15"/>
                  <a:pt x="383" y="15"/>
                </a:cubicBezTo>
                <a:lnTo>
                  <a:pt x="360" y="14"/>
                </a:lnTo>
                <a:close/>
                <a:moveTo>
                  <a:pt x="315" y="47"/>
                </a:moveTo>
                <a:cubicBezTo>
                  <a:pt x="336" y="47"/>
                  <a:pt x="336" y="47"/>
                  <a:pt x="336" y="47"/>
                </a:cubicBezTo>
                <a:cubicBezTo>
                  <a:pt x="343" y="46"/>
                  <a:pt x="350" y="46"/>
                  <a:pt x="358" y="46"/>
                </a:cubicBezTo>
                <a:cubicBezTo>
                  <a:pt x="336" y="47"/>
                  <a:pt x="336" y="47"/>
                  <a:pt x="336" y="47"/>
                </a:cubicBezTo>
                <a:cubicBezTo>
                  <a:pt x="329" y="47"/>
                  <a:pt x="322" y="47"/>
                  <a:pt x="315" y="47"/>
                </a:cubicBezTo>
                <a:close/>
                <a:moveTo>
                  <a:pt x="107" y="7"/>
                </a:moveTo>
                <a:cubicBezTo>
                  <a:pt x="108" y="6"/>
                  <a:pt x="109" y="7"/>
                  <a:pt x="110" y="8"/>
                </a:cubicBezTo>
                <a:cubicBezTo>
                  <a:pt x="107" y="8"/>
                  <a:pt x="107" y="8"/>
                  <a:pt x="107" y="8"/>
                </a:cubicBezTo>
                <a:lnTo>
                  <a:pt x="107" y="7"/>
                </a:lnTo>
                <a:close/>
              </a:path>
            </a:pathLst>
          </a:custGeom>
          <a:solidFill>
            <a:schemeClr val="accent1"/>
          </a:solidFill>
          <a:ln w="9525">
            <a:noFill/>
            <a:round/>
          </a:ln>
        </p:spPr>
        <p:txBody>
          <a:bodyPr vert="horz" wrap="square" lIns="91440" tIns="45720" rIns="91440" bIns="45720" numCol="1" anchor="ctr"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Bef>
                <a:spcPct val="50000"/>
              </a:spcBef>
            </a:pPr>
            <a:r>
              <a:rPr lang="zh-CN" altLang="en-US" sz="2000" b="1" dirty="0">
                <a:solidFill>
                  <a:schemeClr val="bg1"/>
                </a:solidFill>
                <a:latin typeface="腾祥嘉丽准粗圆简" panose="01010104010101010101" pitchFamily="2" charset="-122"/>
                <a:ea typeface="腾祥嘉丽准粗圆简" panose="01010104010101010101" pitchFamily="2" charset="-122"/>
              </a:rPr>
              <a:t>第</a:t>
            </a:r>
            <a:r>
              <a:rPr lang="en-US" altLang="zh-CN" sz="2000" b="1" dirty="0">
                <a:solidFill>
                  <a:schemeClr val="bg1"/>
                </a:solidFill>
                <a:latin typeface="腾祥嘉丽准粗圆简" panose="01010104010101010101" pitchFamily="2" charset="-122"/>
                <a:ea typeface="腾祥嘉丽准粗圆简" panose="01010104010101010101" pitchFamily="2" charset="-122"/>
              </a:rPr>
              <a:t>5</a:t>
            </a:r>
            <a:r>
              <a:rPr lang="zh-CN" altLang="en-US" sz="2000" b="1" dirty="0">
                <a:solidFill>
                  <a:schemeClr val="bg1"/>
                </a:solidFill>
                <a:latin typeface="腾祥嘉丽准粗圆简" panose="01010104010101010101" pitchFamily="2" charset="-122"/>
                <a:ea typeface="腾祥嘉丽准粗圆简" panose="01010104010101010101" pitchFamily="2" charset="-122"/>
              </a:rPr>
              <a:t>单元 从国共合作到国共对立</a:t>
            </a:r>
            <a:r>
              <a:rPr lang="en-US" altLang="zh-CN" sz="2000" b="1" dirty="0">
                <a:solidFill>
                  <a:schemeClr val="bg1"/>
                </a:solidFill>
                <a:latin typeface="腾祥嘉丽准粗圆简" panose="01010104010101010101" pitchFamily="2" charset="-122"/>
                <a:ea typeface="腾祥嘉丽准粗圆简" panose="01010104010101010101" pitchFamily="2" charset="-122"/>
              </a:rPr>
              <a:t>——</a:t>
            </a:r>
            <a:r>
              <a:rPr lang="zh-CN" altLang="en-US" sz="2000" b="1" dirty="0">
                <a:solidFill>
                  <a:schemeClr val="accent4"/>
                </a:solidFill>
                <a:latin typeface="腾祥嘉丽准粗圆简" panose="01010104010101010101" pitchFamily="2" charset="-122"/>
                <a:ea typeface="腾祥嘉丽准粗圆简" panose="01010104010101010101" pitchFamily="2" charset="-122"/>
              </a:rPr>
              <a:t>知识重难点</a:t>
            </a:r>
            <a:endParaRPr lang="zh-CN" altLang="en-US" sz="2000" b="1" dirty="0">
              <a:solidFill>
                <a:schemeClr val="accent4"/>
              </a:solidFill>
              <a:latin typeface="腾祥嘉丽准粗圆简" panose="01010104010101010101" pitchFamily="2" charset="-122"/>
              <a:ea typeface="腾祥嘉丽准粗圆简" panose="01010104010101010101" pitchFamily="2" charset="-122"/>
            </a:endParaRPr>
          </a:p>
        </p:txBody>
      </p:sp>
      <p:sp>
        <p:nvSpPr>
          <p:cNvPr id="3" name="Freeform 528"/>
          <p:cNvSpPr>
            <a:spLocks noEditPoints="1"/>
          </p:cNvSpPr>
          <p:nvPr/>
        </p:nvSpPr>
        <p:spPr bwMode="auto">
          <a:xfrm>
            <a:off x="6806" y="416872"/>
            <a:ext cx="7351937" cy="523316"/>
          </a:xfrm>
          <a:custGeom>
            <a:avLst/>
            <a:gdLst>
              <a:gd name="T0" fmla="*/ 7 w 409"/>
              <a:gd name="T1" fmla="*/ 40 h 138"/>
              <a:gd name="T2" fmla="*/ 5 w 409"/>
              <a:gd name="T3" fmla="*/ 47 h 138"/>
              <a:gd name="T4" fmla="*/ 5 w 409"/>
              <a:gd name="T5" fmla="*/ 51 h 138"/>
              <a:gd name="T6" fmla="*/ 6 w 409"/>
              <a:gd name="T7" fmla="*/ 56 h 138"/>
              <a:gd name="T8" fmla="*/ 3 w 409"/>
              <a:gd name="T9" fmla="*/ 60 h 138"/>
              <a:gd name="T10" fmla="*/ 4 w 409"/>
              <a:gd name="T11" fmla="*/ 67 h 138"/>
              <a:gd name="T12" fmla="*/ 5 w 409"/>
              <a:gd name="T13" fmla="*/ 70 h 138"/>
              <a:gd name="T14" fmla="*/ 11 w 409"/>
              <a:gd name="T15" fmla="*/ 76 h 138"/>
              <a:gd name="T16" fmla="*/ 6 w 409"/>
              <a:gd name="T17" fmla="*/ 80 h 138"/>
              <a:gd name="T18" fmla="*/ 9 w 409"/>
              <a:gd name="T19" fmla="*/ 85 h 138"/>
              <a:gd name="T20" fmla="*/ 5 w 409"/>
              <a:gd name="T21" fmla="*/ 92 h 138"/>
              <a:gd name="T22" fmla="*/ 7 w 409"/>
              <a:gd name="T23" fmla="*/ 97 h 138"/>
              <a:gd name="T24" fmla="*/ 4 w 409"/>
              <a:gd name="T25" fmla="*/ 103 h 138"/>
              <a:gd name="T26" fmla="*/ 7 w 409"/>
              <a:gd name="T27" fmla="*/ 108 h 138"/>
              <a:gd name="T28" fmla="*/ 5 w 409"/>
              <a:gd name="T29" fmla="*/ 114 h 138"/>
              <a:gd name="T30" fmla="*/ 6 w 409"/>
              <a:gd name="T31" fmla="*/ 124 h 138"/>
              <a:gd name="T32" fmla="*/ 163 w 409"/>
              <a:gd name="T33" fmla="*/ 135 h 138"/>
              <a:gd name="T34" fmla="*/ 335 w 409"/>
              <a:gd name="T35" fmla="*/ 138 h 138"/>
              <a:gd name="T36" fmla="*/ 131 w 409"/>
              <a:gd name="T37" fmla="*/ 134 h 138"/>
              <a:gd name="T38" fmla="*/ 176 w 409"/>
              <a:gd name="T39" fmla="*/ 132 h 138"/>
              <a:gd name="T40" fmla="*/ 236 w 409"/>
              <a:gd name="T41" fmla="*/ 132 h 138"/>
              <a:gd name="T42" fmla="*/ 399 w 409"/>
              <a:gd name="T43" fmla="*/ 130 h 138"/>
              <a:gd name="T44" fmla="*/ 393 w 409"/>
              <a:gd name="T45" fmla="*/ 123 h 138"/>
              <a:gd name="T46" fmla="*/ 392 w 409"/>
              <a:gd name="T47" fmla="*/ 116 h 138"/>
              <a:gd name="T48" fmla="*/ 387 w 409"/>
              <a:gd name="T49" fmla="*/ 111 h 138"/>
              <a:gd name="T50" fmla="*/ 402 w 409"/>
              <a:gd name="T51" fmla="*/ 107 h 138"/>
              <a:gd name="T52" fmla="*/ 400 w 409"/>
              <a:gd name="T53" fmla="*/ 98 h 138"/>
              <a:gd name="T54" fmla="*/ 400 w 409"/>
              <a:gd name="T55" fmla="*/ 88 h 138"/>
              <a:gd name="T56" fmla="*/ 393 w 409"/>
              <a:gd name="T57" fmla="*/ 80 h 138"/>
              <a:gd name="T58" fmla="*/ 401 w 409"/>
              <a:gd name="T59" fmla="*/ 73 h 138"/>
              <a:gd name="T60" fmla="*/ 400 w 409"/>
              <a:gd name="T61" fmla="*/ 52 h 138"/>
              <a:gd name="T62" fmla="*/ 397 w 409"/>
              <a:gd name="T63" fmla="*/ 47 h 138"/>
              <a:gd name="T64" fmla="*/ 407 w 409"/>
              <a:gd name="T65" fmla="*/ 38 h 138"/>
              <a:gd name="T66" fmla="*/ 406 w 409"/>
              <a:gd name="T67" fmla="*/ 29 h 138"/>
              <a:gd name="T68" fmla="*/ 399 w 409"/>
              <a:gd name="T69" fmla="*/ 14 h 138"/>
              <a:gd name="T70" fmla="*/ 228 w 409"/>
              <a:gd name="T71" fmla="*/ 7 h 138"/>
              <a:gd name="T72" fmla="*/ 192 w 409"/>
              <a:gd name="T73" fmla="*/ 6 h 138"/>
              <a:gd name="T74" fmla="*/ 128 w 409"/>
              <a:gd name="T75" fmla="*/ 6 h 138"/>
              <a:gd name="T76" fmla="*/ 104 w 409"/>
              <a:gd name="T77" fmla="*/ 6 h 138"/>
              <a:gd name="T78" fmla="*/ 98 w 409"/>
              <a:gd name="T79" fmla="*/ 8 h 138"/>
              <a:gd name="T80" fmla="*/ 8 w 409"/>
              <a:gd name="T81" fmla="*/ 23 h 138"/>
              <a:gd name="T82" fmla="*/ 9 w 409"/>
              <a:gd name="T83" fmla="*/ 34 h 138"/>
              <a:gd name="T84" fmla="*/ 372 w 409"/>
              <a:gd name="T85" fmla="*/ 35 h 138"/>
              <a:gd name="T86" fmla="*/ 372 w 409"/>
              <a:gd name="T87" fmla="*/ 36 h 138"/>
              <a:gd name="T88" fmla="*/ 383 w 409"/>
              <a:gd name="T89" fmla="*/ 15 h 138"/>
              <a:gd name="T90" fmla="*/ 336 w 409"/>
              <a:gd name="T91" fmla="*/ 47 h 138"/>
              <a:gd name="T92" fmla="*/ 315 w 409"/>
              <a:gd name="T93" fmla="*/ 47 h 138"/>
              <a:gd name="T94" fmla="*/ 107 w 409"/>
              <a:gd name="T95" fmla="*/ 8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09" h="138">
                <a:moveTo>
                  <a:pt x="1" y="36"/>
                </a:moveTo>
                <a:cubicBezTo>
                  <a:pt x="3" y="36"/>
                  <a:pt x="6" y="37"/>
                  <a:pt x="7" y="39"/>
                </a:cubicBezTo>
                <a:cubicBezTo>
                  <a:pt x="7" y="40"/>
                  <a:pt x="7" y="40"/>
                  <a:pt x="7" y="40"/>
                </a:cubicBezTo>
                <a:cubicBezTo>
                  <a:pt x="7" y="41"/>
                  <a:pt x="8" y="41"/>
                  <a:pt x="8" y="42"/>
                </a:cubicBezTo>
                <a:cubicBezTo>
                  <a:pt x="7" y="44"/>
                  <a:pt x="4" y="43"/>
                  <a:pt x="2" y="44"/>
                </a:cubicBezTo>
                <a:cubicBezTo>
                  <a:pt x="2" y="47"/>
                  <a:pt x="6" y="44"/>
                  <a:pt x="5" y="47"/>
                </a:cubicBezTo>
                <a:cubicBezTo>
                  <a:pt x="3" y="47"/>
                  <a:pt x="3" y="47"/>
                  <a:pt x="3" y="47"/>
                </a:cubicBezTo>
                <a:cubicBezTo>
                  <a:pt x="4" y="49"/>
                  <a:pt x="8" y="48"/>
                  <a:pt x="9" y="51"/>
                </a:cubicBezTo>
                <a:cubicBezTo>
                  <a:pt x="8" y="52"/>
                  <a:pt x="7" y="51"/>
                  <a:pt x="5" y="51"/>
                </a:cubicBezTo>
                <a:cubicBezTo>
                  <a:pt x="7" y="53"/>
                  <a:pt x="7" y="53"/>
                  <a:pt x="7" y="53"/>
                </a:cubicBezTo>
                <a:cubicBezTo>
                  <a:pt x="6" y="54"/>
                  <a:pt x="6" y="55"/>
                  <a:pt x="5" y="54"/>
                </a:cubicBezTo>
                <a:cubicBezTo>
                  <a:pt x="6" y="56"/>
                  <a:pt x="6" y="56"/>
                  <a:pt x="6" y="56"/>
                </a:cubicBezTo>
                <a:cubicBezTo>
                  <a:pt x="3" y="57"/>
                  <a:pt x="3" y="57"/>
                  <a:pt x="3" y="57"/>
                </a:cubicBezTo>
                <a:cubicBezTo>
                  <a:pt x="5" y="59"/>
                  <a:pt x="5" y="59"/>
                  <a:pt x="5" y="59"/>
                </a:cubicBezTo>
                <a:cubicBezTo>
                  <a:pt x="3" y="60"/>
                  <a:pt x="3" y="60"/>
                  <a:pt x="3" y="60"/>
                </a:cubicBezTo>
                <a:cubicBezTo>
                  <a:pt x="6" y="61"/>
                  <a:pt x="9" y="62"/>
                  <a:pt x="11" y="64"/>
                </a:cubicBezTo>
                <a:cubicBezTo>
                  <a:pt x="4" y="65"/>
                  <a:pt x="4" y="65"/>
                  <a:pt x="4" y="65"/>
                </a:cubicBezTo>
                <a:cubicBezTo>
                  <a:pt x="4" y="66"/>
                  <a:pt x="4" y="67"/>
                  <a:pt x="4" y="67"/>
                </a:cubicBezTo>
                <a:cubicBezTo>
                  <a:pt x="3" y="67"/>
                  <a:pt x="3" y="67"/>
                  <a:pt x="3" y="67"/>
                </a:cubicBezTo>
                <a:cubicBezTo>
                  <a:pt x="4" y="68"/>
                  <a:pt x="7" y="68"/>
                  <a:pt x="9" y="69"/>
                </a:cubicBezTo>
                <a:cubicBezTo>
                  <a:pt x="7" y="70"/>
                  <a:pt x="5" y="69"/>
                  <a:pt x="5" y="70"/>
                </a:cubicBezTo>
                <a:cubicBezTo>
                  <a:pt x="6" y="72"/>
                  <a:pt x="8" y="70"/>
                  <a:pt x="8" y="72"/>
                </a:cubicBezTo>
                <a:cubicBezTo>
                  <a:pt x="6" y="73"/>
                  <a:pt x="5" y="71"/>
                  <a:pt x="4" y="73"/>
                </a:cubicBezTo>
                <a:cubicBezTo>
                  <a:pt x="11" y="76"/>
                  <a:pt x="11" y="76"/>
                  <a:pt x="11" y="76"/>
                </a:cubicBezTo>
                <a:cubicBezTo>
                  <a:pt x="10" y="78"/>
                  <a:pt x="9" y="77"/>
                  <a:pt x="7" y="77"/>
                </a:cubicBezTo>
                <a:cubicBezTo>
                  <a:pt x="7" y="77"/>
                  <a:pt x="7" y="77"/>
                  <a:pt x="7" y="77"/>
                </a:cubicBezTo>
                <a:cubicBezTo>
                  <a:pt x="6" y="78"/>
                  <a:pt x="7" y="79"/>
                  <a:pt x="6" y="80"/>
                </a:cubicBezTo>
                <a:cubicBezTo>
                  <a:pt x="7" y="81"/>
                  <a:pt x="7" y="81"/>
                  <a:pt x="7" y="81"/>
                </a:cubicBezTo>
                <a:cubicBezTo>
                  <a:pt x="6" y="82"/>
                  <a:pt x="3" y="80"/>
                  <a:pt x="4" y="83"/>
                </a:cubicBezTo>
                <a:cubicBezTo>
                  <a:pt x="5" y="84"/>
                  <a:pt x="7" y="84"/>
                  <a:pt x="9" y="85"/>
                </a:cubicBezTo>
                <a:cubicBezTo>
                  <a:pt x="7" y="85"/>
                  <a:pt x="7" y="89"/>
                  <a:pt x="4" y="88"/>
                </a:cubicBezTo>
                <a:cubicBezTo>
                  <a:pt x="5" y="90"/>
                  <a:pt x="7" y="89"/>
                  <a:pt x="8" y="91"/>
                </a:cubicBezTo>
                <a:cubicBezTo>
                  <a:pt x="7" y="91"/>
                  <a:pt x="6" y="92"/>
                  <a:pt x="5" y="92"/>
                </a:cubicBezTo>
                <a:cubicBezTo>
                  <a:pt x="6" y="93"/>
                  <a:pt x="6" y="93"/>
                  <a:pt x="6" y="93"/>
                </a:cubicBezTo>
                <a:cubicBezTo>
                  <a:pt x="5" y="93"/>
                  <a:pt x="5" y="94"/>
                  <a:pt x="5" y="94"/>
                </a:cubicBezTo>
                <a:cubicBezTo>
                  <a:pt x="5" y="96"/>
                  <a:pt x="7" y="94"/>
                  <a:pt x="7" y="97"/>
                </a:cubicBezTo>
                <a:cubicBezTo>
                  <a:pt x="6" y="98"/>
                  <a:pt x="6" y="97"/>
                  <a:pt x="5" y="98"/>
                </a:cubicBezTo>
                <a:cubicBezTo>
                  <a:pt x="6" y="100"/>
                  <a:pt x="6" y="100"/>
                  <a:pt x="6" y="100"/>
                </a:cubicBezTo>
                <a:cubicBezTo>
                  <a:pt x="5" y="100"/>
                  <a:pt x="4" y="101"/>
                  <a:pt x="4" y="103"/>
                </a:cubicBezTo>
                <a:cubicBezTo>
                  <a:pt x="5" y="104"/>
                  <a:pt x="6" y="104"/>
                  <a:pt x="7" y="106"/>
                </a:cubicBezTo>
                <a:cubicBezTo>
                  <a:pt x="6" y="107"/>
                  <a:pt x="5" y="106"/>
                  <a:pt x="5" y="106"/>
                </a:cubicBezTo>
                <a:cubicBezTo>
                  <a:pt x="7" y="108"/>
                  <a:pt x="7" y="108"/>
                  <a:pt x="7" y="108"/>
                </a:cubicBezTo>
                <a:cubicBezTo>
                  <a:pt x="6" y="110"/>
                  <a:pt x="4" y="109"/>
                  <a:pt x="3" y="110"/>
                </a:cubicBezTo>
                <a:cubicBezTo>
                  <a:pt x="4" y="112"/>
                  <a:pt x="7" y="110"/>
                  <a:pt x="8" y="113"/>
                </a:cubicBezTo>
                <a:cubicBezTo>
                  <a:pt x="7" y="115"/>
                  <a:pt x="6" y="114"/>
                  <a:pt x="5" y="114"/>
                </a:cubicBezTo>
                <a:cubicBezTo>
                  <a:pt x="7" y="115"/>
                  <a:pt x="6" y="118"/>
                  <a:pt x="5" y="119"/>
                </a:cubicBezTo>
                <a:cubicBezTo>
                  <a:pt x="5" y="119"/>
                  <a:pt x="6" y="119"/>
                  <a:pt x="7" y="120"/>
                </a:cubicBezTo>
                <a:cubicBezTo>
                  <a:pt x="6" y="121"/>
                  <a:pt x="7" y="123"/>
                  <a:pt x="6" y="124"/>
                </a:cubicBezTo>
                <a:cubicBezTo>
                  <a:pt x="10" y="131"/>
                  <a:pt x="17" y="129"/>
                  <a:pt x="22" y="132"/>
                </a:cubicBezTo>
                <a:cubicBezTo>
                  <a:pt x="69" y="134"/>
                  <a:pt x="69" y="134"/>
                  <a:pt x="69" y="134"/>
                </a:cubicBezTo>
                <a:cubicBezTo>
                  <a:pt x="163" y="135"/>
                  <a:pt x="163" y="135"/>
                  <a:pt x="163" y="135"/>
                </a:cubicBezTo>
                <a:cubicBezTo>
                  <a:pt x="245" y="137"/>
                  <a:pt x="245" y="137"/>
                  <a:pt x="245" y="137"/>
                </a:cubicBezTo>
                <a:cubicBezTo>
                  <a:pt x="269" y="138"/>
                  <a:pt x="269" y="138"/>
                  <a:pt x="269" y="138"/>
                </a:cubicBezTo>
                <a:cubicBezTo>
                  <a:pt x="335" y="138"/>
                  <a:pt x="335" y="138"/>
                  <a:pt x="335" y="138"/>
                </a:cubicBezTo>
                <a:cubicBezTo>
                  <a:pt x="345" y="137"/>
                  <a:pt x="355" y="137"/>
                  <a:pt x="365" y="135"/>
                </a:cubicBezTo>
                <a:cubicBezTo>
                  <a:pt x="319" y="137"/>
                  <a:pt x="276" y="137"/>
                  <a:pt x="230" y="136"/>
                </a:cubicBezTo>
                <a:cubicBezTo>
                  <a:pt x="131" y="134"/>
                  <a:pt x="131" y="134"/>
                  <a:pt x="131" y="134"/>
                </a:cubicBezTo>
                <a:cubicBezTo>
                  <a:pt x="122" y="135"/>
                  <a:pt x="112" y="135"/>
                  <a:pt x="103" y="133"/>
                </a:cubicBezTo>
                <a:cubicBezTo>
                  <a:pt x="168" y="133"/>
                  <a:pt x="168" y="133"/>
                  <a:pt x="168" y="133"/>
                </a:cubicBezTo>
                <a:cubicBezTo>
                  <a:pt x="170" y="132"/>
                  <a:pt x="174" y="134"/>
                  <a:pt x="176" y="132"/>
                </a:cubicBezTo>
                <a:cubicBezTo>
                  <a:pt x="209" y="132"/>
                  <a:pt x="209" y="132"/>
                  <a:pt x="209" y="132"/>
                </a:cubicBezTo>
                <a:cubicBezTo>
                  <a:pt x="210" y="133"/>
                  <a:pt x="210" y="133"/>
                  <a:pt x="210" y="133"/>
                </a:cubicBezTo>
                <a:cubicBezTo>
                  <a:pt x="218" y="133"/>
                  <a:pt x="228" y="134"/>
                  <a:pt x="236" y="132"/>
                </a:cubicBezTo>
                <a:cubicBezTo>
                  <a:pt x="301" y="133"/>
                  <a:pt x="301" y="133"/>
                  <a:pt x="301" y="133"/>
                </a:cubicBezTo>
                <a:cubicBezTo>
                  <a:pt x="322" y="130"/>
                  <a:pt x="344" y="136"/>
                  <a:pt x="367" y="133"/>
                </a:cubicBezTo>
                <a:cubicBezTo>
                  <a:pt x="378" y="131"/>
                  <a:pt x="389" y="131"/>
                  <a:pt x="399" y="130"/>
                </a:cubicBezTo>
                <a:cubicBezTo>
                  <a:pt x="400" y="128"/>
                  <a:pt x="402" y="129"/>
                  <a:pt x="403" y="128"/>
                </a:cubicBezTo>
                <a:cubicBezTo>
                  <a:pt x="394" y="127"/>
                  <a:pt x="386" y="124"/>
                  <a:pt x="377" y="124"/>
                </a:cubicBezTo>
                <a:cubicBezTo>
                  <a:pt x="383" y="123"/>
                  <a:pt x="388" y="121"/>
                  <a:pt x="393" y="123"/>
                </a:cubicBezTo>
                <a:cubicBezTo>
                  <a:pt x="396" y="121"/>
                  <a:pt x="400" y="121"/>
                  <a:pt x="403" y="121"/>
                </a:cubicBezTo>
                <a:cubicBezTo>
                  <a:pt x="403" y="121"/>
                  <a:pt x="403" y="120"/>
                  <a:pt x="403" y="120"/>
                </a:cubicBezTo>
                <a:cubicBezTo>
                  <a:pt x="400" y="119"/>
                  <a:pt x="395" y="118"/>
                  <a:pt x="392" y="116"/>
                </a:cubicBezTo>
                <a:cubicBezTo>
                  <a:pt x="395" y="114"/>
                  <a:pt x="398" y="117"/>
                  <a:pt x="402" y="116"/>
                </a:cubicBezTo>
                <a:cubicBezTo>
                  <a:pt x="398" y="114"/>
                  <a:pt x="393" y="114"/>
                  <a:pt x="388" y="113"/>
                </a:cubicBezTo>
                <a:cubicBezTo>
                  <a:pt x="387" y="111"/>
                  <a:pt x="387" y="111"/>
                  <a:pt x="387" y="111"/>
                </a:cubicBezTo>
                <a:cubicBezTo>
                  <a:pt x="388" y="109"/>
                  <a:pt x="390" y="112"/>
                  <a:pt x="392" y="111"/>
                </a:cubicBezTo>
                <a:cubicBezTo>
                  <a:pt x="390" y="109"/>
                  <a:pt x="385" y="111"/>
                  <a:pt x="382" y="109"/>
                </a:cubicBezTo>
                <a:cubicBezTo>
                  <a:pt x="389" y="107"/>
                  <a:pt x="396" y="111"/>
                  <a:pt x="402" y="107"/>
                </a:cubicBezTo>
                <a:cubicBezTo>
                  <a:pt x="401" y="106"/>
                  <a:pt x="401" y="106"/>
                  <a:pt x="401" y="106"/>
                </a:cubicBezTo>
                <a:cubicBezTo>
                  <a:pt x="403" y="106"/>
                  <a:pt x="401" y="104"/>
                  <a:pt x="401" y="102"/>
                </a:cubicBezTo>
                <a:cubicBezTo>
                  <a:pt x="399" y="101"/>
                  <a:pt x="403" y="98"/>
                  <a:pt x="400" y="98"/>
                </a:cubicBezTo>
                <a:cubicBezTo>
                  <a:pt x="401" y="97"/>
                  <a:pt x="402" y="97"/>
                  <a:pt x="401" y="95"/>
                </a:cubicBezTo>
                <a:cubicBezTo>
                  <a:pt x="398" y="94"/>
                  <a:pt x="396" y="91"/>
                  <a:pt x="393" y="89"/>
                </a:cubicBezTo>
                <a:cubicBezTo>
                  <a:pt x="400" y="88"/>
                  <a:pt x="400" y="88"/>
                  <a:pt x="400" y="88"/>
                </a:cubicBezTo>
                <a:cubicBezTo>
                  <a:pt x="399" y="86"/>
                  <a:pt x="395" y="87"/>
                  <a:pt x="393" y="85"/>
                </a:cubicBezTo>
                <a:cubicBezTo>
                  <a:pt x="394" y="82"/>
                  <a:pt x="398" y="84"/>
                  <a:pt x="400" y="84"/>
                </a:cubicBezTo>
                <a:cubicBezTo>
                  <a:pt x="398" y="81"/>
                  <a:pt x="395" y="83"/>
                  <a:pt x="393" y="80"/>
                </a:cubicBezTo>
                <a:cubicBezTo>
                  <a:pt x="396" y="79"/>
                  <a:pt x="401" y="81"/>
                  <a:pt x="403" y="78"/>
                </a:cubicBezTo>
                <a:cubicBezTo>
                  <a:pt x="399" y="75"/>
                  <a:pt x="399" y="75"/>
                  <a:pt x="399" y="75"/>
                </a:cubicBezTo>
                <a:cubicBezTo>
                  <a:pt x="401" y="73"/>
                  <a:pt x="401" y="73"/>
                  <a:pt x="401" y="73"/>
                </a:cubicBezTo>
                <a:cubicBezTo>
                  <a:pt x="399" y="72"/>
                  <a:pt x="397" y="71"/>
                  <a:pt x="397" y="69"/>
                </a:cubicBezTo>
                <a:cubicBezTo>
                  <a:pt x="399" y="68"/>
                  <a:pt x="401" y="68"/>
                  <a:pt x="403" y="67"/>
                </a:cubicBezTo>
                <a:cubicBezTo>
                  <a:pt x="401" y="63"/>
                  <a:pt x="405" y="55"/>
                  <a:pt x="400" y="52"/>
                </a:cubicBezTo>
                <a:cubicBezTo>
                  <a:pt x="400" y="51"/>
                  <a:pt x="399" y="50"/>
                  <a:pt x="400" y="49"/>
                </a:cubicBezTo>
                <a:cubicBezTo>
                  <a:pt x="401" y="49"/>
                  <a:pt x="401" y="49"/>
                  <a:pt x="401" y="49"/>
                </a:cubicBezTo>
                <a:cubicBezTo>
                  <a:pt x="397" y="47"/>
                  <a:pt x="397" y="47"/>
                  <a:pt x="397" y="47"/>
                </a:cubicBezTo>
                <a:cubicBezTo>
                  <a:pt x="397" y="43"/>
                  <a:pt x="400" y="45"/>
                  <a:pt x="402" y="44"/>
                </a:cubicBezTo>
                <a:cubicBezTo>
                  <a:pt x="397" y="39"/>
                  <a:pt x="389" y="41"/>
                  <a:pt x="383" y="37"/>
                </a:cubicBezTo>
                <a:cubicBezTo>
                  <a:pt x="391" y="36"/>
                  <a:pt x="399" y="40"/>
                  <a:pt x="407" y="38"/>
                </a:cubicBezTo>
                <a:cubicBezTo>
                  <a:pt x="408" y="34"/>
                  <a:pt x="404" y="34"/>
                  <a:pt x="403" y="31"/>
                </a:cubicBezTo>
                <a:cubicBezTo>
                  <a:pt x="400" y="30"/>
                  <a:pt x="397" y="30"/>
                  <a:pt x="395" y="28"/>
                </a:cubicBezTo>
                <a:cubicBezTo>
                  <a:pt x="398" y="27"/>
                  <a:pt x="403" y="29"/>
                  <a:pt x="406" y="29"/>
                </a:cubicBezTo>
                <a:cubicBezTo>
                  <a:pt x="406" y="29"/>
                  <a:pt x="407" y="29"/>
                  <a:pt x="407" y="28"/>
                </a:cubicBezTo>
                <a:cubicBezTo>
                  <a:pt x="404" y="27"/>
                  <a:pt x="409" y="21"/>
                  <a:pt x="404" y="22"/>
                </a:cubicBezTo>
                <a:cubicBezTo>
                  <a:pt x="405" y="17"/>
                  <a:pt x="402" y="15"/>
                  <a:pt x="399" y="14"/>
                </a:cubicBezTo>
                <a:cubicBezTo>
                  <a:pt x="381" y="10"/>
                  <a:pt x="381" y="10"/>
                  <a:pt x="381" y="10"/>
                </a:cubicBezTo>
                <a:cubicBezTo>
                  <a:pt x="295" y="9"/>
                  <a:pt x="295" y="9"/>
                  <a:pt x="295" y="9"/>
                </a:cubicBezTo>
                <a:cubicBezTo>
                  <a:pt x="272" y="10"/>
                  <a:pt x="249" y="10"/>
                  <a:pt x="228" y="7"/>
                </a:cubicBezTo>
                <a:cubicBezTo>
                  <a:pt x="227" y="6"/>
                  <a:pt x="227" y="6"/>
                  <a:pt x="227" y="6"/>
                </a:cubicBezTo>
                <a:cubicBezTo>
                  <a:pt x="214" y="8"/>
                  <a:pt x="203" y="0"/>
                  <a:pt x="191" y="6"/>
                </a:cubicBezTo>
                <a:cubicBezTo>
                  <a:pt x="192" y="6"/>
                  <a:pt x="192" y="6"/>
                  <a:pt x="192" y="6"/>
                </a:cubicBezTo>
                <a:cubicBezTo>
                  <a:pt x="191" y="7"/>
                  <a:pt x="191" y="7"/>
                  <a:pt x="191" y="7"/>
                </a:cubicBezTo>
                <a:cubicBezTo>
                  <a:pt x="179" y="6"/>
                  <a:pt x="167" y="4"/>
                  <a:pt x="154" y="5"/>
                </a:cubicBezTo>
                <a:cubicBezTo>
                  <a:pt x="146" y="5"/>
                  <a:pt x="137" y="7"/>
                  <a:pt x="128" y="6"/>
                </a:cubicBezTo>
                <a:cubicBezTo>
                  <a:pt x="125" y="4"/>
                  <a:pt x="120" y="3"/>
                  <a:pt x="116" y="3"/>
                </a:cubicBezTo>
                <a:cubicBezTo>
                  <a:pt x="111" y="2"/>
                  <a:pt x="106" y="2"/>
                  <a:pt x="101" y="4"/>
                </a:cubicBezTo>
                <a:cubicBezTo>
                  <a:pt x="104" y="6"/>
                  <a:pt x="104" y="6"/>
                  <a:pt x="104" y="6"/>
                </a:cubicBezTo>
                <a:cubicBezTo>
                  <a:pt x="97" y="9"/>
                  <a:pt x="93" y="0"/>
                  <a:pt x="86" y="4"/>
                </a:cubicBezTo>
                <a:cubicBezTo>
                  <a:pt x="84" y="5"/>
                  <a:pt x="84" y="5"/>
                  <a:pt x="84" y="5"/>
                </a:cubicBezTo>
                <a:cubicBezTo>
                  <a:pt x="88" y="8"/>
                  <a:pt x="94" y="6"/>
                  <a:pt x="98" y="8"/>
                </a:cubicBezTo>
                <a:cubicBezTo>
                  <a:pt x="74" y="7"/>
                  <a:pt x="49" y="10"/>
                  <a:pt x="25" y="13"/>
                </a:cubicBezTo>
                <a:cubicBezTo>
                  <a:pt x="17" y="13"/>
                  <a:pt x="7" y="14"/>
                  <a:pt x="2" y="22"/>
                </a:cubicBezTo>
                <a:cubicBezTo>
                  <a:pt x="4" y="23"/>
                  <a:pt x="6" y="20"/>
                  <a:pt x="8" y="23"/>
                </a:cubicBezTo>
                <a:cubicBezTo>
                  <a:pt x="7" y="27"/>
                  <a:pt x="2" y="25"/>
                  <a:pt x="3" y="29"/>
                </a:cubicBezTo>
                <a:cubicBezTo>
                  <a:pt x="0" y="30"/>
                  <a:pt x="0" y="30"/>
                  <a:pt x="0" y="30"/>
                </a:cubicBezTo>
                <a:cubicBezTo>
                  <a:pt x="2" y="34"/>
                  <a:pt x="7" y="30"/>
                  <a:pt x="9" y="34"/>
                </a:cubicBezTo>
                <a:cubicBezTo>
                  <a:pt x="7" y="36"/>
                  <a:pt x="4" y="34"/>
                  <a:pt x="1" y="36"/>
                </a:cubicBezTo>
                <a:close/>
                <a:moveTo>
                  <a:pt x="372" y="36"/>
                </a:moveTo>
                <a:cubicBezTo>
                  <a:pt x="372" y="35"/>
                  <a:pt x="372" y="35"/>
                  <a:pt x="372" y="35"/>
                </a:cubicBezTo>
                <a:cubicBezTo>
                  <a:pt x="374" y="36"/>
                  <a:pt x="376" y="36"/>
                  <a:pt x="379" y="36"/>
                </a:cubicBezTo>
                <a:cubicBezTo>
                  <a:pt x="380" y="38"/>
                  <a:pt x="382" y="38"/>
                  <a:pt x="383" y="38"/>
                </a:cubicBezTo>
                <a:cubicBezTo>
                  <a:pt x="379" y="38"/>
                  <a:pt x="375" y="38"/>
                  <a:pt x="372" y="36"/>
                </a:cubicBezTo>
                <a:close/>
                <a:moveTo>
                  <a:pt x="360" y="14"/>
                </a:moveTo>
                <a:cubicBezTo>
                  <a:pt x="373" y="14"/>
                  <a:pt x="373" y="14"/>
                  <a:pt x="373" y="14"/>
                </a:cubicBezTo>
                <a:cubicBezTo>
                  <a:pt x="383" y="15"/>
                  <a:pt x="383" y="15"/>
                  <a:pt x="383" y="15"/>
                </a:cubicBezTo>
                <a:lnTo>
                  <a:pt x="360" y="14"/>
                </a:lnTo>
                <a:close/>
                <a:moveTo>
                  <a:pt x="315" y="47"/>
                </a:moveTo>
                <a:cubicBezTo>
                  <a:pt x="336" y="47"/>
                  <a:pt x="336" y="47"/>
                  <a:pt x="336" y="47"/>
                </a:cubicBezTo>
                <a:cubicBezTo>
                  <a:pt x="343" y="46"/>
                  <a:pt x="350" y="46"/>
                  <a:pt x="358" y="46"/>
                </a:cubicBezTo>
                <a:cubicBezTo>
                  <a:pt x="336" y="47"/>
                  <a:pt x="336" y="47"/>
                  <a:pt x="336" y="47"/>
                </a:cubicBezTo>
                <a:cubicBezTo>
                  <a:pt x="329" y="47"/>
                  <a:pt x="322" y="47"/>
                  <a:pt x="315" y="47"/>
                </a:cubicBezTo>
                <a:close/>
                <a:moveTo>
                  <a:pt x="107" y="7"/>
                </a:moveTo>
                <a:cubicBezTo>
                  <a:pt x="108" y="6"/>
                  <a:pt x="109" y="7"/>
                  <a:pt x="110" y="8"/>
                </a:cubicBezTo>
                <a:cubicBezTo>
                  <a:pt x="107" y="8"/>
                  <a:pt x="107" y="8"/>
                  <a:pt x="107" y="8"/>
                </a:cubicBezTo>
                <a:lnTo>
                  <a:pt x="107" y="7"/>
                </a:lnTo>
                <a:close/>
              </a:path>
            </a:pathLst>
          </a:custGeom>
          <a:solidFill>
            <a:srgbClr val="C00000"/>
          </a:solidFill>
          <a:ln w="9525">
            <a:noFill/>
            <a:round/>
          </a:ln>
        </p:spPr>
        <p:txBody>
          <a:bodyPr vert="horz" wrap="square" lIns="91440" tIns="45720" rIns="91440" bIns="45720" numCol="1" anchor="ctr"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Bef>
                <a:spcPct val="50000"/>
              </a:spcBef>
            </a:pPr>
            <a:r>
              <a:rPr lang="zh-CN" altLang="en-US" sz="2400" b="1" dirty="0">
                <a:solidFill>
                  <a:schemeClr val="bg1"/>
                </a:solidFill>
                <a:latin typeface="腾祥嘉丽准粗圆简" panose="01010104010101010101" pitchFamily="2" charset="-122"/>
                <a:ea typeface="腾祥嘉丽准粗圆简" panose="01010104010101010101" pitchFamily="2" charset="-122"/>
              </a:rPr>
              <a:t>考点一：北伐战争（</a:t>
            </a:r>
            <a:r>
              <a:rPr lang="en-US" altLang="zh-CN" sz="2400" b="1" dirty="0">
                <a:solidFill>
                  <a:schemeClr val="accent4"/>
                </a:solidFill>
                <a:latin typeface="腾祥嘉丽准粗圆简" panose="01010104010101010101" pitchFamily="2" charset="-122"/>
                <a:ea typeface="腾祥嘉丽准粗圆简" panose="01010104010101010101" pitchFamily="2" charset="-122"/>
              </a:rPr>
              <a:t>1926</a:t>
            </a:r>
            <a:r>
              <a:rPr lang="zh-CN" altLang="en-US" sz="2400" b="1" dirty="0">
                <a:solidFill>
                  <a:schemeClr val="accent4"/>
                </a:solidFill>
                <a:latin typeface="腾祥嘉丽准粗圆简" panose="01010104010101010101" pitchFamily="2" charset="-122"/>
                <a:ea typeface="腾祥嘉丽准粗圆简" panose="01010104010101010101" pitchFamily="2" charset="-122"/>
              </a:rPr>
              <a:t>年</a:t>
            </a:r>
            <a:r>
              <a:rPr lang="zh-CN" altLang="en-US" sz="2400" b="1" dirty="0">
                <a:solidFill>
                  <a:schemeClr val="bg1"/>
                </a:solidFill>
                <a:latin typeface="腾祥嘉丽准粗圆简" panose="01010104010101010101" pitchFamily="2" charset="-122"/>
                <a:ea typeface="腾祥嘉丽准粗圆简" panose="01010104010101010101" pitchFamily="2" charset="-122"/>
              </a:rPr>
              <a:t>；</a:t>
            </a:r>
            <a:r>
              <a:rPr lang="zh-CN" altLang="en-US" sz="2400" b="1" dirty="0">
                <a:solidFill>
                  <a:schemeClr val="accent4"/>
                </a:solidFill>
                <a:latin typeface="腾祥嘉丽准粗圆简" panose="01010104010101010101" pitchFamily="2" charset="-122"/>
                <a:ea typeface="腾祥嘉丽准粗圆简" panose="01010104010101010101" pitchFamily="2" charset="-122"/>
              </a:rPr>
              <a:t>国民大革命的高潮</a:t>
            </a:r>
            <a:r>
              <a:rPr lang="zh-CN" altLang="en-US" sz="2400" b="1" dirty="0">
                <a:solidFill>
                  <a:schemeClr val="bg1"/>
                </a:solidFill>
                <a:latin typeface="腾祥嘉丽准粗圆简" panose="01010104010101010101" pitchFamily="2" charset="-122"/>
                <a:ea typeface="腾祥嘉丽准粗圆简" panose="01010104010101010101" pitchFamily="2" charset="-122"/>
              </a:rPr>
              <a:t>）</a:t>
            </a:r>
            <a:endParaRPr lang="zh-CN" altLang="en-US" sz="2400" b="1" dirty="0">
              <a:solidFill>
                <a:schemeClr val="bg1"/>
              </a:solidFill>
              <a:latin typeface="腾祥嘉丽准粗圆简" panose="01010104010101010101" pitchFamily="2" charset="-122"/>
              <a:ea typeface="腾祥嘉丽准粗圆简" panose="01010104010101010101" pitchFamily="2" charset="-122"/>
            </a:endParaRPr>
          </a:p>
        </p:txBody>
      </p:sp>
      <p:sp>
        <p:nvSpPr>
          <p:cNvPr id="4" name="矩形 3"/>
          <p:cNvSpPr/>
          <p:nvPr/>
        </p:nvSpPr>
        <p:spPr>
          <a:xfrm>
            <a:off x="-96285" y="1088394"/>
            <a:ext cx="10782300" cy="56025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zh-CN" altLang="en-US" sz="2400" dirty="0">
                <a:solidFill>
                  <a:schemeClr val="tx1"/>
                </a:solidFill>
                <a:latin typeface="二字元煜臣拙宋简" panose="02010604000000000000" pitchFamily="2" charset="-122"/>
                <a:ea typeface="二字元煜臣拙宋简" panose="02010604000000000000" pitchFamily="2" charset="-122"/>
              </a:rPr>
              <a:t>（二）国共合作的</a:t>
            </a:r>
            <a:r>
              <a:rPr lang="zh-CN" altLang="en-US" sz="2400" dirty="0">
                <a:solidFill>
                  <a:schemeClr val="tx1"/>
                </a:solidFill>
                <a:highlight>
                  <a:srgbClr val="FFFF00"/>
                </a:highlight>
                <a:latin typeface="二字元煜臣拙宋简" panose="02010604000000000000" pitchFamily="2" charset="-122"/>
                <a:ea typeface="二字元煜臣拙宋简" panose="02010604000000000000" pitchFamily="2" charset="-122"/>
              </a:rPr>
              <a:t>成果</a:t>
            </a:r>
            <a:endParaRPr lang="en-US" altLang="zh-CN" sz="2400" dirty="0">
              <a:solidFill>
                <a:schemeClr val="tx1"/>
              </a:solidFill>
              <a:highlight>
                <a:srgbClr val="FFFF00"/>
              </a:highlight>
              <a:latin typeface="二字元煜臣拙宋简" panose="02010604000000000000" pitchFamily="2" charset="-122"/>
              <a:ea typeface="二字元煜臣拙宋简" panose="02010604000000000000" pitchFamily="2" charset="-122"/>
            </a:endParaRPr>
          </a:p>
          <a:p>
            <a:pPr>
              <a:lnSpc>
                <a:spcPct val="150000"/>
              </a:lnSpc>
            </a:pPr>
            <a:r>
              <a:rPr lang="en-US" altLang="zh-CN" sz="2000" dirty="0">
                <a:solidFill>
                  <a:schemeClr val="tx1"/>
                </a:solidFill>
                <a:latin typeface="二字元煜臣拙宋简" panose="02010604000000000000" pitchFamily="2" charset="-122"/>
                <a:ea typeface="二字元煜臣拙宋简" panose="02010604000000000000" pitchFamily="2" charset="-122"/>
              </a:rPr>
              <a:t>1. </a:t>
            </a:r>
            <a:r>
              <a:rPr lang="zh-CN" altLang="en-US" sz="2000" dirty="0">
                <a:solidFill>
                  <a:schemeClr val="tx1"/>
                </a:solidFill>
                <a:highlight>
                  <a:srgbClr val="FFFF00"/>
                </a:highlight>
                <a:latin typeface="二字元煜臣拙宋简" panose="02010604000000000000" pitchFamily="2" charset="-122"/>
                <a:ea typeface="二字元煜臣拙宋简" panose="02010604000000000000" pitchFamily="2" charset="-122"/>
              </a:rPr>
              <a:t>黄埔军校</a:t>
            </a:r>
            <a:r>
              <a:rPr lang="zh-CN" altLang="en-US" sz="2000" dirty="0">
                <a:solidFill>
                  <a:schemeClr val="tx1"/>
                </a:solidFill>
                <a:latin typeface="二字元煜臣拙宋简" panose="02010604000000000000" pitchFamily="2" charset="-122"/>
                <a:ea typeface="二字元煜臣拙宋简" panose="02010604000000000000" pitchFamily="2" charset="-122"/>
              </a:rPr>
              <a:t>的建立</a:t>
            </a:r>
            <a:endParaRPr lang="en-US" altLang="zh-CN" sz="2000" dirty="0">
              <a:solidFill>
                <a:schemeClr val="tx1"/>
              </a:solidFill>
              <a:latin typeface="二字元煜臣拙宋简" panose="02010604000000000000" pitchFamily="2" charset="-122"/>
              <a:ea typeface="二字元煜臣拙宋简" panose="02010604000000000000" pitchFamily="2" charset="-122"/>
            </a:endParaRPr>
          </a:p>
          <a:p>
            <a:pPr>
              <a:lnSpc>
                <a:spcPct val="150000"/>
              </a:lnSpc>
            </a:pPr>
            <a:r>
              <a:rPr lang="zh-CN" altLang="en-US" sz="2000" dirty="0">
                <a:solidFill>
                  <a:schemeClr val="tx1"/>
                </a:solidFill>
                <a:latin typeface="二字元煜臣拙宋简" panose="02010604000000000000" pitchFamily="2" charset="-122"/>
                <a:ea typeface="二字元煜臣拙宋简" panose="02010604000000000000" pitchFamily="2" charset="-122"/>
              </a:rPr>
              <a:t>（</a:t>
            </a:r>
            <a:r>
              <a:rPr lang="en-US" altLang="zh-CN" sz="2000" dirty="0">
                <a:solidFill>
                  <a:schemeClr val="tx1"/>
                </a:solidFill>
                <a:latin typeface="二字元煜臣拙宋简" panose="02010604000000000000" pitchFamily="2" charset="-122"/>
                <a:ea typeface="二字元煜臣拙宋简" panose="02010604000000000000" pitchFamily="2" charset="-122"/>
              </a:rPr>
              <a:t>1</a:t>
            </a:r>
            <a:r>
              <a:rPr lang="zh-CN" altLang="en-US" sz="2000" dirty="0">
                <a:solidFill>
                  <a:schemeClr val="tx1"/>
                </a:solidFill>
                <a:latin typeface="二字元煜臣拙宋简" panose="02010604000000000000" pitchFamily="2" charset="-122"/>
                <a:ea typeface="二字元煜臣拙宋简" panose="02010604000000000000" pitchFamily="2" charset="-122"/>
              </a:rPr>
              <a:t>）时间、地点：</a:t>
            </a:r>
            <a:endParaRPr lang="en-US" altLang="zh-CN" sz="2000" dirty="0">
              <a:solidFill>
                <a:schemeClr val="tx1"/>
              </a:solidFill>
              <a:latin typeface="二字元煜臣拙宋简" panose="02010604000000000000" pitchFamily="2" charset="-122"/>
              <a:ea typeface="二字元煜臣拙宋简" panose="02010604000000000000" pitchFamily="2" charset="-122"/>
            </a:endParaRPr>
          </a:p>
          <a:p>
            <a:pPr>
              <a:lnSpc>
                <a:spcPct val="150000"/>
              </a:lnSpc>
            </a:pPr>
            <a:r>
              <a:rPr lang="zh-CN" altLang="en-US" sz="2000" dirty="0">
                <a:solidFill>
                  <a:schemeClr val="tx1"/>
                </a:solidFill>
                <a:latin typeface="二字元煜臣拙宋简" panose="02010604000000000000" pitchFamily="2" charset="-122"/>
                <a:ea typeface="二字元煜臣拙宋简" panose="02010604000000000000" pitchFamily="2" charset="-122"/>
              </a:rPr>
              <a:t>（</a:t>
            </a:r>
            <a:r>
              <a:rPr lang="en-US" altLang="zh-CN" sz="2000" dirty="0">
                <a:solidFill>
                  <a:schemeClr val="tx1"/>
                </a:solidFill>
                <a:latin typeface="二字元煜臣拙宋简" panose="02010604000000000000" pitchFamily="2" charset="-122"/>
                <a:ea typeface="二字元煜臣拙宋简" panose="02010604000000000000" pitchFamily="2" charset="-122"/>
              </a:rPr>
              <a:t>2</a:t>
            </a:r>
            <a:r>
              <a:rPr lang="zh-CN" altLang="en-US" sz="2000" dirty="0">
                <a:solidFill>
                  <a:schemeClr val="tx1"/>
                </a:solidFill>
                <a:latin typeface="二字元煜臣拙宋简" panose="02010604000000000000" pitchFamily="2" charset="-122"/>
                <a:ea typeface="二字元煜臣拙宋简" panose="02010604000000000000" pitchFamily="2" charset="-122"/>
              </a:rPr>
              <a:t>）领导：总理</a:t>
            </a:r>
            <a:r>
              <a:rPr lang="en-US" altLang="zh-CN" sz="2000" dirty="0">
                <a:solidFill>
                  <a:schemeClr val="tx1"/>
                </a:solidFill>
                <a:latin typeface="二字元煜臣拙宋简" panose="02010604000000000000" pitchFamily="2" charset="-122"/>
                <a:ea typeface="二字元煜臣拙宋简" panose="02010604000000000000" pitchFamily="2" charset="-122"/>
              </a:rPr>
              <a:t>-          </a:t>
            </a:r>
            <a:r>
              <a:rPr lang="zh-CN" altLang="en-US" sz="2000" dirty="0">
                <a:solidFill>
                  <a:schemeClr val="tx1"/>
                </a:solidFill>
                <a:latin typeface="二字元煜臣拙宋简" panose="02010604000000000000" pitchFamily="2" charset="-122"/>
                <a:ea typeface="二字元煜臣拙宋简" panose="02010604000000000000" pitchFamily="2" charset="-122"/>
              </a:rPr>
              <a:t>；政治部主任</a:t>
            </a:r>
            <a:r>
              <a:rPr lang="en-US" altLang="zh-CN" sz="2000" dirty="0">
                <a:solidFill>
                  <a:schemeClr val="tx1"/>
                </a:solidFill>
                <a:latin typeface="二字元煜臣拙宋简" panose="02010604000000000000" pitchFamily="2" charset="-122"/>
                <a:ea typeface="二字元煜臣拙宋简" panose="02010604000000000000" pitchFamily="2" charset="-122"/>
              </a:rPr>
              <a:t>-          </a:t>
            </a:r>
            <a:r>
              <a:rPr lang="zh-CN" altLang="en-US" sz="2000" dirty="0">
                <a:solidFill>
                  <a:schemeClr val="tx1"/>
                </a:solidFill>
                <a:latin typeface="二字元煜臣拙宋简" panose="02010604000000000000" pitchFamily="2" charset="-122"/>
                <a:ea typeface="二字元煜臣拙宋简" panose="02010604000000000000" pitchFamily="2" charset="-122"/>
              </a:rPr>
              <a:t>；校长</a:t>
            </a:r>
            <a:r>
              <a:rPr lang="en-US" altLang="zh-CN" sz="2000" dirty="0">
                <a:solidFill>
                  <a:schemeClr val="tx1"/>
                </a:solidFill>
                <a:latin typeface="二字元煜臣拙宋简" panose="02010604000000000000" pitchFamily="2" charset="-122"/>
                <a:ea typeface="二字元煜臣拙宋简" panose="02010604000000000000" pitchFamily="2" charset="-122"/>
              </a:rPr>
              <a:t>-         </a:t>
            </a:r>
            <a:r>
              <a:rPr lang="zh-CN" altLang="en-US" sz="2000" dirty="0">
                <a:solidFill>
                  <a:schemeClr val="tx1"/>
                </a:solidFill>
                <a:latin typeface="二字元煜臣拙宋简" panose="02010604000000000000" pitchFamily="2" charset="-122"/>
                <a:ea typeface="二字元煜臣拙宋简" panose="02010604000000000000" pitchFamily="2" charset="-122"/>
              </a:rPr>
              <a:t>；</a:t>
            </a:r>
            <a:endParaRPr lang="en-US" altLang="zh-CN" sz="2000" dirty="0">
              <a:solidFill>
                <a:schemeClr val="tx1"/>
              </a:solidFill>
              <a:latin typeface="二字元煜臣拙宋简" panose="02010604000000000000" pitchFamily="2" charset="-122"/>
              <a:ea typeface="二字元煜臣拙宋简" panose="02010604000000000000" pitchFamily="2" charset="-122"/>
            </a:endParaRPr>
          </a:p>
          <a:p>
            <a:pPr>
              <a:lnSpc>
                <a:spcPct val="150000"/>
              </a:lnSpc>
            </a:pPr>
            <a:r>
              <a:rPr lang="zh-CN" altLang="en-US" sz="2000" dirty="0">
                <a:solidFill>
                  <a:schemeClr val="tx1"/>
                </a:solidFill>
                <a:latin typeface="二字元煜臣拙宋简" panose="02010604000000000000" pitchFamily="2" charset="-122"/>
                <a:ea typeface="二字元煜臣拙宋简" panose="02010604000000000000" pitchFamily="2" charset="-122"/>
              </a:rPr>
              <a:t>（</a:t>
            </a:r>
            <a:r>
              <a:rPr lang="en-US" altLang="zh-CN" sz="2000" dirty="0">
                <a:solidFill>
                  <a:schemeClr val="tx1"/>
                </a:solidFill>
                <a:latin typeface="二字元煜臣拙宋简" panose="02010604000000000000" pitchFamily="2" charset="-122"/>
                <a:ea typeface="二字元煜臣拙宋简" panose="02010604000000000000" pitchFamily="2" charset="-122"/>
              </a:rPr>
              <a:t>3</a:t>
            </a:r>
            <a:r>
              <a:rPr lang="zh-CN" altLang="en-US" sz="2000" dirty="0">
                <a:solidFill>
                  <a:schemeClr val="tx1"/>
                </a:solidFill>
                <a:latin typeface="二字元煜臣拙宋简" panose="02010604000000000000" pitchFamily="2" charset="-122"/>
                <a:ea typeface="二字元煜臣拙宋简" panose="02010604000000000000" pitchFamily="2" charset="-122"/>
              </a:rPr>
              <a:t>）意义：培养出大批军事和政治人才，为                和               作了准备。</a:t>
            </a:r>
            <a:endParaRPr lang="en-US" altLang="zh-CN" sz="2000" dirty="0">
              <a:solidFill>
                <a:schemeClr val="tx1"/>
              </a:solidFill>
              <a:latin typeface="二字元煜臣拙宋简" panose="02010604000000000000" pitchFamily="2" charset="-122"/>
              <a:ea typeface="二字元煜臣拙宋简" panose="02010604000000000000" pitchFamily="2" charset="-122"/>
            </a:endParaRPr>
          </a:p>
          <a:p>
            <a:pPr>
              <a:lnSpc>
                <a:spcPct val="150000"/>
              </a:lnSpc>
            </a:pPr>
            <a:r>
              <a:rPr lang="en-US" altLang="zh-CN" sz="2000" dirty="0">
                <a:solidFill>
                  <a:schemeClr val="tx1"/>
                </a:solidFill>
                <a:latin typeface="二字元煜臣拙宋简" panose="02010604000000000000" pitchFamily="2" charset="-122"/>
                <a:ea typeface="二字元煜臣拙宋简" panose="02010604000000000000" pitchFamily="2" charset="-122"/>
              </a:rPr>
              <a:t>2. </a:t>
            </a:r>
            <a:r>
              <a:rPr lang="zh-CN" altLang="en-US" sz="2000" dirty="0">
                <a:solidFill>
                  <a:schemeClr val="tx1"/>
                </a:solidFill>
                <a:highlight>
                  <a:srgbClr val="FFFF00"/>
                </a:highlight>
                <a:latin typeface="二字元煜臣拙宋简" panose="02010604000000000000" pitchFamily="2" charset="-122"/>
                <a:ea typeface="二字元煜臣拙宋简" panose="02010604000000000000" pitchFamily="2" charset="-122"/>
              </a:rPr>
              <a:t>北伐战争</a:t>
            </a:r>
            <a:endParaRPr lang="en-US" altLang="zh-CN" sz="2000" dirty="0">
              <a:solidFill>
                <a:schemeClr val="tx1"/>
              </a:solidFill>
              <a:highlight>
                <a:srgbClr val="FFFF00"/>
              </a:highlight>
              <a:latin typeface="二字元煜臣拙宋简" panose="02010604000000000000" pitchFamily="2" charset="-122"/>
              <a:ea typeface="二字元煜臣拙宋简" panose="02010604000000000000" pitchFamily="2" charset="-122"/>
            </a:endParaRPr>
          </a:p>
          <a:p>
            <a:pPr>
              <a:lnSpc>
                <a:spcPct val="150000"/>
              </a:lnSpc>
            </a:pPr>
            <a:r>
              <a:rPr lang="zh-CN" altLang="en-US" sz="2000" dirty="0">
                <a:solidFill>
                  <a:schemeClr val="tx1"/>
                </a:solidFill>
                <a:latin typeface="二字元煜臣拙宋简" panose="02010604000000000000" pitchFamily="2" charset="-122"/>
                <a:ea typeface="二字元煜臣拙宋简" panose="02010604000000000000" pitchFamily="2" charset="-122"/>
              </a:rPr>
              <a:t>（</a:t>
            </a:r>
            <a:r>
              <a:rPr lang="en-US" altLang="zh-CN" sz="2000" dirty="0">
                <a:solidFill>
                  <a:schemeClr val="tx1"/>
                </a:solidFill>
                <a:latin typeface="二字元煜臣拙宋简" panose="02010604000000000000" pitchFamily="2" charset="-122"/>
                <a:ea typeface="二字元煜臣拙宋简" panose="02010604000000000000" pitchFamily="2" charset="-122"/>
              </a:rPr>
              <a:t>1</a:t>
            </a:r>
            <a:r>
              <a:rPr lang="zh-CN" altLang="en-US" sz="2000" dirty="0">
                <a:solidFill>
                  <a:schemeClr val="tx1"/>
                </a:solidFill>
                <a:latin typeface="二字元煜臣拙宋简" panose="02010604000000000000" pitchFamily="2" charset="-122"/>
                <a:ea typeface="二字元煜臣拙宋简" panose="02010604000000000000" pitchFamily="2" charset="-122"/>
              </a:rPr>
              <a:t>）时间</a:t>
            </a:r>
            <a:r>
              <a:rPr lang="zh-CN" altLang="en-US" dirty="0">
                <a:solidFill>
                  <a:schemeClr val="tx1"/>
                </a:solidFill>
                <a:latin typeface="二字元煜臣拙宋简" panose="02010604000000000000" pitchFamily="2" charset="-122"/>
                <a:ea typeface="二字元煜臣拙宋简" panose="02010604000000000000" pitchFamily="2" charset="-122"/>
              </a:rPr>
              <a:t>：                                    </a:t>
            </a:r>
            <a:endParaRPr lang="en-US" altLang="zh-CN" dirty="0">
              <a:solidFill>
                <a:schemeClr val="tx1"/>
              </a:solidFill>
              <a:latin typeface="二字元煜臣拙宋简" panose="02010604000000000000" pitchFamily="2" charset="-122"/>
              <a:ea typeface="二字元煜臣拙宋简" panose="02010604000000000000" pitchFamily="2" charset="-122"/>
            </a:endParaRPr>
          </a:p>
          <a:p>
            <a:pPr>
              <a:lnSpc>
                <a:spcPct val="150000"/>
              </a:lnSpc>
            </a:pPr>
            <a:r>
              <a:rPr lang="zh-CN" altLang="en-US" sz="2000" dirty="0">
                <a:solidFill>
                  <a:schemeClr val="tx1"/>
                </a:solidFill>
                <a:latin typeface="二字元煜臣拙宋简" panose="02010604000000000000" pitchFamily="2" charset="-122"/>
                <a:ea typeface="二字元煜臣拙宋简" panose="02010604000000000000" pitchFamily="2" charset="-122"/>
              </a:rPr>
              <a:t>（</a:t>
            </a:r>
            <a:r>
              <a:rPr lang="en-US" altLang="zh-CN" sz="2000" dirty="0">
                <a:solidFill>
                  <a:schemeClr val="tx1"/>
                </a:solidFill>
                <a:latin typeface="二字元煜臣拙宋简" panose="02010604000000000000" pitchFamily="2" charset="-122"/>
                <a:ea typeface="二字元煜臣拙宋简" panose="02010604000000000000" pitchFamily="2" charset="-122"/>
              </a:rPr>
              <a:t>2</a:t>
            </a:r>
            <a:r>
              <a:rPr lang="zh-CN" altLang="en-US" sz="2000" dirty="0">
                <a:solidFill>
                  <a:schemeClr val="tx1"/>
                </a:solidFill>
                <a:latin typeface="二字元煜臣拙宋简" panose="02010604000000000000" pitchFamily="2" charset="-122"/>
                <a:ea typeface="二字元煜臣拙宋简" panose="02010604000000000000" pitchFamily="2" charset="-122"/>
              </a:rPr>
              <a:t>）总司令：                                        </a:t>
            </a:r>
            <a:endParaRPr lang="en-US" altLang="zh-CN" sz="2000" dirty="0">
              <a:solidFill>
                <a:schemeClr val="tx1"/>
              </a:solidFill>
              <a:latin typeface="二字元煜臣拙宋简" panose="02010604000000000000" pitchFamily="2" charset="-122"/>
              <a:ea typeface="二字元煜臣拙宋简" panose="02010604000000000000" pitchFamily="2" charset="-122"/>
            </a:endParaRPr>
          </a:p>
          <a:p>
            <a:pPr>
              <a:lnSpc>
                <a:spcPct val="150000"/>
              </a:lnSpc>
            </a:pPr>
            <a:r>
              <a:rPr lang="zh-CN" altLang="en-US" sz="2000" dirty="0">
                <a:solidFill>
                  <a:schemeClr val="tx1"/>
                </a:solidFill>
                <a:latin typeface="二字元煜臣拙宋简" panose="02010604000000000000" pitchFamily="2" charset="-122"/>
                <a:ea typeface="二字元煜臣拙宋简" panose="02010604000000000000" pitchFamily="2" charset="-122"/>
              </a:rPr>
              <a:t>（</a:t>
            </a:r>
            <a:r>
              <a:rPr lang="en-US" altLang="zh-CN" sz="2000" dirty="0">
                <a:solidFill>
                  <a:schemeClr val="tx1"/>
                </a:solidFill>
                <a:latin typeface="二字元煜臣拙宋简" panose="02010604000000000000" pitchFamily="2" charset="-122"/>
                <a:ea typeface="二字元煜臣拙宋简" panose="02010604000000000000" pitchFamily="2" charset="-122"/>
              </a:rPr>
              <a:t>3</a:t>
            </a:r>
            <a:r>
              <a:rPr lang="zh-CN" altLang="en-US" sz="2000" dirty="0">
                <a:solidFill>
                  <a:schemeClr val="tx1"/>
                </a:solidFill>
                <a:latin typeface="二字元煜臣拙宋简" panose="02010604000000000000" pitchFamily="2" charset="-122"/>
                <a:ea typeface="二字元煜臣拙宋简" panose="02010604000000000000" pitchFamily="2" charset="-122"/>
              </a:rPr>
              <a:t>）目的：</a:t>
            </a:r>
            <a:endParaRPr lang="en-US" altLang="zh-CN" sz="2000" dirty="0">
              <a:solidFill>
                <a:schemeClr val="tx1"/>
              </a:solidFill>
              <a:latin typeface="二字元煜臣拙宋简" panose="02010604000000000000" pitchFamily="2" charset="-122"/>
              <a:ea typeface="二字元煜臣拙宋简" panose="02010604000000000000" pitchFamily="2" charset="-122"/>
            </a:endParaRPr>
          </a:p>
          <a:p>
            <a:pPr>
              <a:lnSpc>
                <a:spcPct val="150000"/>
              </a:lnSpc>
            </a:pPr>
            <a:r>
              <a:rPr lang="zh-CN" altLang="en-US" sz="2000" dirty="0">
                <a:solidFill>
                  <a:schemeClr val="tx1"/>
                </a:solidFill>
                <a:latin typeface="二字元煜臣拙宋简" panose="02010604000000000000" pitchFamily="2" charset="-122"/>
                <a:ea typeface="二字元煜臣拙宋简" panose="02010604000000000000" pitchFamily="2" charset="-122"/>
              </a:rPr>
              <a:t>（</a:t>
            </a:r>
            <a:r>
              <a:rPr lang="en-US" altLang="zh-CN" sz="2000" dirty="0">
                <a:solidFill>
                  <a:schemeClr val="tx1"/>
                </a:solidFill>
                <a:latin typeface="二字元煜臣拙宋简" panose="02010604000000000000" pitchFamily="2" charset="-122"/>
                <a:ea typeface="二字元煜臣拙宋简" panose="02010604000000000000" pitchFamily="2" charset="-122"/>
              </a:rPr>
              <a:t>4</a:t>
            </a:r>
            <a:r>
              <a:rPr lang="zh-CN" altLang="en-US" sz="2000" dirty="0">
                <a:solidFill>
                  <a:schemeClr val="tx1"/>
                </a:solidFill>
                <a:latin typeface="二字元煜臣拙宋简" panose="02010604000000000000" pitchFamily="2" charset="-122"/>
                <a:ea typeface="二字元煜臣拙宋简" panose="02010604000000000000" pitchFamily="2" charset="-122"/>
              </a:rPr>
              <a:t>）主要战场：</a:t>
            </a:r>
            <a:endParaRPr lang="en-US" altLang="zh-CN" sz="2000" dirty="0">
              <a:solidFill>
                <a:schemeClr val="tx1"/>
              </a:solidFill>
              <a:latin typeface="二字元煜臣拙宋简" panose="02010604000000000000" pitchFamily="2" charset="-122"/>
              <a:ea typeface="二字元煜臣拙宋简" panose="02010604000000000000" pitchFamily="2" charset="-122"/>
            </a:endParaRPr>
          </a:p>
          <a:p>
            <a:pPr>
              <a:lnSpc>
                <a:spcPct val="150000"/>
              </a:lnSpc>
            </a:pPr>
            <a:r>
              <a:rPr lang="zh-CN" altLang="en-US" sz="2000" dirty="0">
                <a:solidFill>
                  <a:schemeClr val="tx1"/>
                </a:solidFill>
                <a:latin typeface="二字元煜臣拙宋简" panose="02010604000000000000" pitchFamily="2" charset="-122"/>
                <a:ea typeface="二字元煜臣拙宋简" panose="02010604000000000000" pitchFamily="2" charset="-122"/>
              </a:rPr>
              <a:t>（</a:t>
            </a:r>
            <a:r>
              <a:rPr lang="en-US" altLang="zh-CN" sz="2000" dirty="0">
                <a:solidFill>
                  <a:schemeClr val="tx1"/>
                </a:solidFill>
                <a:latin typeface="二字元煜臣拙宋简" panose="02010604000000000000" pitchFamily="2" charset="-122"/>
                <a:ea typeface="二字元煜臣拙宋简" panose="02010604000000000000" pitchFamily="2" charset="-122"/>
              </a:rPr>
              <a:t>5</a:t>
            </a:r>
            <a:r>
              <a:rPr lang="zh-CN" altLang="en-US" sz="2000" dirty="0">
                <a:solidFill>
                  <a:schemeClr val="tx1"/>
                </a:solidFill>
                <a:latin typeface="二字元煜臣拙宋简" panose="02010604000000000000" pitchFamily="2" charset="-122"/>
                <a:ea typeface="二字元煜臣拙宋简" panose="02010604000000000000" pitchFamily="2" charset="-122"/>
              </a:rPr>
              <a:t>）重要战役：         和</a:t>
            </a:r>
            <a:endParaRPr lang="en-US" altLang="zh-CN" sz="2000" dirty="0">
              <a:solidFill>
                <a:schemeClr val="tx1"/>
              </a:solidFill>
              <a:latin typeface="二字元煜臣拙宋简" panose="02010604000000000000" pitchFamily="2" charset="-122"/>
              <a:ea typeface="二字元煜臣拙宋简" panose="02010604000000000000" pitchFamily="2" charset="-122"/>
            </a:endParaRPr>
          </a:p>
          <a:p>
            <a:pPr>
              <a:lnSpc>
                <a:spcPct val="150000"/>
              </a:lnSpc>
            </a:pPr>
            <a:r>
              <a:rPr lang="zh-CN" altLang="en-US" sz="2000" dirty="0">
                <a:solidFill>
                  <a:schemeClr val="tx1"/>
                </a:solidFill>
                <a:latin typeface="二字元煜臣拙宋简" panose="02010604000000000000" pitchFamily="2" charset="-122"/>
                <a:ea typeface="二字元煜臣拙宋简" panose="02010604000000000000" pitchFamily="2" charset="-122"/>
              </a:rPr>
              <a:t>（</a:t>
            </a:r>
            <a:r>
              <a:rPr lang="en-US" altLang="zh-CN" sz="2000" dirty="0">
                <a:solidFill>
                  <a:schemeClr val="tx1"/>
                </a:solidFill>
                <a:latin typeface="二字元煜臣拙宋简" panose="02010604000000000000" pitchFamily="2" charset="-122"/>
                <a:ea typeface="二字元煜臣拙宋简" panose="02010604000000000000" pitchFamily="2" charset="-122"/>
              </a:rPr>
              <a:t>6</a:t>
            </a:r>
            <a:r>
              <a:rPr lang="zh-CN" altLang="en-US" sz="2000" dirty="0">
                <a:solidFill>
                  <a:schemeClr val="tx1"/>
                </a:solidFill>
                <a:latin typeface="二字元煜臣拙宋简" panose="02010604000000000000" pitchFamily="2" charset="-122"/>
                <a:ea typeface="二字元煜臣拙宋简" panose="02010604000000000000" pitchFamily="2" charset="-122"/>
              </a:rPr>
              <a:t>）铁军：</a:t>
            </a:r>
            <a:endParaRPr lang="en-US" altLang="zh-CN" sz="2000" dirty="0">
              <a:solidFill>
                <a:schemeClr val="tx1"/>
              </a:solidFill>
              <a:latin typeface="二字元煜臣拙宋简" panose="02010604000000000000" pitchFamily="2" charset="-122"/>
              <a:ea typeface="二字元煜臣拙宋简" panose="02010604000000000000" pitchFamily="2" charset="-122"/>
            </a:endParaRPr>
          </a:p>
        </p:txBody>
      </p:sp>
      <p:sp>
        <p:nvSpPr>
          <p:cNvPr id="6" name="任意多边形: 形状 5"/>
          <p:cNvSpPr/>
          <p:nvPr/>
        </p:nvSpPr>
        <p:spPr>
          <a:xfrm flipV="1">
            <a:off x="2105349" y="2420996"/>
            <a:ext cx="2001623" cy="45719"/>
          </a:xfrm>
          <a:custGeom>
            <a:avLst/>
            <a:gdLst>
              <a:gd name="connsiteX0" fmla="*/ 0 w 1638300"/>
              <a:gd name="connsiteY0" fmla="*/ 9558 h 66708"/>
              <a:gd name="connsiteX1" fmla="*/ 95250 w 1638300"/>
              <a:gd name="connsiteY1" fmla="*/ 47658 h 66708"/>
              <a:gd name="connsiteX2" fmla="*/ 180975 w 1638300"/>
              <a:gd name="connsiteY2" fmla="*/ 38133 h 66708"/>
              <a:gd name="connsiteX3" fmla="*/ 285750 w 1638300"/>
              <a:gd name="connsiteY3" fmla="*/ 9558 h 66708"/>
              <a:gd name="connsiteX4" fmla="*/ 314325 w 1638300"/>
              <a:gd name="connsiteY4" fmla="*/ 28608 h 66708"/>
              <a:gd name="connsiteX5" fmla="*/ 333375 w 1638300"/>
              <a:gd name="connsiteY5" fmla="*/ 57183 h 66708"/>
              <a:gd name="connsiteX6" fmla="*/ 361950 w 1638300"/>
              <a:gd name="connsiteY6" fmla="*/ 66708 h 66708"/>
              <a:gd name="connsiteX7" fmla="*/ 428625 w 1638300"/>
              <a:gd name="connsiteY7" fmla="*/ 47658 h 66708"/>
              <a:gd name="connsiteX8" fmla="*/ 504825 w 1638300"/>
              <a:gd name="connsiteY8" fmla="*/ 19083 h 66708"/>
              <a:gd name="connsiteX9" fmla="*/ 561975 w 1638300"/>
              <a:gd name="connsiteY9" fmla="*/ 28608 h 66708"/>
              <a:gd name="connsiteX10" fmla="*/ 695325 w 1638300"/>
              <a:gd name="connsiteY10" fmla="*/ 9558 h 66708"/>
              <a:gd name="connsiteX11" fmla="*/ 733425 w 1638300"/>
              <a:gd name="connsiteY11" fmla="*/ 19083 h 66708"/>
              <a:gd name="connsiteX12" fmla="*/ 790575 w 1638300"/>
              <a:gd name="connsiteY12" fmla="*/ 38133 h 66708"/>
              <a:gd name="connsiteX13" fmla="*/ 1019175 w 1638300"/>
              <a:gd name="connsiteY13" fmla="*/ 9558 h 66708"/>
              <a:gd name="connsiteX14" fmla="*/ 1095375 w 1638300"/>
              <a:gd name="connsiteY14" fmla="*/ 19083 h 66708"/>
              <a:gd name="connsiteX15" fmla="*/ 1152525 w 1638300"/>
              <a:gd name="connsiteY15" fmla="*/ 38133 h 66708"/>
              <a:gd name="connsiteX16" fmla="*/ 1552575 w 1638300"/>
              <a:gd name="connsiteY16" fmla="*/ 38133 h 66708"/>
              <a:gd name="connsiteX17" fmla="*/ 1581150 w 1638300"/>
              <a:gd name="connsiteY17" fmla="*/ 47658 h 66708"/>
              <a:gd name="connsiteX18" fmla="*/ 1638300 w 1638300"/>
              <a:gd name="connsiteY18" fmla="*/ 28608 h 66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38300" h="66708">
                <a:moveTo>
                  <a:pt x="0" y="9558"/>
                </a:moveTo>
                <a:cubicBezTo>
                  <a:pt x="21056" y="20086"/>
                  <a:pt x="65869" y="47658"/>
                  <a:pt x="95250" y="47658"/>
                </a:cubicBezTo>
                <a:cubicBezTo>
                  <a:pt x="124001" y="47658"/>
                  <a:pt x="152400" y="41308"/>
                  <a:pt x="180975" y="38133"/>
                </a:cubicBezTo>
                <a:cubicBezTo>
                  <a:pt x="251595" y="-8947"/>
                  <a:pt x="215674" y="-4457"/>
                  <a:pt x="285750" y="9558"/>
                </a:cubicBezTo>
                <a:cubicBezTo>
                  <a:pt x="295275" y="15908"/>
                  <a:pt x="306230" y="20513"/>
                  <a:pt x="314325" y="28608"/>
                </a:cubicBezTo>
                <a:cubicBezTo>
                  <a:pt x="322420" y="36703"/>
                  <a:pt x="324436" y="50032"/>
                  <a:pt x="333375" y="57183"/>
                </a:cubicBezTo>
                <a:cubicBezTo>
                  <a:pt x="341215" y="63455"/>
                  <a:pt x="352425" y="63533"/>
                  <a:pt x="361950" y="66708"/>
                </a:cubicBezTo>
                <a:cubicBezTo>
                  <a:pt x="381284" y="61875"/>
                  <a:pt x="409494" y="55857"/>
                  <a:pt x="428625" y="47658"/>
                </a:cubicBezTo>
                <a:cubicBezTo>
                  <a:pt x="498357" y="17773"/>
                  <a:pt x="434581" y="36644"/>
                  <a:pt x="504825" y="19083"/>
                </a:cubicBezTo>
                <a:cubicBezTo>
                  <a:pt x="523875" y="22258"/>
                  <a:pt x="542662" y="28608"/>
                  <a:pt x="561975" y="28608"/>
                </a:cubicBezTo>
                <a:cubicBezTo>
                  <a:pt x="645447" y="28608"/>
                  <a:pt x="642442" y="27186"/>
                  <a:pt x="695325" y="9558"/>
                </a:cubicBezTo>
                <a:cubicBezTo>
                  <a:pt x="708025" y="12733"/>
                  <a:pt x="720886" y="15321"/>
                  <a:pt x="733425" y="19083"/>
                </a:cubicBezTo>
                <a:cubicBezTo>
                  <a:pt x="752659" y="24853"/>
                  <a:pt x="790575" y="38133"/>
                  <a:pt x="790575" y="38133"/>
                </a:cubicBezTo>
                <a:cubicBezTo>
                  <a:pt x="902026" y="983"/>
                  <a:pt x="827675" y="20197"/>
                  <a:pt x="1019175" y="9558"/>
                </a:cubicBezTo>
                <a:cubicBezTo>
                  <a:pt x="1044575" y="12733"/>
                  <a:pt x="1070346" y="13720"/>
                  <a:pt x="1095375" y="19083"/>
                </a:cubicBezTo>
                <a:cubicBezTo>
                  <a:pt x="1115010" y="23290"/>
                  <a:pt x="1152525" y="38133"/>
                  <a:pt x="1152525" y="38133"/>
                </a:cubicBezTo>
                <a:cubicBezTo>
                  <a:pt x="1315866" y="10910"/>
                  <a:pt x="1229431" y="21562"/>
                  <a:pt x="1552575" y="38133"/>
                </a:cubicBezTo>
                <a:cubicBezTo>
                  <a:pt x="1562602" y="38647"/>
                  <a:pt x="1571625" y="44483"/>
                  <a:pt x="1581150" y="47658"/>
                </a:cubicBezTo>
                <a:lnTo>
                  <a:pt x="1638300" y="28608"/>
                </a:lnTo>
              </a:path>
            </a:pathLst>
          </a:custGeom>
          <a:ln w="38100">
            <a:solidFill>
              <a:srgbClr val="C00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7" name="任意多边形: 形状 6"/>
          <p:cNvSpPr/>
          <p:nvPr/>
        </p:nvSpPr>
        <p:spPr>
          <a:xfrm flipV="1">
            <a:off x="2124063" y="2845819"/>
            <a:ext cx="1163423" cy="45719"/>
          </a:xfrm>
          <a:custGeom>
            <a:avLst/>
            <a:gdLst>
              <a:gd name="connsiteX0" fmla="*/ 0 w 1638300"/>
              <a:gd name="connsiteY0" fmla="*/ 9558 h 66708"/>
              <a:gd name="connsiteX1" fmla="*/ 95250 w 1638300"/>
              <a:gd name="connsiteY1" fmla="*/ 47658 h 66708"/>
              <a:gd name="connsiteX2" fmla="*/ 180975 w 1638300"/>
              <a:gd name="connsiteY2" fmla="*/ 38133 h 66708"/>
              <a:gd name="connsiteX3" fmla="*/ 285750 w 1638300"/>
              <a:gd name="connsiteY3" fmla="*/ 9558 h 66708"/>
              <a:gd name="connsiteX4" fmla="*/ 314325 w 1638300"/>
              <a:gd name="connsiteY4" fmla="*/ 28608 h 66708"/>
              <a:gd name="connsiteX5" fmla="*/ 333375 w 1638300"/>
              <a:gd name="connsiteY5" fmla="*/ 57183 h 66708"/>
              <a:gd name="connsiteX6" fmla="*/ 361950 w 1638300"/>
              <a:gd name="connsiteY6" fmla="*/ 66708 h 66708"/>
              <a:gd name="connsiteX7" fmla="*/ 428625 w 1638300"/>
              <a:gd name="connsiteY7" fmla="*/ 47658 h 66708"/>
              <a:gd name="connsiteX8" fmla="*/ 504825 w 1638300"/>
              <a:gd name="connsiteY8" fmla="*/ 19083 h 66708"/>
              <a:gd name="connsiteX9" fmla="*/ 561975 w 1638300"/>
              <a:gd name="connsiteY9" fmla="*/ 28608 h 66708"/>
              <a:gd name="connsiteX10" fmla="*/ 695325 w 1638300"/>
              <a:gd name="connsiteY10" fmla="*/ 9558 h 66708"/>
              <a:gd name="connsiteX11" fmla="*/ 733425 w 1638300"/>
              <a:gd name="connsiteY11" fmla="*/ 19083 h 66708"/>
              <a:gd name="connsiteX12" fmla="*/ 790575 w 1638300"/>
              <a:gd name="connsiteY12" fmla="*/ 38133 h 66708"/>
              <a:gd name="connsiteX13" fmla="*/ 1019175 w 1638300"/>
              <a:gd name="connsiteY13" fmla="*/ 9558 h 66708"/>
              <a:gd name="connsiteX14" fmla="*/ 1095375 w 1638300"/>
              <a:gd name="connsiteY14" fmla="*/ 19083 h 66708"/>
              <a:gd name="connsiteX15" fmla="*/ 1152525 w 1638300"/>
              <a:gd name="connsiteY15" fmla="*/ 38133 h 66708"/>
              <a:gd name="connsiteX16" fmla="*/ 1552575 w 1638300"/>
              <a:gd name="connsiteY16" fmla="*/ 38133 h 66708"/>
              <a:gd name="connsiteX17" fmla="*/ 1581150 w 1638300"/>
              <a:gd name="connsiteY17" fmla="*/ 47658 h 66708"/>
              <a:gd name="connsiteX18" fmla="*/ 1638300 w 1638300"/>
              <a:gd name="connsiteY18" fmla="*/ 28608 h 66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38300" h="66708">
                <a:moveTo>
                  <a:pt x="0" y="9558"/>
                </a:moveTo>
                <a:cubicBezTo>
                  <a:pt x="21056" y="20086"/>
                  <a:pt x="65869" y="47658"/>
                  <a:pt x="95250" y="47658"/>
                </a:cubicBezTo>
                <a:cubicBezTo>
                  <a:pt x="124001" y="47658"/>
                  <a:pt x="152400" y="41308"/>
                  <a:pt x="180975" y="38133"/>
                </a:cubicBezTo>
                <a:cubicBezTo>
                  <a:pt x="251595" y="-8947"/>
                  <a:pt x="215674" y="-4457"/>
                  <a:pt x="285750" y="9558"/>
                </a:cubicBezTo>
                <a:cubicBezTo>
                  <a:pt x="295275" y="15908"/>
                  <a:pt x="306230" y="20513"/>
                  <a:pt x="314325" y="28608"/>
                </a:cubicBezTo>
                <a:cubicBezTo>
                  <a:pt x="322420" y="36703"/>
                  <a:pt x="324436" y="50032"/>
                  <a:pt x="333375" y="57183"/>
                </a:cubicBezTo>
                <a:cubicBezTo>
                  <a:pt x="341215" y="63455"/>
                  <a:pt x="352425" y="63533"/>
                  <a:pt x="361950" y="66708"/>
                </a:cubicBezTo>
                <a:cubicBezTo>
                  <a:pt x="381284" y="61875"/>
                  <a:pt x="409494" y="55857"/>
                  <a:pt x="428625" y="47658"/>
                </a:cubicBezTo>
                <a:cubicBezTo>
                  <a:pt x="498357" y="17773"/>
                  <a:pt x="434581" y="36644"/>
                  <a:pt x="504825" y="19083"/>
                </a:cubicBezTo>
                <a:cubicBezTo>
                  <a:pt x="523875" y="22258"/>
                  <a:pt x="542662" y="28608"/>
                  <a:pt x="561975" y="28608"/>
                </a:cubicBezTo>
                <a:cubicBezTo>
                  <a:pt x="645447" y="28608"/>
                  <a:pt x="642442" y="27186"/>
                  <a:pt x="695325" y="9558"/>
                </a:cubicBezTo>
                <a:cubicBezTo>
                  <a:pt x="708025" y="12733"/>
                  <a:pt x="720886" y="15321"/>
                  <a:pt x="733425" y="19083"/>
                </a:cubicBezTo>
                <a:cubicBezTo>
                  <a:pt x="752659" y="24853"/>
                  <a:pt x="790575" y="38133"/>
                  <a:pt x="790575" y="38133"/>
                </a:cubicBezTo>
                <a:cubicBezTo>
                  <a:pt x="902026" y="983"/>
                  <a:pt x="827675" y="20197"/>
                  <a:pt x="1019175" y="9558"/>
                </a:cubicBezTo>
                <a:cubicBezTo>
                  <a:pt x="1044575" y="12733"/>
                  <a:pt x="1070346" y="13720"/>
                  <a:pt x="1095375" y="19083"/>
                </a:cubicBezTo>
                <a:cubicBezTo>
                  <a:pt x="1115010" y="23290"/>
                  <a:pt x="1152525" y="38133"/>
                  <a:pt x="1152525" y="38133"/>
                </a:cubicBezTo>
                <a:cubicBezTo>
                  <a:pt x="1315866" y="10910"/>
                  <a:pt x="1229431" y="21562"/>
                  <a:pt x="1552575" y="38133"/>
                </a:cubicBezTo>
                <a:cubicBezTo>
                  <a:pt x="1562602" y="38647"/>
                  <a:pt x="1571625" y="44483"/>
                  <a:pt x="1581150" y="47658"/>
                </a:cubicBezTo>
                <a:lnTo>
                  <a:pt x="1638300" y="28608"/>
                </a:lnTo>
              </a:path>
            </a:pathLst>
          </a:custGeom>
          <a:ln w="38100">
            <a:solidFill>
              <a:srgbClr val="C00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8" name="任意多边形: 形状 7"/>
          <p:cNvSpPr/>
          <p:nvPr/>
        </p:nvSpPr>
        <p:spPr>
          <a:xfrm flipV="1">
            <a:off x="5080208" y="2935955"/>
            <a:ext cx="1163423" cy="45719"/>
          </a:xfrm>
          <a:custGeom>
            <a:avLst/>
            <a:gdLst>
              <a:gd name="connsiteX0" fmla="*/ 0 w 1638300"/>
              <a:gd name="connsiteY0" fmla="*/ 9558 h 66708"/>
              <a:gd name="connsiteX1" fmla="*/ 95250 w 1638300"/>
              <a:gd name="connsiteY1" fmla="*/ 47658 h 66708"/>
              <a:gd name="connsiteX2" fmla="*/ 180975 w 1638300"/>
              <a:gd name="connsiteY2" fmla="*/ 38133 h 66708"/>
              <a:gd name="connsiteX3" fmla="*/ 285750 w 1638300"/>
              <a:gd name="connsiteY3" fmla="*/ 9558 h 66708"/>
              <a:gd name="connsiteX4" fmla="*/ 314325 w 1638300"/>
              <a:gd name="connsiteY4" fmla="*/ 28608 h 66708"/>
              <a:gd name="connsiteX5" fmla="*/ 333375 w 1638300"/>
              <a:gd name="connsiteY5" fmla="*/ 57183 h 66708"/>
              <a:gd name="connsiteX6" fmla="*/ 361950 w 1638300"/>
              <a:gd name="connsiteY6" fmla="*/ 66708 h 66708"/>
              <a:gd name="connsiteX7" fmla="*/ 428625 w 1638300"/>
              <a:gd name="connsiteY7" fmla="*/ 47658 h 66708"/>
              <a:gd name="connsiteX8" fmla="*/ 504825 w 1638300"/>
              <a:gd name="connsiteY8" fmla="*/ 19083 h 66708"/>
              <a:gd name="connsiteX9" fmla="*/ 561975 w 1638300"/>
              <a:gd name="connsiteY9" fmla="*/ 28608 h 66708"/>
              <a:gd name="connsiteX10" fmla="*/ 695325 w 1638300"/>
              <a:gd name="connsiteY10" fmla="*/ 9558 h 66708"/>
              <a:gd name="connsiteX11" fmla="*/ 733425 w 1638300"/>
              <a:gd name="connsiteY11" fmla="*/ 19083 h 66708"/>
              <a:gd name="connsiteX12" fmla="*/ 790575 w 1638300"/>
              <a:gd name="connsiteY12" fmla="*/ 38133 h 66708"/>
              <a:gd name="connsiteX13" fmla="*/ 1019175 w 1638300"/>
              <a:gd name="connsiteY13" fmla="*/ 9558 h 66708"/>
              <a:gd name="connsiteX14" fmla="*/ 1095375 w 1638300"/>
              <a:gd name="connsiteY14" fmla="*/ 19083 h 66708"/>
              <a:gd name="connsiteX15" fmla="*/ 1152525 w 1638300"/>
              <a:gd name="connsiteY15" fmla="*/ 38133 h 66708"/>
              <a:gd name="connsiteX16" fmla="*/ 1552575 w 1638300"/>
              <a:gd name="connsiteY16" fmla="*/ 38133 h 66708"/>
              <a:gd name="connsiteX17" fmla="*/ 1581150 w 1638300"/>
              <a:gd name="connsiteY17" fmla="*/ 47658 h 66708"/>
              <a:gd name="connsiteX18" fmla="*/ 1638300 w 1638300"/>
              <a:gd name="connsiteY18" fmla="*/ 28608 h 66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38300" h="66708">
                <a:moveTo>
                  <a:pt x="0" y="9558"/>
                </a:moveTo>
                <a:cubicBezTo>
                  <a:pt x="21056" y="20086"/>
                  <a:pt x="65869" y="47658"/>
                  <a:pt x="95250" y="47658"/>
                </a:cubicBezTo>
                <a:cubicBezTo>
                  <a:pt x="124001" y="47658"/>
                  <a:pt x="152400" y="41308"/>
                  <a:pt x="180975" y="38133"/>
                </a:cubicBezTo>
                <a:cubicBezTo>
                  <a:pt x="251595" y="-8947"/>
                  <a:pt x="215674" y="-4457"/>
                  <a:pt x="285750" y="9558"/>
                </a:cubicBezTo>
                <a:cubicBezTo>
                  <a:pt x="295275" y="15908"/>
                  <a:pt x="306230" y="20513"/>
                  <a:pt x="314325" y="28608"/>
                </a:cubicBezTo>
                <a:cubicBezTo>
                  <a:pt x="322420" y="36703"/>
                  <a:pt x="324436" y="50032"/>
                  <a:pt x="333375" y="57183"/>
                </a:cubicBezTo>
                <a:cubicBezTo>
                  <a:pt x="341215" y="63455"/>
                  <a:pt x="352425" y="63533"/>
                  <a:pt x="361950" y="66708"/>
                </a:cubicBezTo>
                <a:cubicBezTo>
                  <a:pt x="381284" y="61875"/>
                  <a:pt x="409494" y="55857"/>
                  <a:pt x="428625" y="47658"/>
                </a:cubicBezTo>
                <a:cubicBezTo>
                  <a:pt x="498357" y="17773"/>
                  <a:pt x="434581" y="36644"/>
                  <a:pt x="504825" y="19083"/>
                </a:cubicBezTo>
                <a:cubicBezTo>
                  <a:pt x="523875" y="22258"/>
                  <a:pt x="542662" y="28608"/>
                  <a:pt x="561975" y="28608"/>
                </a:cubicBezTo>
                <a:cubicBezTo>
                  <a:pt x="645447" y="28608"/>
                  <a:pt x="642442" y="27186"/>
                  <a:pt x="695325" y="9558"/>
                </a:cubicBezTo>
                <a:cubicBezTo>
                  <a:pt x="708025" y="12733"/>
                  <a:pt x="720886" y="15321"/>
                  <a:pt x="733425" y="19083"/>
                </a:cubicBezTo>
                <a:cubicBezTo>
                  <a:pt x="752659" y="24853"/>
                  <a:pt x="790575" y="38133"/>
                  <a:pt x="790575" y="38133"/>
                </a:cubicBezTo>
                <a:cubicBezTo>
                  <a:pt x="902026" y="983"/>
                  <a:pt x="827675" y="20197"/>
                  <a:pt x="1019175" y="9558"/>
                </a:cubicBezTo>
                <a:cubicBezTo>
                  <a:pt x="1044575" y="12733"/>
                  <a:pt x="1070346" y="13720"/>
                  <a:pt x="1095375" y="19083"/>
                </a:cubicBezTo>
                <a:cubicBezTo>
                  <a:pt x="1115010" y="23290"/>
                  <a:pt x="1152525" y="38133"/>
                  <a:pt x="1152525" y="38133"/>
                </a:cubicBezTo>
                <a:cubicBezTo>
                  <a:pt x="1315866" y="10910"/>
                  <a:pt x="1229431" y="21562"/>
                  <a:pt x="1552575" y="38133"/>
                </a:cubicBezTo>
                <a:cubicBezTo>
                  <a:pt x="1562602" y="38647"/>
                  <a:pt x="1571625" y="44483"/>
                  <a:pt x="1581150" y="47658"/>
                </a:cubicBezTo>
                <a:lnTo>
                  <a:pt x="1638300" y="28608"/>
                </a:lnTo>
              </a:path>
            </a:pathLst>
          </a:custGeom>
          <a:ln w="38100">
            <a:solidFill>
              <a:srgbClr val="C00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9" name="任意多边形: 形状 8"/>
          <p:cNvSpPr/>
          <p:nvPr/>
        </p:nvSpPr>
        <p:spPr>
          <a:xfrm flipV="1">
            <a:off x="7175371" y="2958814"/>
            <a:ext cx="1163423" cy="45719"/>
          </a:xfrm>
          <a:custGeom>
            <a:avLst/>
            <a:gdLst>
              <a:gd name="connsiteX0" fmla="*/ 0 w 1638300"/>
              <a:gd name="connsiteY0" fmla="*/ 9558 h 66708"/>
              <a:gd name="connsiteX1" fmla="*/ 95250 w 1638300"/>
              <a:gd name="connsiteY1" fmla="*/ 47658 h 66708"/>
              <a:gd name="connsiteX2" fmla="*/ 180975 w 1638300"/>
              <a:gd name="connsiteY2" fmla="*/ 38133 h 66708"/>
              <a:gd name="connsiteX3" fmla="*/ 285750 w 1638300"/>
              <a:gd name="connsiteY3" fmla="*/ 9558 h 66708"/>
              <a:gd name="connsiteX4" fmla="*/ 314325 w 1638300"/>
              <a:gd name="connsiteY4" fmla="*/ 28608 h 66708"/>
              <a:gd name="connsiteX5" fmla="*/ 333375 w 1638300"/>
              <a:gd name="connsiteY5" fmla="*/ 57183 h 66708"/>
              <a:gd name="connsiteX6" fmla="*/ 361950 w 1638300"/>
              <a:gd name="connsiteY6" fmla="*/ 66708 h 66708"/>
              <a:gd name="connsiteX7" fmla="*/ 428625 w 1638300"/>
              <a:gd name="connsiteY7" fmla="*/ 47658 h 66708"/>
              <a:gd name="connsiteX8" fmla="*/ 504825 w 1638300"/>
              <a:gd name="connsiteY8" fmla="*/ 19083 h 66708"/>
              <a:gd name="connsiteX9" fmla="*/ 561975 w 1638300"/>
              <a:gd name="connsiteY9" fmla="*/ 28608 h 66708"/>
              <a:gd name="connsiteX10" fmla="*/ 695325 w 1638300"/>
              <a:gd name="connsiteY10" fmla="*/ 9558 h 66708"/>
              <a:gd name="connsiteX11" fmla="*/ 733425 w 1638300"/>
              <a:gd name="connsiteY11" fmla="*/ 19083 h 66708"/>
              <a:gd name="connsiteX12" fmla="*/ 790575 w 1638300"/>
              <a:gd name="connsiteY12" fmla="*/ 38133 h 66708"/>
              <a:gd name="connsiteX13" fmla="*/ 1019175 w 1638300"/>
              <a:gd name="connsiteY13" fmla="*/ 9558 h 66708"/>
              <a:gd name="connsiteX14" fmla="*/ 1095375 w 1638300"/>
              <a:gd name="connsiteY14" fmla="*/ 19083 h 66708"/>
              <a:gd name="connsiteX15" fmla="*/ 1152525 w 1638300"/>
              <a:gd name="connsiteY15" fmla="*/ 38133 h 66708"/>
              <a:gd name="connsiteX16" fmla="*/ 1552575 w 1638300"/>
              <a:gd name="connsiteY16" fmla="*/ 38133 h 66708"/>
              <a:gd name="connsiteX17" fmla="*/ 1581150 w 1638300"/>
              <a:gd name="connsiteY17" fmla="*/ 47658 h 66708"/>
              <a:gd name="connsiteX18" fmla="*/ 1638300 w 1638300"/>
              <a:gd name="connsiteY18" fmla="*/ 28608 h 66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38300" h="66708">
                <a:moveTo>
                  <a:pt x="0" y="9558"/>
                </a:moveTo>
                <a:cubicBezTo>
                  <a:pt x="21056" y="20086"/>
                  <a:pt x="65869" y="47658"/>
                  <a:pt x="95250" y="47658"/>
                </a:cubicBezTo>
                <a:cubicBezTo>
                  <a:pt x="124001" y="47658"/>
                  <a:pt x="152400" y="41308"/>
                  <a:pt x="180975" y="38133"/>
                </a:cubicBezTo>
                <a:cubicBezTo>
                  <a:pt x="251595" y="-8947"/>
                  <a:pt x="215674" y="-4457"/>
                  <a:pt x="285750" y="9558"/>
                </a:cubicBezTo>
                <a:cubicBezTo>
                  <a:pt x="295275" y="15908"/>
                  <a:pt x="306230" y="20513"/>
                  <a:pt x="314325" y="28608"/>
                </a:cubicBezTo>
                <a:cubicBezTo>
                  <a:pt x="322420" y="36703"/>
                  <a:pt x="324436" y="50032"/>
                  <a:pt x="333375" y="57183"/>
                </a:cubicBezTo>
                <a:cubicBezTo>
                  <a:pt x="341215" y="63455"/>
                  <a:pt x="352425" y="63533"/>
                  <a:pt x="361950" y="66708"/>
                </a:cubicBezTo>
                <a:cubicBezTo>
                  <a:pt x="381284" y="61875"/>
                  <a:pt x="409494" y="55857"/>
                  <a:pt x="428625" y="47658"/>
                </a:cubicBezTo>
                <a:cubicBezTo>
                  <a:pt x="498357" y="17773"/>
                  <a:pt x="434581" y="36644"/>
                  <a:pt x="504825" y="19083"/>
                </a:cubicBezTo>
                <a:cubicBezTo>
                  <a:pt x="523875" y="22258"/>
                  <a:pt x="542662" y="28608"/>
                  <a:pt x="561975" y="28608"/>
                </a:cubicBezTo>
                <a:cubicBezTo>
                  <a:pt x="645447" y="28608"/>
                  <a:pt x="642442" y="27186"/>
                  <a:pt x="695325" y="9558"/>
                </a:cubicBezTo>
                <a:cubicBezTo>
                  <a:pt x="708025" y="12733"/>
                  <a:pt x="720886" y="15321"/>
                  <a:pt x="733425" y="19083"/>
                </a:cubicBezTo>
                <a:cubicBezTo>
                  <a:pt x="752659" y="24853"/>
                  <a:pt x="790575" y="38133"/>
                  <a:pt x="790575" y="38133"/>
                </a:cubicBezTo>
                <a:cubicBezTo>
                  <a:pt x="902026" y="983"/>
                  <a:pt x="827675" y="20197"/>
                  <a:pt x="1019175" y="9558"/>
                </a:cubicBezTo>
                <a:cubicBezTo>
                  <a:pt x="1044575" y="12733"/>
                  <a:pt x="1070346" y="13720"/>
                  <a:pt x="1095375" y="19083"/>
                </a:cubicBezTo>
                <a:cubicBezTo>
                  <a:pt x="1115010" y="23290"/>
                  <a:pt x="1152525" y="38133"/>
                  <a:pt x="1152525" y="38133"/>
                </a:cubicBezTo>
                <a:cubicBezTo>
                  <a:pt x="1315866" y="10910"/>
                  <a:pt x="1229431" y="21562"/>
                  <a:pt x="1552575" y="38133"/>
                </a:cubicBezTo>
                <a:cubicBezTo>
                  <a:pt x="1562602" y="38647"/>
                  <a:pt x="1571625" y="44483"/>
                  <a:pt x="1581150" y="47658"/>
                </a:cubicBezTo>
                <a:lnTo>
                  <a:pt x="1638300" y="28608"/>
                </a:lnTo>
              </a:path>
            </a:pathLst>
          </a:custGeom>
          <a:ln w="38100">
            <a:solidFill>
              <a:srgbClr val="C00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10" name="任意多边形: 形状 9"/>
          <p:cNvSpPr/>
          <p:nvPr/>
        </p:nvSpPr>
        <p:spPr>
          <a:xfrm flipV="1">
            <a:off x="5080208" y="3428998"/>
            <a:ext cx="1984621" cy="137157"/>
          </a:xfrm>
          <a:custGeom>
            <a:avLst/>
            <a:gdLst>
              <a:gd name="connsiteX0" fmla="*/ 0 w 1638300"/>
              <a:gd name="connsiteY0" fmla="*/ 9558 h 66708"/>
              <a:gd name="connsiteX1" fmla="*/ 95250 w 1638300"/>
              <a:gd name="connsiteY1" fmla="*/ 47658 h 66708"/>
              <a:gd name="connsiteX2" fmla="*/ 180975 w 1638300"/>
              <a:gd name="connsiteY2" fmla="*/ 38133 h 66708"/>
              <a:gd name="connsiteX3" fmla="*/ 285750 w 1638300"/>
              <a:gd name="connsiteY3" fmla="*/ 9558 h 66708"/>
              <a:gd name="connsiteX4" fmla="*/ 314325 w 1638300"/>
              <a:gd name="connsiteY4" fmla="*/ 28608 h 66708"/>
              <a:gd name="connsiteX5" fmla="*/ 333375 w 1638300"/>
              <a:gd name="connsiteY5" fmla="*/ 57183 h 66708"/>
              <a:gd name="connsiteX6" fmla="*/ 361950 w 1638300"/>
              <a:gd name="connsiteY6" fmla="*/ 66708 h 66708"/>
              <a:gd name="connsiteX7" fmla="*/ 428625 w 1638300"/>
              <a:gd name="connsiteY7" fmla="*/ 47658 h 66708"/>
              <a:gd name="connsiteX8" fmla="*/ 504825 w 1638300"/>
              <a:gd name="connsiteY8" fmla="*/ 19083 h 66708"/>
              <a:gd name="connsiteX9" fmla="*/ 561975 w 1638300"/>
              <a:gd name="connsiteY9" fmla="*/ 28608 h 66708"/>
              <a:gd name="connsiteX10" fmla="*/ 695325 w 1638300"/>
              <a:gd name="connsiteY10" fmla="*/ 9558 h 66708"/>
              <a:gd name="connsiteX11" fmla="*/ 733425 w 1638300"/>
              <a:gd name="connsiteY11" fmla="*/ 19083 h 66708"/>
              <a:gd name="connsiteX12" fmla="*/ 790575 w 1638300"/>
              <a:gd name="connsiteY12" fmla="*/ 38133 h 66708"/>
              <a:gd name="connsiteX13" fmla="*/ 1019175 w 1638300"/>
              <a:gd name="connsiteY13" fmla="*/ 9558 h 66708"/>
              <a:gd name="connsiteX14" fmla="*/ 1095375 w 1638300"/>
              <a:gd name="connsiteY14" fmla="*/ 19083 h 66708"/>
              <a:gd name="connsiteX15" fmla="*/ 1152525 w 1638300"/>
              <a:gd name="connsiteY15" fmla="*/ 38133 h 66708"/>
              <a:gd name="connsiteX16" fmla="*/ 1552575 w 1638300"/>
              <a:gd name="connsiteY16" fmla="*/ 38133 h 66708"/>
              <a:gd name="connsiteX17" fmla="*/ 1581150 w 1638300"/>
              <a:gd name="connsiteY17" fmla="*/ 47658 h 66708"/>
              <a:gd name="connsiteX18" fmla="*/ 1638300 w 1638300"/>
              <a:gd name="connsiteY18" fmla="*/ 28608 h 66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38300" h="66708">
                <a:moveTo>
                  <a:pt x="0" y="9558"/>
                </a:moveTo>
                <a:cubicBezTo>
                  <a:pt x="21056" y="20086"/>
                  <a:pt x="65869" y="47658"/>
                  <a:pt x="95250" y="47658"/>
                </a:cubicBezTo>
                <a:cubicBezTo>
                  <a:pt x="124001" y="47658"/>
                  <a:pt x="152400" y="41308"/>
                  <a:pt x="180975" y="38133"/>
                </a:cubicBezTo>
                <a:cubicBezTo>
                  <a:pt x="251595" y="-8947"/>
                  <a:pt x="215674" y="-4457"/>
                  <a:pt x="285750" y="9558"/>
                </a:cubicBezTo>
                <a:cubicBezTo>
                  <a:pt x="295275" y="15908"/>
                  <a:pt x="306230" y="20513"/>
                  <a:pt x="314325" y="28608"/>
                </a:cubicBezTo>
                <a:cubicBezTo>
                  <a:pt x="322420" y="36703"/>
                  <a:pt x="324436" y="50032"/>
                  <a:pt x="333375" y="57183"/>
                </a:cubicBezTo>
                <a:cubicBezTo>
                  <a:pt x="341215" y="63455"/>
                  <a:pt x="352425" y="63533"/>
                  <a:pt x="361950" y="66708"/>
                </a:cubicBezTo>
                <a:cubicBezTo>
                  <a:pt x="381284" y="61875"/>
                  <a:pt x="409494" y="55857"/>
                  <a:pt x="428625" y="47658"/>
                </a:cubicBezTo>
                <a:cubicBezTo>
                  <a:pt x="498357" y="17773"/>
                  <a:pt x="434581" y="36644"/>
                  <a:pt x="504825" y="19083"/>
                </a:cubicBezTo>
                <a:cubicBezTo>
                  <a:pt x="523875" y="22258"/>
                  <a:pt x="542662" y="28608"/>
                  <a:pt x="561975" y="28608"/>
                </a:cubicBezTo>
                <a:cubicBezTo>
                  <a:pt x="645447" y="28608"/>
                  <a:pt x="642442" y="27186"/>
                  <a:pt x="695325" y="9558"/>
                </a:cubicBezTo>
                <a:cubicBezTo>
                  <a:pt x="708025" y="12733"/>
                  <a:pt x="720886" y="15321"/>
                  <a:pt x="733425" y="19083"/>
                </a:cubicBezTo>
                <a:cubicBezTo>
                  <a:pt x="752659" y="24853"/>
                  <a:pt x="790575" y="38133"/>
                  <a:pt x="790575" y="38133"/>
                </a:cubicBezTo>
                <a:cubicBezTo>
                  <a:pt x="902026" y="983"/>
                  <a:pt x="827675" y="20197"/>
                  <a:pt x="1019175" y="9558"/>
                </a:cubicBezTo>
                <a:cubicBezTo>
                  <a:pt x="1044575" y="12733"/>
                  <a:pt x="1070346" y="13720"/>
                  <a:pt x="1095375" y="19083"/>
                </a:cubicBezTo>
                <a:cubicBezTo>
                  <a:pt x="1115010" y="23290"/>
                  <a:pt x="1152525" y="38133"/>
                  <a:pt x="1152525" y="38133"/>
                </a:cubicBezTo>
                <a:cubicBezTo>
                  <a:pt x="1315866" y="10910"/>
                  <a:pt x="1229431" y="21562"/>
                  <a:pt x="1552575" y="38133"/>
                </a:cubicBezTo>
                <a:cubicBezTo>
                  <a:pt x="1562602" y="38647"/>
                  <a:pt x="1571625" y="44483"/>
                  <a:pt x="1581150" y="47658"/>
                </a:cubicBezTo>
                <a:lnTo>
                  <a:pt x="1638300" y="28608"/>
                </a:lnTo>
              </a:path>
            </a:pathLst>
          </a:custGeom>
          <a:ln w="38100">
            <a:solidFill>
              <a:srgbClr val="C00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11" name="任意多边形: 形状 10"/>
          <p:cNvSpPr/>
          <p:nvPr/>
        </p:nvSpPr>
        <p:spPr>
          <a:xfrm flipV="1">
            <a:off x="7316885" y="3428999"/>
            <a:ext cx="1681169" cy="91438"/>
          </a:xfrm>
          <a:custGeom>
            <a:avLst/>
            <a:gdLst>
              <a:gd name="connsiteX0" fmla="*/ 0 w 1638300"/>
              <a:gd name="connsiteY0" fmla="*/ 9558 h 66708"/>
              <a:gd name="connsiteX1" fmla="*/ 95250 w 1638300"/>
              <a:gd name="connsiteY1" fmla="*/ 47658 h 66708"/>
              <a:gd name="connsiteX2" fmla="*/ 180975 w 1638300"/>
              <a:gd name="connsiteY2" fmla="*/ 38133 h 66708"/>
              <a:gd name="connsiteX3" fmla="*/ 285750 w 1638300"/>
              <a:gd name="connsiteY3" fmla="*/ 9558 h 66708"/>
              <a:gd name="connsiteX4" fmla="*/ 314325 w 1638300"/>
              <a:gd name="connsiteY4" fmla="*/ 28608 h 66708"/>
              <a:gd name="connsiteX5" fmla="*/ 333375 w 1638300"/>
              <a:gd name="connsiteY5" fmla="*/ 57183 h 66708"/>
              <a:gd name="connsiteX6" fmla="*/ 361950 w 1638300"/>
              <a:gd name="connsiteY6" fmla="*/ 66708 h 66708"/>
              <a:gd name="connsiteX7" fmla="*/ 428625 w 1638300"/>
              <a:gd name="connsiteY7" fmla="*/ 47658 h 66708"/>
              <a:gd name="connsiteX8" fmla="*/ 504825 w 1638300"/>
              <a:gd name="connsiteY8" fmla="*/ 19083 h 66708"/>
              <a:gd name="connsiteX9" fmla="*/ 561975 w 1638300"/>
              <a:gd name="connsiteY9" fmla="*/ 28608 h 66708"/>
              <a:gd name="connsiteX10" fmla="*/ 695325 w 1638300"/>
              <a:gd name="connsiteY10" fmla="*/ 9558 h 66708"/>
              <a:gd name="connsiteX11" fmla="*/ 733425 w 1638300"/>
              <a:gd name="connsiteY11" fmla="*/ 19083 h 66708"/>
              <a:gd name="connsiteX12" fmla="*/ 790575 w 1638300"/>
              <a:gd name="connsiteY12" fmla="*/ 38133 h 66708"/>
              <a:gd name="connsiteX13" fmla="*/ 1019175 w 1638300"/>
              <a:gd name="connsiteY13" fmla="*/ 9558 h 66708"/>
              <a:gd name="connsiteX14" fmla="*/ 1095375 w 1638300"/>
              <a:gd name="connsiteY14" fmla="*/ 19083 h 66708"/>
              <a:gd name="connsiteX15" fmla="*/ 1152525 w 1638300"/>
              <a:gd name="connsiteY15" fmla="*/ 38133 h 66708"/>
              <a:gd name="connsiteX16" fmla="*/ 1552575 w 1638300"/>
              <a:gd name="connsiteY16" fmla="*/ 38133 h 66708"/>
              <a:gd name="connsiteX17" fmla="*/ 1581150 w 1638300"/>
              <a:gd name="connsiteY17" fmla="*/ 47658 h 66708"/>
              <a:gd name="connsiteX18" fmla="*/ 1638300 w 1638300"/>
              <a:gd name="connsiteY18" fmla="*/ 28608 h 66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38300" h="66708">
                <a:moveTo>
                  <a:pt x="0" y="9558"/>
                </a:moveTo>
                <a:cubicBezTo>
                  <a:pt x="21056" y="20086"/>
                  <a:pt x="65869" y="47658"/>
                  <a:pt x="95250" y="47658"/>
                </a:cubicBezTo>
                <a:cubicBezTo>
                  <a:pt x="124001" y="47658"/>
                  <a:pt x="152400" y="41308"/>
                  <a:pt x="180975" y="38133"/>
                </a:cubicBezTo>
                <a:cubicBezTo>
                  <a:pt x="251595" y="-8947"/>
                  <a:pt x="215674" y="-4457"/>
                  <a:pt x="285750" y="9558"/>
                </a:cubicBezTo>
                <a:cubicBezTo>
                  <a:pt x="295275" y="15908"/>
                  <a:pt x="306230" y="20513"/>
                  <a:pt x="314325" y="28608"/>
                </a:cubicBezTo>
                <a:cubicBezTo>
                  <a:pt x="322420" y="36703"/>
                  <a:pt x="324436" y="50032"/>
                  <a:pt x="333375" y="57183"/>
                </a:cubicBezTo>
                <a:cubicBezTo>
                  <a:pt x="341215" y="63455"/>
                  <a:pt x="352425" y="63533"/>
                  <a:pt x="361950" y="66708"/>
                </a:cubicBezTo>
                <a:cubicBezTo>
                  <a:pt x="381284" y="61875"/>
                  <a:pt x="409494" y="55857"/>
                  <a:pt x="428625" y="47658"/>
                </a:cubicBezTo>
                <a:cubicBezTo>
                  <a:pt x="498357" y="17773"/>
                  <a:pt x="434581" y="36644"/>
                  <a:pt x="504825" y="19083"/>
                </a:cubicBezTo>
                <a:cubicBezTo>
                  <a:pt x="523875" y="22258"/>
                  <a:pt x="542662" y="28608"/>
                  <a:pt x="561975" y="28608"/>
                </a:cubicBezTo>
                <a:cubicBezTo>
                  <a:pt x="645447" y="28608"/>
                  <a:pt x="642442" y="27186"/>
                  <a:pt x="695325" y="9558"/>
                </a:cubicBezTo>
                <a:cubicBezTo>
                  <a:pt x="708025" y="12733"/>
                  <a:pt x="720886" y="15321"/>
                  <a:pt x="733425" y="19083"/>
                </a:cubicBezTo>
                <a:cubicBezTo>
                  <a:pt x="752659" y="24853"/>
                  <a:pt x="790575" y="38133"/>
                  <a:pt x="790575" y="38133"/>
                </a:cubicBezTo>
                <a:cubicBezTo>
                  <a:pt x="902026" y="983"/>
                  <a:pt x="827675" y="20197"/>
                  <a:pt x="1019175" y="9558"/>
                </a:cubicBezTo>
                <a:cubicBezTo>
                  <a:pt x="1044575" y="12733"/>
                  <a:pt x="1070346" y="13720"/>
                  <a:pt x="1095375" y="19083"/>
                </a:cubicBezTo>
                <a:cubicBezTo>
                  <a:pt x="1115010" y="23290"/>
                  <a:pt x="1152525" y="38133"/>
                  <a:pt x="1152525" y="38133"/>
                </a:cubicBezTo>
                <a:cubicBezTo>
                  <a:pt x="1315866" y="10910"/>
                  <a:pt x="1229431" y="21562"/>
                  <a:pt x="1552575" y="38133"/>
                </a:cubicBezTo>
                <a:cubicBezTo>
                  <a:pt x="1562602" y="38647"/>
                  <a:pt x="1571625" y="44483"/>
                  <a:pt x="1581150" y="47658"/>
                </a:cubicBezTo>
                <a:lnTo>
                  <a:pt x="1638300" y="28608"/>
                </a:lnTo>
              </a:path>
            </a:pathLst>
          </a:custGeom>
          <a:ln w="38100">
            <a:solidFill>
              <a:srgbClr val="C00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12" name="任意多边形: 形状 11"/>
          <p:cNvSpPr/>
          <p:nvPr/>
        </p:nvSpPr>
        <p:spPr>
          <a:xfrm flipV="1">
            <a:off x="1418900" y="4331629"/>
            <a:ext cx="2688072" cy="45719"/>
          </a:xfrm>
          <a:custGeom>
            <a:avLst/>
            <a:gdLst>
              <a:gd name="connsiteX0" fmla="*/ 0 w 1638300"/>
              <a:gd name="connsiteY0" fmla="*/ 9558 h 66708"/>
              <a:gd name="connsiteX1" fmla="*/ 95250 w 1638300"/>
              <a:gd name="connsiteY1" fmla="*/ 47658 h 66708"/>
              <a:gd name="connsiteX2" fmla="*/ 180975 w 1638300"/>
              <a:gd name="connsiteY2" fmla="*/ 38133 h 66708"/>
              <a:gd name="connsiteX3" fmla="*/ 285750 w 1638300"/>
              <a:gd name="connsiteY3" fmla="*/ 9558 h 66708"/>
              <a:gd name="connsiteX4" fmla="*/ 314325 w 1638300"/>
              <a:gd name="connsiteY4" fmla="*/ 28608 h 66708"/>
              <a:gd name="connsiteX5" fmla="*/ 333375 w 1638300"/>
              <a:gd name="connsiteY5" fmla="*/ 57183 h 66708"/>
              <a:gd name="connsiteX6" fmla="*/ 361950 w 1638300"/>
              <a:gd name="connsiteY6" fmla="*/ 66708 h 66708"/>
              <a:gd name="connsiteX7" fmla="*/ 428625 w 1638300"/>
              <a:gd name="connsiteY7" fmla="*/ 47658 h 66708"/>
              <a:gd name="connsiteX8" fmla="*/ 504825 w 1638300"/>
              <a:gd name="connsiteY8" fmla="*/ 19083 h 66708"/>
              <a:gd name="connsiteX9" fmla="*/ 561975 w 1638300"/>
              <a:gd name="connsiteY9" fmla="*/ 28608 h 66708"/>
              <a:gd name="connsiteX10" fmla="*/ 695325 w 1638300"/>
              <a:gd name="connsiteY10" fmla="*/ 9558 h 66708"/>
              <a:gd name="connsiteX11" fmla="*/ 733425 w 1638300"/>
              <a:gd name="connsiteY11" fmla="*/ 19083 h 66708"/>
              <a:gd name="connsiteX12" fmla="*/ 790575 w 1638300"/>
              <a:gd name="connsiteY12" fmla="*/ 38133 h 66708"/>
              <a:gd name="connsiteX13" fmla="*/ 1019175 w 1638300"/>
              <a:gd name="connsiteY13" fmla="*/ 9558 h 66708"/>
              <a:gd name="connsiteX14" fmla="*/ 1095375 w 1638300"/>
              <a:gd name="connsiteY14" fmla="*/ 19083 h 66708"/>
              <a:gd name="connsiteX15" fmla="*/ 1152525 w 1638300"/>
              <a:gd name="connsiteY15" fmla="*/ 38133 h 66708"/>
              <a:gd name="connsiteX16" fmla="*/ 1552575 w 1638300"/>
              <a:gd name="connsiteY16" fmla="*/ 38133 h 66708"/>
              <a:gd name="connsiteX17" fmla="*/ 1581150 w 1638300"/>
              <a:gd name="connsiteY17" fmla="*/ 47658 h 66708"/>
              <a:gd name="connsiteX18" fmla="*/ 1638300 w 1638300"/>
              <a:gd name="connsiteY18" fmla="*/ 28608 h 66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38300" h="66708">
                <a:moveTo>
                  <a:pt x="0" y="9558"/>
                </a:moveTo>
                <a:cubicBezTo>
                  <a:pt x="21056" y="20086"/>
                  <a:pt x="65869" y="47658"/>
                  <a:pt x="95250" y="47658"/>
                </a:cubicBezTo>
                <a:cubicBezTo>
                  <a:pt x="124001" y="47658"/>
                  <a:pt x="152400" y="41308"/>
                  <a:pt x="180975" y="38133"/>
                </a:cubicBezTo>
                <a:cubicBezTo>
                  <a:pt x="251595" y="-8947"/>
                  <a:pt x="215674" y="-4457"/>
                  <a:pt x="285750" y="9558"/>
                </a:cubicBezTo>
                <a:cubicBezTo>
                  <a:pt x="295275" y="15908"/>
                  <a:pt x="306230" y="20513"/>
                  <a:pt x="314325" y="28608"/>
                </a:cubicBezTo>
                <a:cubicBezTo>
                  <a:pt x="322420" y="36703"/>
                  <a:pt x="324436" y="50032"/>
                  <a:pt x="333375" y="57183"/>
                </a:cubicBezTo>
                <a:cubicBezTo>
                  <a:pt x="341215" y="63455"/>
                  <a:pt x="352425" y="63533"/>
                  <a:pt x="361950" y="66708"/>
                </a:cubicBezTo>
                <a:cubicBezTo>
                  <a:pt x="381284" y="61875"/>
                  <a:pt x="409494" y="55857"/>
                  <a:pt x="428625" y="47658"/>
                </a:cubicBezTo>
                <a:cubicBezTo>
                  <a:pt x="498357" y="17773"/>
                  <a:pt x="434581" y="36644"/>
                  <a:pt x="504825" y="19083"/>
                </a:cubicBezTo>
                <a:cubicBezTo>
                  <a:pt x="523875" y="22258"/>
                  <a:pt x="542662" y="28608"/>
                  <a:pt x="561975" y="28608"/>
                </a:cubicBezTo>
                <a:cubicBezTo>
                  <a:pt x="645447" y="28608"/>
                  <a:pt x="642442" y="27186"/>
                  <a:pt x="695325" y="9558"/>
                </a:cubicBezTo>
                <a:cubicBezTo>
                  <a:pt x="708025" y="12733"/>
                  <a:pt x="720886" y="15321"/>
                  <a:pt x="733425" y="19083"/>
                </a:cubicBezTo>
                <a:cubicBezTo>
                  <a:pt x="752659" y="24853"/>
                  <a:pt x="790575" y="38133"/>
                  <a:pt x="790575" y="38133"/>
                </a:cubicBezTo>
                <a:cubicBezTo>
                  <a:pt x="902026" y="983"/>
                  <a:pt x="827675" y="20197"/>
                  <a:pt x="1019175" y="9558"/>
                </a:cubicBezTo>
                <a:cubicBezTo>
                  <a:pt x="1044575" y="12733"/>
                  <a:pt x="1070346" y="13720"/>
                  <a:pt x="1095375" y="19083"/>
                </a:cubicBezTo>
                <a:cubicBezTo>
                  <a:pt x="1115010" y="23290"/>
                  <a:pt x="1152525" y="38133"/>
                  <a:pt x="1152525" y="38133"/>
                </a:cubicBezTo>
                <a:cubicBezTo>
                  <a:pt x="1315866" y="10910"/>
                  <a:pt x="1229431" y="21562"/>
                  <a:pt x="1552575" y="38133"/>
                </a:cubicBezTo>
                <a:cubicBezTo>
                  <a:pt x="1562602" y="38647"/>
                  <a:pt x="1571625" y="44483"/>
                  <a:pt x="1581150" y="47658"/>
                </a:cubicBezTo>
                <a:lnTo>
                  <a:pt x="1638300" y="28608"/>
                </a:lnTo>
              </a:path>
            </a:pathLst>
          </a:custGeom>
          <a:ln w="38100">
            <a:solidFill>
              <a:srgbClr val="C00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13" name="任意多边形: 形状 12"/>
          <p:cNvSpPr/>
          <p:nvPr/>
        </p:nvSpPr>
        <p:spPr>
          <a:xfrm flipV="1">
            <a:off x="1629437" y="4782039"/>
            <a:ext cx="1163423" cy="45719"/>
          </a:xfrm>
          <a:custGeom>
            <a:avLst/>
            <a:gdLst>
              <a:gd name="connsiteX0" fmla="*/ 0 w 1638300"/>
              <a:gd name="connsiteY0" fmla="*/ 9558 h 66708"/>
              <a:gd name="connsiteX1" fmla="*/ 95250 w 1638300"/>
              <a:gd name="connsiteY1" fmla="*/ 47658 h 66708"/>
              <a:gd name="connsiteX2" fmla="*/ 180975 w 1638300"/>
              <a:gd name="connsiteY2" fmla="*/ 38133 h 66708"/>
              <a:gd name="connsiteX3" fmla="*/ 285750 w 1638300"/>
              <a:gd name="connsiteY3" fmla="*/ 9558 h 66708"/>
              <a:gd name="connsiteX4" fmla="*/ 314325 w 1638300"/>
              <a:gd name="connsiteY4" fmla="*/ 28608 h 66708"/>
              <a:gd name="connsiteX5" fmla="*/ 333375 w 1638300"/>
              <a:gd name="connsiteY5" fmla="*/ 57183 h 66708"/>
              <a:gd name="connsiteX6" fmla="*/ 361950 w 1638300"/>
              <a:gd name="connsiteY6" fmla="*/ 66708 h 66708"/>
              <a:gd name="connsiteX7" fmla="*/ 428625 w 1638300"/>
              <a:gd name="connsiteY7" fmla="*/ 47658 h 66708"/>
              <a:gd name="connsiteX8" fmla="*/ 504825 w 1638300"/>
              <a:gd name="connsiteY8" fmla="*/ 19083 h 66708"/>
              <a:gd name="connsiteX9" fmla="*/ 561975 w 1638300"/>
              <a:gd name="connsiteY9" fmla="*/ 28608 h 66708"/>
              <a:gd name="connsiteX10" fmla="*/ 695325 w 1638300"/>
              <a:gd name="connsiteY10" fmla="*/ 9558 h 66708"/>
              <a:gd name="connsiteX11" fmla="*/ 733425 w 1638300"/>
              <a:gd name="connsiteY11" fmla="*/ 19083 h 66708"/>
              <a:gd name="connsiteX12" fmla="*/ 790575 w 1638300"/>
              <a:gd name="connsiteY12" fmla="*/ 38133 h 66708"/>
              <a:gd name="connsiteX13" fmla="*/ 1019175 w 1638300"/>
              <a:gd name="connsiteY13" fmla="*/ 9558 h 66708"/>
              <a:gd name="connsiteX14" fmla="*/ 1095375 w 1638300"/>
              <a:gd name="connsiteY14" fmla="*/ 19083 h 66708"/>
              <a:gd name="connsiteX15" fmla="*/ 1152525 w 1638300"/>
              <a:gd name="connsiteY15" fmla="*/ 38133 h 66708"/>
              <a:gd name="connsiteX16" fmla="*/ 1552575 w 1638300"/>
              <a:gd name="connsiteY16" fmla="*/ 38133 h 66708"/>
              <a:gd name="connsiteX17" fmla="*/ 1581150 w 1638300"/>
              <a:gd name="connsiteY17" fmla="*/ 47658 h 66708"/>
              <a:gd name="connsiteX18" fmla="*/ 1638300 w 1638300"/>
              <a:gd name="connsiteY18" fmla="*/ 28608 h 66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38300" h="66708">
                <a:moveTo>
                  <a:pt x="0" y="9558"/>
                </a:moveTo>
                <a:cubicBezTo>
                  <a:pt x="21056" y="20086"/>
                  <a:pt x="65869" y="47658"/>
                  <a:pt x="95250" y="47658"/>
                </a:cubicBezTo>
                <a:cubicBezTo>
                  <a:pt x="124001" y="47658"/>
                  <a:pt x="152400" y="41308"/>
                  <a:pt x="180975" y="38133"/>
                </a:cubicBezTo>
                <a:cubicBezTo>
                  <a:pt x="251595" y="-8947"/>
                  <a:pt x="215674" y="-4457"/>
                  <a:pt x="285750" y="9558"/>
                </a:cubicBezTo>
                <a:cubicBezTo>
                  <a:pt x="295275" y="15908"/>
                  <a:pt x="306230" y="20513"/>
                  <a:pt x="314325" y="28608"/>
                </a:cubicBezTo>
                <a:cubicBezTo>
                  <a:pt x="322420" y="36703"/>
                  <a:pt x="324436" y="50032"/>
                  <a:pt x="333375" y="57183"/>
                </a:cubicBezTo>
                <a:cubicBezTo>
                  <a:pt x="341215" y="63455"/>
                  <a:pt x="352425" y="63533"/>
                  <a:pt x="361950" y="66708"/>
                </a:cubicBezTo>
                <a:cubicBezTo>
                  <a:pt x="381284" y="61875"/>
                  <a:pt x="409494" y="55857"/>
                  <a:pt x="428625" y="47658"/>
                </a:cubicBezTo>
                <a:cubicBezTo>
                  <a:pt x="498357" y="17773"/>
                  <a:pt x="434581" y="36644"/>
                  <a:pt x="504825" y="19083"/>
                </a:cubicBezTo>
                <a:cubicBezTo>
                  <a:pt x="523875" y="22258"/>
                  <a:pt x="542662" y="28608"/>
                  <a:pt x="561975" y="28608"/>
                </a:cubicBezTo>
                <a:cubicBezTo>
                  <a:pt x="645447" y="28608"/>
                  <a:pt x="642442" y="27186"/>
                  <a:pt x="695325" y="9558"/>
                </a:cubicBezTo>
                <a:cubicBezTo>
                  <a:pt x="708025" y="12733"/>
                  <a:pt x="720886" y="15321"/>
                  <a:pt x="733425" y="19083"/>
                </a:cubicBezTo>
                <a:cubicBezTo>
                  <a:pt x="752659" y="24853"/>
                  <a:pt x="790575" y="38133"/>
                  <a:pt x="790575" y="38133"/>
                </a:cubicBezTo>
                <a:cubicBezTo>
                  <a:pt x="902026" y="983"/>
                  <a:pt x="827675" y="20197"/>
                  <a:pt x="1019175" y="9558"/>
                </a:cubicBezTo>
                <a:cubicBezTo>
                  <a:pt x="1044575" y="12733"/>
                  <a:pt x="1070346" y="13720"/>
                  <a:pt x="1095375" y="19083"/>
                </a:cubicBezTo>
                <a:cubicBezTo>
                  <a:pt x="1115010" y="23290"/>
                  <a:pt x="1152525" y="38133"/>
                  <a:pt x="1152525" y="38133"/>
                </a:cubicBezTo>
                <a:cubicBezTo>
                  <a:pt x="1315866" y="10910"/>
                  <a:pt x="1229431" y="21562"/>
                  <a:pt x="1552575" y="38133"/>
                </a:cubicBezTo>
                <a:cubicBezTo>
                  <a:pt x="1562602" y="38647"/>
                  <a:pt x="1571625" y="44483"/>
                  <a:pt x="1581150" y="47658"/>
                </a:cubicBezTo>
                <a:lnTo>
                  <a:pt x="1638300" y="28608"/>
                </a:lnTo>
              </a:path>
            </a:pathLst>
          </a:custGeom>
          <a:ln w="38100">
            <a:solidFill>
              <a:srgbClr val="C00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14" name="任意多边形: 形状 13"/>
          <p:cNvSpPr/>
          <p:nvPr/>
        </p:nvSpPr>
        <p:spPr>
          <a:xfrm flipV="1">
            <a:off x="1281094" y="5181092"/>
            <a:ext cx="5511592" cy="105154"/>
          </a:xfrm>
          <a:custGeom>
            <a:avLst/>
            <a:gdLst>
              <a:gd name="connsiteX0" fmla="*/ 0 w 1638300"/>
              <a:gd name="connsiteY0" fmla="*/ 9558 h 66708"/>
              <a:gd name="connsiteX1" fmla="*/ 95250 w 1638300"/>
              <a:gd name="connsiteY1" fmla="*/ 47658 h 66708"/>
              <a:gd name="connsiteX2" fmla="*/ 180975 w 1638300"/>
              <a:gd name="connsiteY2" fmla="*/ 38133 h 66708"/>
              <a:gd name="connsiteX3" fmla="*/ 285750 w 1638300"/>
              <a:gd name="connsiteY3" fmla="*/ 9558 h 66708"/>
              <a:gd name="connsiteX4" fmla="*/ 314325 w 1638300"/>
              <a:gd name="connsiteY4" fmla="*/ 28608 h 66708"/>
              <a:gd name="connsiteX5" fmla="*/ 333375 w 1638300"/>
              <a:gd name="connsiteY5" fmla="*/ 57183 h 66708"/>
              <a:gd name="connsiteX6" fmla="*/ 361950 w 1638300"/>
              <a:gd name="connsiteY6" fmla="*/ 66708 h 66708"/>
              <a:gd name="connsiteX7" fmla="*/ 428625 w 1638300"/>
              <a:gd name="connsiteY7" fmla="*/ 47658 h 66708"/>
              <a:gd name="connsiteX8" fmla="*/ 504825 w 1638300"/>
              <a:gd name="connsiteY8" fmla="*/ 19083 h 66708"/>
              <a:gd name="connsiteX9" fmla="*/ 561975 w 1638300"/>
              <a:gd name="connsiteY9" fmla="*/ 28608 h 66708"/>
              <a:gd name="connsiteX10" fmla="*/ 695325 w 1638300"/>
              <a:gd name="connsiteY10" fmla="*/ 9558 h 66708"/>
              <a:gd name="connsiteX11" fmla="*/ 733425 w 1638300"/>
              <a:gd name="connsiteY11" fmla="*/ 19083 h 66708"/>
              <a:gd name="connsiteX12" fmla="*/ 790575 w 1638300"/>
              <a:gd name="connsiteY12" fmla="*/ 38133 h 66708"/>
              <a:gd name="connsiteX13" fmla="*/ 1019175 w 1638300"/>
              <a:gd name="connsiteY13" fmla="*/ 9558 h 66708"/>
              <a:gd name="connsiteX14" fmla="*/ 1095375 w 1638300"/>
              <a:gd name="connsiteY14" fmla="*/ 19083 h 66708"/>
              <a:gd name="connsiteX15" fmla="*/ 1152525 w 1638300"/>
              <a:gd name="connsiteY15" fmla="*/ 38133 h 66708"/>
              <a:gd name="connsiteX16" fmla="*/ 1552575 w 1638300"/>
              <a:gd name="connsiteY16" fmla="*/ 38133 h 66708"/>
              <a:gd name="connsiteX17" fmla="*/ 1581150 w 1638300"/>
              <a:gd name="connsiteY17" fmla="*/ 47658 h 66708"/>
              <a:gd name="connsiteX18" fmla="*/ 1638300 w 1638300"/>
              <a:gd name="connsiteY18" fmla="*/ 28608 h 66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38300" h="66708">
                <a:moveTo>
                  <a:pt x="0" y="9558"/>
                </a:moveTo>
                <a:cubicBezTo>
                  <a:pt x="21056" y="20086"/>
                  <a:pt x="65869" y="47658"/>
                  <a:pt x="95250" y="47658"/>
                </a:cubicBezTo>
                <a:cubicBezTo>
                  <a:pt x="124001" y="47658"/>
                  <a:pt x="152400" y="41308"/>
                  <a:pt x="180975" y="38133"/>
                </a:cubicBezTo>
                <a:cubicBezTo>
                  <a:pt x="251595" y="-8947"/>
                  <a:pt x="215674" y="-4457"/>
                  <a:pt x="285750" y="9558"/>
                </a:cubicBezTo>
                <a:cubicBezTo>
                  <a:pt x="295275" y="15908"/>
                  <a:pt x="306230" y="20513"/>
                  <a:pt x="314325" y="28608"/>
                </a:cubicBezTo>
                <a:cubicBezTo>
                  <a:pt x="322420" y="36703"/>
                  <a:pt x="324436" y="50032"/>
                  <a:pt x="333375" y="57183"/>
                </a:cubicBezTo>
                <a:cubicBezTo>
                  <a:pt x="341215" y="63455"/>
                  <a:pt x="352425" y="63533"/>
                  <a:pt x="361950" y="66708"/>
                </a:cubicBezTo>
                <a:cubicBezTo>
                  <a:pt x="381284" y="61875"/>
                  <a:pt x="409494" y="55857"/>
                  <a:pt x="428625" y="47658"/>
                </a:cubicBezTo>
                <a:cubicBezTo>
                  <a:pt x="498357" y="17773"/>
                  <a:pt x="434581" y="36644"/>
                  <a:pt x="504825" y="19083"/>
                </a:cubicBezTo>
                <a:cubicBezTo>
                  <a:pt x="523875" y="22258"/>
                  <a:pt x="542662" y="28608"/>
                  <a:pt x="561975" y="28608"/>
                </a:cubicBezTo>
                <a:cubicBezTo>
                  <a:pt x="645447" y="28608"/>
                  <a:pt x="642442" y="27186"/>
                  <a:pt x="695325" y="9558"/>
                </a:cubicBezTo>
                <a:cubicBezTo>
                  <a:pt x="708025" y="12733"/>
                  <a:pt x="720886" y="15321"/>
                  <a:pt x="733425" y="19083"/>
                </a:cubicBezTo>
                <a:cubicBezTo>
                  <a:pt x="752659" y="24853"/>
                  <a:pt x="790575" y="38133"/>
                  <a:pt x="790575" y="38133"/>
                </a:cubicBezTo>
                <a:cubicBezTo>
                  <a:pt x="902026" y="983"/>
                  <a:pt x="827675" y="20197"/>
                  <a:pt x="1019175" y="9558"/>
                </a:cubicBezTo>
                <a:cubicBezTo>
                  <a:pt x="1044575" y="12733"/>
                  <a:pt x="1070346" y="13720"/>
                  <a:pt x="1095375" y="19083"/>
                </a:cubicBezTo>
                <a:cubicBezTo>
                  <a:pt x="1115010" y="23290"/>
                  <a:pt x="1152525" y="38133"/>
                  <a:pt x="1152525" y="38133"/>
                </a:cubicBezTo>
                <a:cubicBezTo>
                  <a:pt x="1315866" y="10910"/>
                  <a:pt x="1229431" y="21562"/>
                  <a:pt x="1552575" y="38133"/>
                </a:cubicBezTo>
                <a:cubicBezTo>
                  <a:pt x="1562602" y="38647"/>
                  <a:pt x="1571625" y="44483"/>
                  <a:pt x="1581150" y="47658"/>
                </a:cubicBezTo>
                <a:lnTo>
                  <a:pt x="1638300" y="28608"/>
                </a:lnTo>
              </a:path>
            </a:pathLst>
          </a:custGeom>
          <a:ln w="38100">
            <a:solidFill>
              <a:srgbClr val="C00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15" name="任意多边形: 形状 14"/>
          <p:cNvSpPr/>
          <p:nvPr/>
        </p:nvSpPr>
        <p:spPr>
          <a:xfrm flipV="1">
            <a:off x="1847151" y="5745631"/>
            <a:ext cx="2518020" cy="53417"/>
          </a:xfrm>
          <a:custGeom>
            <a:avLst/>
            <a:gdLst>
              <a:gd name="connsiteX0" fmla="*/ 0 w 1638300"/>
              <a:gd name="connsiteY0" fmla="*/ 9558 h 66708"/>
              <a:gd name="connsiteX1" fmla="*/ 95250 w 1638300"/>
              <a:gd name="connsiteY1" fmla="*/ 47658 h 66708"/>
              <a:gd name="connsiteX2" fmla="*/ 180975 w 1638300"/>
              <a:gd name="connsiteY2" fmla="*/ 38133 h 66708"/>
              <a:gd name="connsiteX3" fmla="*/ 285750 w 1638300"/>
              <a:gd name="connsiteY3" fmla="*/ 9558 h 66708"/>
              <a:gd name="connsiteX4" fmla="*/ 314325 w 1638300"/>
              <a:gd name="connsiteY4" fmla="*/ 28608 h 66708"/>
              <a:gd name="connsiteX5" fmla="*/ 333375 w 1638300"/>
              <a:gd name="connsiteY5" fmla="*/ 57183 h 66708"/>
              <a:gd name="connsiteX6" fmla="*/ 361950 w 1638300"/>
              <a:gd name="connsiteY6" fmla="*/ 66708 h 66708"/>
              <a:gd name="connsiteX7" fmla="*/ 428625 w 1638300"/>
              <a:gd name="connsiteY7" fmla="*/ 47658 h 66708"/>
              <a:gd name="connsiteX8" fmla="*/ 504825 w 1638300"/>
              <a:gd name="connsiteY8" fmla="*/ 19083 h 66708"/>
              <a:gd name="connsiteX9" fmla="*/ 561975 w 1638300"/>
              <a:gd name="connsiteY9" fmla="*/ 28608 h 66708"/>
              <a:gd name="connsiteX10" fmla="*/ 695325 w 1638300"/>
              <a:gd name="connsiteY10" fmla="*/ 9558 h 66708"/>
              <a:gd name="connsiteX11" fmla="*/ 733425 w 1638300"/>
              <a:gd name="connsiteY11" fmla="*/ 19083 h 66708"/>
              <a:gd name="connsiteX12" fmla="*/ 790575 w 1638300"/>
              <a:gd name="connsiteY12" fmla="*/ 38133 h 66708"/>
              <a:gd name="connsiteX13" fmla="*/ 1019175 w 1638300"/>
              <a:gd name="connsiteY13" fmla="*/ 9558 h 66708"/>
              <a:gd name="connsiteX14" fmla="*/ 1095375 w 1638300"/>
              <a:gd name="connsiteY14" fmla="*/ 19083 h 66708"/>
              <a:gd name="connsiteX15" fmla="*/ 1152525 w 1638300"/>
              <a:gd name="connsiteY15" fmla="*/ 38133 h 66708"/>
              <a:gd name="connsiteX16" fmla="*/ 1552575 w 1638300"/>
              <a:gd name="connsiteY16" fmla="*/ 38133 h 66708"/>
              <a:gd name="connsiteX17" fmla="*/ 1581150 w 1638300"/>
              <a:gd name="connsiteY17" fmla="*/ 47658 h 66708"/>
              <a:gd name="connsiteX18" fmla="*/ 1638300 w 1638300"/>
              <a:gd name="connsiteY18" fmla="*/ 28608 h 66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38300" h="66708">
                <a:moveTo>
                  <a:pt x="0" y="9558"/>
                </a:moveTo>
                <a:cubicBezTo>
                  <a:pt x="21056" y="20086"/>
                  <a:pt x="65869" y="47658"/>
                  <a:pt x="95250" y="47658"/>
                </a:cubicBezTo>
                <a:cubicBezTo>
                  <a:pt x="124001" y="47658"/>
                  <a:pt x="152400" y="41308"/>
                  <a:pt x="180975" y="38133"/>
                </a:cubicBezTo>
                <a:cubicBezTo>
                  <a:pt x="251595" y="-8947"/>
                  <a:pt x="215674" y="-4457"/>
                  <a:pt x="285750" y="9558"/>
                </a:cubicBezTo>
                <a:cubicBezTo>
                  <a:pt x="295275" y="15908"/>
                  <a:pt x="306230" y="20513"/>
                  <a:pt x="314325" y="28608"/>
                </a:cubicBezTo>
                <a:cubicBezTo>
                  <a:pt x="322420" y="36703"/>
                  <a:pt x="324436" y="50032"/>
                  <a:pt x="333375" y="57183"/>
                </a:cubicBezTo>
                <a:cubicBezTo>
                  <a:pt x="341215" y="63455"/>
                  <a:pt x="352425" y="63533"/>
                  <a:pt x="361950" y="66708"/>
                </a:cubicBezTo>
                <a:cubicBezTo>
                  <a:pt x="381284" y="61875"/>
                  <a:pt x="409494" y="55857"/>
                  <a:pt x="428625" y="47658"/>
                </a:cubicBezTo>
                <a:cubicBezTo>
                  <a:pt x="498357" y="17773"/>
                  <a:pt x="434581" y="36644"/>
                  <a:pt x="504825" y="19083"/>
                </a:cubicBezTo>
                <a:cubicBezTo>
                  <a:pt x="523875" y="22258"/>
                  <a:pt x="542662" y="28608"/>
                  <a:pt x="561975" y="28608"/>
                </a:cubicBezTo>
                <a:cubicBezTo>
                  <a:pt x="645447" y="28608"/>
                  <a:pt x="642442" y="27186"/>
                  <a:pt x="695325" y="9558"/>
                </a:cubicBezTo>
                <a:cubicBezTo>
                  <a:pt x="708025" y="12733"/>
                  <a:pt x="720886" y="15321"/>
                  <a:pt x="733425" y="19083"/>
                </a:cubicBezTo>
                <a:cubicBezTo>
                  <a:pt x="752659" y="24853"/>
                  <a:pt x="790575" y="38133"/>
                  <a:pt x="790575" y="38133"/>
                </a:cubicBezTo>
                <a:cubicBezTo>
                  <a:pt x="902026" y="983"/>
                  <a:pt x="827675" y="20197"/>
                  <a:pt x="1019175" y="9558"/>
                </a:cubicBezTo>
                <a:cubicBezTo>
                  <a:pt x="1044575" y="12733"/>
                  <a:pt x="1070346" y="13720"/>
                  <a:pt x="1095375" y="19083"/>
                </a:cubicBezTo>
                <a:cubicBezTo>
                  <a:pt x="1115010" y="23290"/>
                  <a:pt x="1152525" y="38133"/>
                  <a:pt x="1152525" y="38133"/>
                </a:cubicBezTo>
                <a:cubicBezTo>
                  <a:pt x="1315866" y="10910"/>
                  <a:pt x="1229431" y="21562"/>
                  <a:pt x="1552575" y="38133"/>
                </a:cubicBezTo>
                <a:cubicBezTo>
                  <a:pt x="1562602" y="38647"/>
                  <a:pt x="1571625" y="44483"/>
                  <a:pt x="1581150" y="47658"/>
                </a:cubicBezTo>
                <a:lnTo>
                  <a:pt x="1638300" y="28608"/>
                </a:lnTo>
              </a:path>
            </a:pathLst>
          </a:custGeom>
          <a:ln w="38100">
            <a:solidFill>
              <a:srgbClr val="C00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16" name="任意多边形: 形状 15"/>
          <p:cNvSpPr/>
          <p:nvPr/>
        </p:nvSpPr>
        <p:spPr>
          <a:xfrm flipV="1">
            <a:off x="1847151" y="6183848"/>
            <a:ext cx="1163423" cy="45719"/>
          </a:xfrm>
          <a:custGeom>
            <a:avLst/>
            <a:gdLst>
              <a:gd name="connsiteX0" fmla="*/ 0 w 1638300"/>
              <a:gd name="connsiteY0" fmla="*/ 9558 h 66708"/>
              <a:gd name="connsiteX1" fmla="*/ 95250 w 1638300"/>
              <a:gd name="connsiteY1" fmla="*/ 47658 h 66708"/>
              <a:gd name="connsiteX2" fmla="*/ 180975 w 1638300"/>
              <a:gd name="connsiteY2" fmla="*/ 38133 h 66708"/>
              <a:gd name="connsiteX3" fmla="*/ 285750 w 1638300"/>
              <a:gd name="connsiteY3" fmla="*/ 9558 h 66708"/>
              <a:gd name="connsiteX4" fmla="*/ 314325 w 1638300"/>
              <a:gd name="connsiteY4" fmla="*/ 28608 h 66708"/>
              <a:gd name="connsiteX5" fmla="*/ 333375 w 1638300"/>
              <a:gd name="connsiteY5" fmla="*/ 57183 h 66708"/>
              <a:gd name="connsiteX6" fmla="*/ 361950 w 1638300"/>
              <a:gd name="connsiteY6" fmla="*/ 66708 h 66708"/>
              <a:gd name="connsiteX7" fmla="*/ 428625 w 1638300"/>
              <a:gd name="connsiteY7" fmla="*/ 47658 h 66708"/>
              <a:gd name="connsiteX8" fmla="*/ 504825 w 1638300"/>
              <a:gd name="connsiteY8" fmla="*/ 19083 h 66708"/>
              <a:gd name="connsiteX9" fmla="*/ 561975 w 1638300"/>
              <a:gd name="connsiteY9" fmla="*/ 28608 h 66708"/>
              <a:gd name="connsiteX10" fmla="*/ 695325 w 1638300"/>
              <a:gd name="connsiteY10" fmla="*/ 9558 h 66708"/>
              <a:gd name="connsiteX11" fmla="*/ 733425 w 1638300"/>
              <a:gd name="connsiteY11" fmla="*/ 19083 h 66708"/>
              <a:gd name="connsiteX12" fmla="*/ 790575 w 1638300"/>
              <a:gd name="connsiteY12" fmla="*/ 38133 h 66708"/>
              <a:gd name="connsiteX13" fmla="*/ 1019175 w 1638300"/>
              <a:gd name="connsiteY13" fmla="*/ 9558 h 66708"/>
              <a:gd name="connsiteX14" fmla="*/ 1095375 w 1638300"/>
              <a:gd name="connsiteY14" fmla="*/ 19083 h 66708"/>
              <a:gd name="connsiteX15" fmla="*/ 1152525 w 1638300"/>
              <a:gd name="connsiteY15" fmla="*/ 38133 h 66708"/>
              <a:gd name="connsiteX16" fmla="*/ 1552575 w 1638300"/>
              <a:gd name="connsiteY16" fmla="*/ 38133 h 66708"/>
              <a:gd name="connsiteX17" fmla="*/ 1581150 w 1638300"/>
              <a:gd name="connsiteY17" fmla="*/ 47658 h 66708"/>
              <a:gd name="connsiteX18" fmla="*/ 1638300 w 1638300"/>
              <a:gd name="connsiteY18" fmla="*/ 28608 h 66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38300" h="66708">
                <a:moveTo>
                  <a:pt x="0" y="9558"/>
                </a:moveTo>
                <a:cubicBezTo>
                  <a:pt x="21056" y="20086"/>
                  <a:pt x="65869" y="47658"/>
                  <a:pt x="95250" y="47658"/>
                </a:cubicBezTo>
                <a:cubicBezTo>
                  <a:pt x="124001" y="47658"/>
                  <a:pt x="152400" y="41308"/>
                  <a:pt x="180975" y="38133"/>
                </a:cubicBezTo>
                <a:cubicBezTo>
                  <a:pt x="251595" y="-8947"/>
                  <a:pt x="215674" y="-4457"/>
                  <a:pt x="285750" y="9558"/>
                </a:cubicBezTo>
                <a:cubicBezTo>
                  <a:pt x="295275" y="15908"/>
                  <a:pt x="306230" y="20513"/>
                  <a:pt x="314325" y="28608"/>
                </a:cubicBezTo>
                <a:cubicBezTo>
                  <a:pt x="322420" y="36703"/>
                  <a:pt x="324436" y="50032"/>
                  <a:pt x="333375" y="57183"/>
                </a:cubicBezTo>
                <a:cubicBezTo>
                  <a:pt x="341215" y="63455"/>
                  <a:pt x="352425" y="63533"/>
                  <a:pt x="361950" y="66708"/>
                </a:cubicBezTo>
                <a:cubicBezTo>
                  <a:pt x="381284" y="61875"/>
                  <a:pt x="409494" y="55857"/>
                  <a:pt x="428625" y="47658"/>
                </a:cubicBezTo>
                <a:cubicBezTo>
                  <a:pt x="498357" y="17773"/>
                  <a:pt x="434581" y="36644"/>
                  <a:pt x="504825" y="19083"/>
                </a:cubicBezTo>
                <a:cubicBezTo>
                  <a:pt x="523875" y="22258"/>
                  <a:pt x="542662" y="28608"/>
                  <a:pt x="561975" y="28608"/>
                </a:cubicBezTo>
                <a:cubicBezTo>
                  <a:pt x="645447" y="28608"/>
                  <a:pt x="642442" y="27186"/>
                  <a:pt x="695325" y="9558"/>
                </a:cubicBezTo>
                <a:cubicBezTo>
                  <a:pt x="708025" y="12733"/>
                  <a:pt x="720886" y="15321"/>
                  <a:pt x="733425" y="19083"/>
                </a:cubicBezTo>
                <a:cubicBezTo>
                  <a:pt x="752659" y="24853"/>
                  <a:pt x="790575" y="38133"/>
                  <a:pt x="790575" y="38133"/>
                </a:cubicBezTo>
                <a:cubicBezTo>
                  <a:pt x="902026" y="983"/>
                  <a:pt x="827675" y="20197"/>
                  <a:pt x="1019175" y="9558"/>
                </a:cubicBezTo>
                <a:cubicBezTo>
                  <a:pt x="1044575" y="12733"/>
                  <a:pt x="1070346" y="13720"/>
                  <a:pt x="1095375" y="19083"/>
                </a:cubicBezTo>
                <a:cubicBezTo>
                  <a:pt x="1115010" y="23290"/>
                  <a:pt x="1152525" y="38133"/>
                  <a:pt x="1152525" y="38133"/>
                </a:cubicBezTo>
                <a:cubicBezTo>
                  <a:pt x="1315866" y="10910"/>
                  <a:pt x="1229431" y="21562"/>
                  <a:pt x="1552575" y="38133"/>
                </a:cubicBezTo>
                <a:cubicBezTo>
                  <a:pt x="1562602" y="38647"/>
                  <a:pt x="1571625" y="44483"/>
                  <a:pt x="1581150" y="47658"/>
                </a:cubicBezTo>
                <a:lnTo>
                  <a:pt x="1638300" y="28608"/>
                </a:lnTo>
              </a:path>
            </a:pathLst>
          </a:custGeom>
          <a:ln w="38100">
            <a:solidFill>
              <a:srgbClr val="C00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17" name="任意多边形: 形状 16"/>
          <p:cNvSpPr/>
          <p:nvPr/>
        </p:nvSpPr>
        <p:spPr>
          <a:xfrm flipV="1">
            <a:off x="3425579" y="6203738"/>
            <a:ext cx="1163423" cy="45719"/>
          </a:xfrm>
          <a:custGeom>
            <a:avLst/>
            <a:gdLst>
              <a:gd name="connsiteX0" fmla="*/ 0 w 1638300"/>
              <a:gd name="connsiteY0" fmla="*/ 9558 h 66708"/>
              <a:gd name="connsiteX1" fmla="*/ 95250 w 1638300"/>
              <a:gd name="connsiteY1" fmla="*/ 47658 h 66708"/>
              <a:gd name="connsiteX2" fmla="*/ 180975 w 1638300"/>
              <a:gd name="connsiteY2" fmla="*/ 38133 h 66708"/>
              <a:gd name="connsiteX3" fmla="*/ 285750 w 1638300"/>
              <a:gd name="connsiteY3" fmla="*/ 9558 h 66708"/>
              <a:gd name="connsiteX4" fmla="*/ 314325 w 1638300"/>
              <a:gd name="connsiteY4" fmla="*/ 28608 h 66708"/>
              <a:gd name="connsiteX5" fmla="*/ 333375 w 1638300"/>
              <a:gd name="connsiteY5" fmla="*/ 57183 h 66708"/>
              <a:gd name="connsiteX6" fmla="*/ 361950 w 1638300"/>
              <a:gd name="connsiteY6" fmla="*/ 66708 h 66708"/>
              <a:gd name="connsiteX7" fmla="*/ 428625 w 1638300"/>
              <a:gd name="connsiteY7" fmla="*/ 47658 h 66708"/>
              <a:gd name="connsiteX8" fmla="*/ 504825 w 1638300"/>
              <a:gd name="connsiteY8" fmla="*/ 19083 h 66708"/>
              <a:gd name="connsiteX9" fmla="*/ 561975 w 1638300"/>
              <a:gd name="connsiteY9" fmla="*/ 28608 h 66708"/>
              <a:gd name="connsiteX10" fmla="*/ 695325 w 1638300"/>
              <a:gd name="connsiteY10" fmla="*/ 9558 h 66708"/>
              <a:gd name="connsiteX11" fmla="*/ 733425 w 1638300"/>
              <a:gd name="connsiteY11" fmla="*/ 19083 h 66708"/>
              <a:gd name="connsiteX12" fmla="*/ 790575 w 1638300"/>
              <a:gd name="connsiteY12" fmla="*/ 38133 h 66708"/>
              <a:gd name="connsiteX13" fmla="*/ 1019175 w 1638300"/>
              <a:gd name="connsiteY13" fmla="*/ 9558 h 66708"/>
              <a:gd name="connsiteX14" fmla="*/ 1095375 w 1638300"/>
              <a:gd name="connsiteY14" fmla="*/ 19083 h 66708"/>
              <a:gd name="connsiteX15" fmla="*/ 1152525 w 1638300"/>
              <a:gd name="connsiteY15" fmla="*/ 38133 h 66708"/>
              <a:gd name="connsiteX16" fmla="*/ 1552575 w 1638300"/>
              <a:gd name="connsiteY16" fmla="*/ 38133 h 66708"/>
              <a:gd name="connsiteX17" fmla="*/ 1581150 w 1638300"/>
              <a:gd name="connsiteY17" fmla="*/ 47658 h 66708"/>
              <a:gd name="connsiteX18" fmla="*/ 1638300 w 1638300"/>
              <a:gd name="connsiteY18" fmla="*/ 28608 h 66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38300" h="66708">
                <a:moveTo>
                  <a:pt x="0" y="9558"/>
                </a:moveTo>
                <a:cubicBezTo>
                  <a:pt x="21056" y="20086"/>
                  <a:pt x="65869" y="47658"/>
                  <a:pt x="95250" y="47658"/>
                </a:cubicBezTo>
                <a:cubicBezTo>
                  <a:pt x="124001" y="47658"/>
                  <a:pt x="152400" y="41308"/>
                  <a:pt x="180975" y="38133"/>
                </a:cubicBezTo>
                <a:cubicBezTo>
                  <a:pt x="251595" y="-8947"/>
                  <a:pt x="215674" y="-4457"/>
                  <a:pt x="285750" y="9558"/>
                </a:cubicBezTo>
                <a:cubicBezTo>
                  <a:pt x="295275" y="15908"/>
                  <a:pt x="306230" y="20513"/>
                  <a:pt x="314325" y="28608"/>
                </a:cubicBezTo>
                <a:cubicBezTo>
                  <a:pt x="322420" y="36703"/>
                  <a:pt x="324436" y="50032"/>
                  <a:pt x="333375" y="57183"/>
                </a:cubicBezTo>
                <a:cubicBezTo>
                  <a:pt x="341215" y="63455"/>
                  <a:pt x="352425" y="63533"/>
                  <a:pt x="361950" y="66708"/>
                </a:cubicBezTo>
                <a:cubicBezTo>
                  <a:pt x="381284" y="61875"/>
                  <a:pt x="409494" y="55857"/>
                  <a:pt x="428625" y="47658"/>
                </a:cubicBezTo>
                <a:cubicBezTo>
                  <a:pt x="498357" y="17773"/>
                  <a:pt x="434581" y="36644"/>
                  <a:pt x="504825" y="19083"/>
                </a:cubicBezTo>
                <a:cubicBezTo>
                  <a:pt x="523875" y="22258"/>
                  <a:pt x="542662" y="28608"/>
                  <a:pt x="561975" y="28608"/>
                </a:cubicBezTo>
                <a:cubicBezTo>
                  <a:pt x="645447" y="28608"/>
                  <a:pt x="642442" y="27186"/>
                  <a:pt x="695325" y="9558"/>
                </a:cubicBezTo>
                <a:cubicBezTo>
                  <a:pt x="708025" y="12733"/>
                  <a:pt x="720886" y="15321"/>
                  <a:pt x="733425" y="19083"/>
                </a:cubicBezTo>
                <a:cubicBezTo>
                  <a:pt x="752659" y="24853"/>
                  <a:pt x="790575" y="38133"/>
                  <a:pt x="790575" y="38133"/>
                </a:cubicBezTo>
                <a:cubicBezTo>
                  <a:pt x="902026" y="983"/>
                  <a:pt x="827675" y="20197"/>
                  <a:pt x="1019175" y="9558"/>
                </a:cubicBezTo>
                <a:cubicBezTo>
                  <a:pt x="1044575" y="12733"/>
                  <a:pt x="1070346" y="13720"/>
                  <a:pt x="1095375" y="19083"/>
                </a:cubicBezTo>
                <a:cubicBezTo>
                  <a:pt x="1115010" y="23290"/>
                  <a:pt x="1152525" y="38133"/>
                  <a:pt x="1152525" y="38133"/>
                </a:cubicBezTo>
                <a:cubicBezTo>
                  <a:pt x="1315866" y="10910"/>
                  <a:pt x="1229431" y="21562"/>
                  <a:pt x="1552575" y="38133"/>
                </a:cubicBezTo>
                <a:cubicBezTo>
                  <a:pt x="1562602" y="38647"/>
                  <a:pt x="1571625" y="44483"/>
                  <a:pt x="1581150" y="47658"/>
                </a:cubicBezTo>
                <a:lnTo>
                  <a:pt x="1638300" y="28608"/>
                </a:lnTo>
              </a:path>
            </a:pathLst>
          </a:custGeom>
          <a:ln w="38100">
            <a:solidFill>
              <a:srgbClr val="C00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18" name="任意多边形: 形状 17"/>
          <p:cNvSpPr/>
          <p:nvPr/>
        </p:nvSpPr>
        <p:spPr>
          <a:xfrm>
            <a:off x="1194838" y="6741180"/>
            <a:ext cx="3681443" cy="45719"/>
          </a:xfrm>
          <a:custGeom>
            <a:avLst/>
            <a:gdLst>
              <a:gd name="connsiteX0" fmla="*/ 0 w 1638300"/>
              <a:gd name="connsiteY0" fmla="*/ 9558 h 66708"/>
              <a:gd name="connsiteX1" fmla="*/ 95250 w 1638300"/>
              <a:gd name="connsiteY1" fmla="*/ 47658 h 66708"/>
              <a:gd name="connsiteX2" fmla="*/ 180975 w 1638300"/>
              <a:gd name="connsiteY2" fmla="*/ 38133 h 66708"/>
              <a:gd name="connsiteX3" fmla="*/ 285750 w 1638300"/>
              <a:gd name="connsiteY3" fmla="*/ 9558 h 66708"/>
              <a:gd name="connsiteX4" fmla="*/ 314325 w 1638300"/>
              <a:gd name="connsiteY4" fmla="*/ 28608 h 66708"/>
              <a:gd name="connsiteX5" fmla="*/ 333375 w 1638300"/>
              <a:gd name="connsiteY5" fmla="*/ 57183 h 66708"/>
              <a:gd name="connsiteX6" fmla="*/ 361950 w 1638300"/>
              <a:gd name="connsiteY6" fmla="*/ 66708 h 66708"/>
              <a:gd name="connsiteX7" fmla="*/ 428625 w 1638300"/>
              <a:gd name="connsiteY7" fmla="*/ 47658 h 66708"/>
              <a:gd name="connsiteX8" fmla="*/ 504825 w 1638300"/>
              <a:gd name="connsiteY8" fmla="*/ 19083 h 66708"/>
              <a:gd name="connsiteX9" fmla="*/ 561975 w 1638300"/>
              <a:gd name="connsiteY9" fmla="*/ 28608 h 66708"/>
              <a:gd name="connsiteX10" fmla="*/ 695325 w 1638300"/>
              <a:gd name="connsiteY10" fmla="*/ 9558 h 66708"/>
              <a:gd name="connsiteX11" fmla="*/ 733425 w 1638300"/>
              <a:gd name="connsiteY11" fmla="*/ 19083 h 66708"/>
              <a:gd name="connsiteX12" fmla="*/ 790575 w 1638300"/>
              <a:gd name="connsiteY12" fmla="*/ 38133 h 66708"/>
              <a:gd name="connsiteX13" fmla="*/ 1019175 w 1638300"/>
              <a:gd name="connsiteY13" fmla="*/ 9558 h 66708"/>
              <a:gd name="connsiteX14" fmla="*/ 1095375 w 1638300"/>
              <a:gd name="connsiteY14" fmla="*/ 19083 h 66708"/>
              <a:gd name="connsiteX15" fmla="*/ 1152525 w 1638300"/>
              <a:gd name="connsiteY15" fmla="*/ 38133 h 66708"/>
              <a:gd name="connsiteX16" fmla="*/ 1552575 w 1638300"/>
              <a:gd name="connsiteY16" fmla="*/ 38133 h 66708"/>
              <a:gd name="connsiteX17" fmla="*/ 1581150 w 1638300"/>
              <a:gd name="connsiteY17" fmla="*/ 47658 h 66708"/>
              <a:gd name="connsiteX18" fmla="*/ 1638300 w 1638300"/>
              <a:gd name="connsiteY18" fmla="*/ 28608 h 66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38300" h="66708">
                <a:moveTo>
                  <a:pt x="0" y="9558"/>
                </a:moveTo>
                <a:cubicBezTo>
                  <a:pt x="21056" y="20086"/>
                  <a:pt x="65869" y="47658"/>
                  <a:pt x="95250" y="47658"/>
                </a:cubicBezTo>
                <a:cubicBezTo>
                  <a:pt x="124001" y="47658"/>
                  <a:pt x="152400" y="41308"/>
                  <a:pt x="180975" y="38133"/>
                </a:cubicBezTo>
                <a:cubicBezTo>
                  <a:pt x="251595" y="-8947"/>
                  <a:pt x="215674" y="-4457"/>
                  <a:pt x="285750" y="9558"/>
                </a:cubicBezTo>
                <a:cubicBezTo>
                  <a:pt x="295275" y="15908"/>
                  <a:pt x="306230" y="20513"/>
                  <a:pt x="314325" y="28608"/>
                </a:cubicBezTo>
                <a:cubicBezTo>
                  <a:pt x="322420" y="36703"/>
                  <a:pt x="324436" y="50032"/>
                  <a:pt x="333375" y="57183"/>
                </a:cubicBezTo>
                <a:cubicBezTo>
                  <a:pt x="341215" y="63455"/>
                  <a:pt x="352425" y="63533"/>
                  <a:pt x="361950" y="66708"/>
                </a:cubicBezTo>
                <a:cubicBezTo>
                  <a:pt x="381284" y="61875"/>
                  <a:pt x="409494" y="55857"/>
                  <a:pt x="428625" y="47658"/>
                </a:cubicBezTo>
                <a:cubicBezTo>
                  <a:pt x="498357" y="17773"/>
                  <a:pt x="434581" y="36644"/>
                  <a:pt x="504825" y="19083"/>
                </a:cubicBezTo>
                <a:cubicBezTo>
                  <a:pt x="523875" y="22258"/>
                  <a:pt x="542662" y="28608"/>
                  <a:pt x="561975" y="28608"/>
                </a:cubicBezTo>
                <a:cubicBezTo>
                  <a:pt x="645447" y="28608"/>
                  <a:pt x="642442" y="27186"/>
                  <a:pt x="695325" y="9558"/>
                </a:cubicBezTo>
                <a:cubicBezTo>
                  <a:pt x="708025" y="12733"/>
                  <a:pt x="720886" y="15321"/>
                  <a:pt x="733425" y="19083"/>
                </a:cubicBezTo>
                <a:cubicBezTo>
                  <a:pt x="752659" y="24853"/>
                  <a:pt x="790575" y="38133"/>
                  <a:pt x="790575" y="38133"/>
                </a:cubicBezTo>
                <a:cubicBezTo>
                  <a:pt x="902026" y="983"/>
                  <a:pt x="827675" y="20197"/>
                  <a:pt x="1019175" y="9558"/>
                </a:cubicBezTo>
                <a:cubicBezTo>
                  <a:pt x="1044575" y="12733"/>
                  <a:pt x="1070346" y="13720"/>
                  <a:pt x="1095375" y="19083"/>
                </a:cubicBezTo>
                <a:cubicBezTo>
                  <a:pt x="1115010" y="23290"/>
                  <a:pt x="1152525" y="38133"/>
                  <a:pt x="1152525" y="38133"/>
                </a:cubicBezTo>
                <a:cubicBezTo>
                  <a:pt x="1315866" y="10910"/>
                  <a:pt x="1229431" y="21562"/>
                  <a:pt x="1552575" y="38133"/>
                </a:cubicBezTo>
                <a:cubicBezTo>
                  <a:pt x="1562602" y="38647"/>
                  <a:pt x="1571625" y="44483"/>
                  <a:pt x="1581150" y="47658"/>
                </a:cubicBezTo>
                <a:lnTo>
                  <a:pt x="1638300" y="28608"/>
                </a:lnTo>
              </a:path>
            </a:pathLst>
          </a:custGeom>
          <a:ln w="38100">
            <a:solidFill>
              <a:srgbClr val="C00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19" name="文本框 18"/>
          <p:cNvSpPr txBox="1"/>
          <p:nvPr/>
        </p:nvSpPr>
        <p:spPr>
          <a:xfrm>
            <a:off x="1733463" y="2049580"/>
            <a:ext cx="2745393" cy="461665"/>
          </a:xfrm>
          <a:prstGeom prst="rect">
            <a:avLst/>
          </a:prstGeom>
          <a:noFill/>
        </p:spPr>
        <p:txBody>
          <a:bodyPr wrap="square">
            <a:spAutoFit/>
          </a:bodyPr>
          <a:lstStyle/>
          <a:p>
            <a:pPr algn="ctr"/>
            <a:r>
              <a:rPr lang="en-US" altLang="zh-CN" sz="2000" dirty="0">
                <a:solidFill>
                  <a:schemeClr val="accent1"/>
                </a:solidFill>
                <a:latin typeface="二字元煜臣拙宋简" panose="02010604000000000000" pitchFamily="2" charset="-122"/>
                <a:ea typeface="二字元煜臣拙宋简" panose="02010604000000000000" pitchFamily="2" charset="-122"/>
              </a:rPr>
              <a:t>1924.5</a:t>
            </a:r>
            <a:r>
              <a:rPr lang="zh-CN" altLang="en-US" sz="2000" dirty="0">
                <a:solidFill>
                  <a:schemeClr val="accent1"/>
                </a:solidFill>
                <a:latin typeface="二字元煜臣拙宋简" panose="02010604000000000000" pitchFamily="2" charset="-122"/>
                <a:ea typeface="二字元煜臣拙宋简" panose="02010604000000000000" pitchFamily="2" charset="-122"/>
              </a:rPr>
              <a:t>、广州黄</a:t>
            </a:r>
            <a:r>
              <a:rPr lang="zh-CN" altLang="en-US" sz="2400" dirty="0">
                <a:solidFill>
                  <a:srgbClr val="C00000"/>
                </a:solidFill>
                <a:latin typeface="二字元煜臣拙宋简" panose="02010604000000000000" pitchFamily="2" charset="-122"/>
                <a:ea typeface="二字元煜臣拙宋简" panose="02010604000000000000" pitchFamily="2" charset="-122"/>
              </a:rPr>
              <a:t>埔</a:t>
            </a:r>
            <a:endParaRPr lang="zh-CN" altLang="en-US" sz="2000" dirty="0">
              <a:solidFill>
                <a:srgbClr val="C00000"/>
              </a:solidFill>
              <a:latin typeface="二字元煜臣拙宋简" panose="02010604000000000000" pitchFamily="2" charset="-122"/>
              <a:ea typeface="二字元煜臣拙宋简" panose="02010604000000000000" pitchFamily="2" charset="-122"/>
            </a:endParaRPr>
          </a:p>
        </p:txBody>
      </p:sp>
      <p:sp>
        <p:nvSpPr>
          <p:cNvPr id="20" name="文本框 19"/>
          <p:cNvSpPr txBox="1"/>
          <p:nvPr/>
        </p:nvSpPr>
        <p:spPr>
          <a:xfrm>
            <a:off x="1932971" y="2502679"/>
            <a:ext cx="1545605" cy="400110"/>
          </a:xfrm>
          <a:prstGeom prst="rect">
            <a:avLst/>
          </a:prstGeom>
          <a:noFill/>
        </p:spPr>
        <p:txBody>
          <a:bodyPr wrap="square">
            <a:spAutoFit/>
          </a:bodyPr>
          <a:lstStyle/>
          <a:p>
            <a:pPr algn="ctr"/>
            <a:r>
              <a:rPr lang="zh-CN" altLang="en-US" sz="2000" dirty="0">
                <a:solidFill>
                  <a:schemeClr val="accent1"/>
                </a:solidFill>
                <a:latin typeface="二字元煜臣拙宋简" panose="02010604000000000000" pitchFamily="2" charset="-122"/>
                <a:ea typeface="二字元煜臣拙宋简" panose="02010604000000000000" pitchFamily="2" charset="-122"/>
              </a:rPr>
              <a:t>孙中山</a:t>
            </a:r>
            <a:endParaRPr lang="zh-CN" altLang="en-US" sz="2000" dirty="0">
              <a:solidFill>
                <a:schemeClr val="accent1"/>
              </a:solidFill>
              <a:latin typeface="二字元煜臣拙宋简" panose="02010604000000000000" pitchFamily="2" charset="-122"/>
              <a:ea typeface="二字元煜臣拙宋简" panose="02010604000000000000" pitchFamily="2" charset="-122"/>
            </a:endParaRPr>
          </a:p>
        </p:txBody>
      </p:sp>
      <p:sp>
        <p:nvSpPr>
          <p:cNvPr id="21" name="文本框 20"/>
          <p:cNvSpPr txBox="1"/>
          <p:nvPr/>
        </p:nvSpPr>
        <p:spPr>
          <a:xfrm>
            <a:off x="4889116" y="2574914"/>
            <a:ext cx="1545605" cy="400110"/>
          </a:xfrm>
          <a:prstGeom prst="rect">
            <a:avLst/>
          </a:prstGeom>
          <a:noFill/>
        </p:spPr>
        <p:txBody>
          <a:bodyPr wrap="square">
            <a:spAutoFit/>
          </a:bodyPr>
          <a:lstStyle/>
          <a:p>
            <a:pPr algn="ctr"/>
            <a:r>
              <a:rPr lang="zh-CN" altLang="en-US" sz="2000" dirty="0">
                <a:solidFill>
                  <a:srgbClr val="C00000"/>
                </a:solidFill>
                <a:latin typeface="二字元煜臣拙宋简" panose="02010604000000000000" pitchFamily="2" charset="-122"/>
                <a:ea typeface="二字元煜臣拙宋简" panose="02010604000000000000" pitchFamily="2" charset="-122"/>
              </a:rPr>
              <a:t>周恩来</a:t>
            </a:r>
            <a:endParaRPr lang="zh-CN" altLang="en-US" sz="2000" dirty="0">
              <a:solidFill>
                <a:srgbClr val="C00000"/>
              </a:solidFill>
              <a:latin typeface="二字元煜臣拙宋简" panose="02010604000000000000" pitchFamily="2" charset="-122"/>
              <a:ea typeface="二字元煜臣拙宋简" panose="02010604000000000000" pitchFamily="2" charset="-122"/>
            </a:endParaRPr>
          </a:p>
        </p:txBody>
      </p:sp>
      <p:sp>
        <p:nvSpPr>
          <p:cNvPr id="22" name="文本框 21"/>
          <p:cNvSpPr txBox="1"/>
          <p:nvPr/>
        </p:nvSpPr>
        <p:spPr>
          <a:xfrm>
            <a:off x="6984279" y="2631196"/>
            <a:ext cx="1545605" cy="400110"/>
          </a:xfrm>
          <a:prstGeom prst="rect">
            <a:avLst/>
          </a:prstGeom>
          <a:noFill/>
        </p:spPr>
        <p:txBody>
          <a:bodyPr wrap="square">
            <a:spAutoFit/>
          </a:bodyPr>
          <a:lstStyle/>
          <a:p>
            <a:pPr algn="ctr"/>
            <a:r>
              <a:rPr lang="zh-CN" altLang="en-US" sz="2000" dirty="0">
                <a:solidFill>
                  <a:schemeClr val="accent1"/>
                </a:solidFill>
                <a:latin typeface="二字元煜臣拙宋简" panose="02010604000000000000" pitchFamily="2" charset="-122"/>
                <a:ea typeface="二字元煜臣拙宋简" panose="02010604000000000000" pitchFamily="2" charset="-122"/>
              </a:rPr>
              <a:t>蒋介石</a:t>
            </a:r>
            <a:endParaRPr lang="zh-CN" altLang="en-US" sz="2000" dirty="0">
              <a:solidFill>
                <a:schemeClr val="accent1"/>
              </a:solidFill>
              <a:latin typeface="二字元煜臣拙宋简" panose="02010604000000000000" pitchFamily="2" charset="-122"/>
              <a:ea typeface="二字元煜臣拙宋简" panose="02010604000000000000" pitchFamily="2" charset="-122"/>
            </a:endParaRPr>
          </a:p>
        </p:txBody>
      </p:sp>
      <p:sp>
        <p:nvSpPr>
          <p:cNvPr id="23" name="文本框 22"/>
          <p:cNvSpPr txBox="1"/>
          <p:nvPr/>
        </p:nvSpPr>
        <p:spPr>
          <a:xfrm>
            <a:off x="4646123" y="3107196"/>
            <a:ext cx="2676034" cy="400110"/>
          </a:xfrm>
          <a:prstGeom prst="rect">
            <a:avLst/>
          </a:prstGeom>
          <a:noFill/>
        </p:spPr>
        <p:txBody>
          <a:bodyPr wrap="square">
            <a:spAutoFit/>
          </a:bodyPr>
          <a:lstStyle/>
          <a:p>
            <a:pPr algn="ctr"/>
            <a:r>
              <a:rPr lang="zh-CN" altLang="en-US" sz="2000" dirty="0">
                <a:solidFill>
                  <a:schemeClr val="accent1"/>
                </a:solidFill>
                <a:latin typeface="二字元煜臣拙宋简" panose="02010604000000000000" pitchFamily="2" charset="-122"/>
                <a:ea typeface="二字元煜臣拙宋简" panose="02010604000000000000" pitchFamily="2" charset="-122"/>
              </a:rPr>
              <a:t>国民革命军的建立</a:t>
            </a:r>
            <a:endParaRPr lang="zh-CN" altLang="en-US" sz="2000" dirty="0">
              <a:solidFill>
                <a:schemeClr val="accent1"/>
              </a:solidFill>
              <a:latin typeface="二字元煜臣拙宋简" panose="02010604000000000000" pitchFamily="2" charset="-122"/>
              <a:ea typeface="二字元煜臣拙宋简" panose="02010604000000000000" pitchFamily="2" charset="-122"/>
            </a:endParaRPr>
          </a:p>
        </p:txBody>
      </p:sp>
      <p:sp>
        <p:nvSpPr>
          <p:cNvPr id="24" name="文本框 23"/>
          <p:cNvSpPr txBox="1"/>
          <p:nvPr/>
        </p:nvSpPr>
        <p:spPr>
          <a:xfrm>
            <a:off x="7064829" y="3107196"/>
            <a:ext cx="2286253" cy="400110"/>
          </a:xfrm>
          <a:prstGeom prst="rect">
            <a:avLst/>
          </a:prstGeom>
          <a:noFill/>
        </p:spPr>
        <p:txBody>
          <a:bodyPr wrap="square">
            <a:spAutoFit/>
          </a:bodyPr>
          <a:lstStyle/>
          <a:p>
            <a:pPr algn="ctr"/>
            <a:r>
              <a:rPr lang="zh-CN" altLang="en-US" sz="2000" dirty="0">
                <a:solidFill>
                  <a:schemeClr val="accent1"/>
                </a:solidFill>
                <a:latin typeface="二字元煜臣拙宋简" panose="02010604000000000000" pitchFamily="2" charset="-122"/>
                <a:ea typeface="二字元煜臣拙宋简" panose="02010604000000000000" pitchFamily="2" charset="-122"/>
              </a:rPr>
              <a:t>随后的北伐战争</a:t>
            </a:r>
            <a:endParaRPr lang="zh-CN" altLang="en-US" sz="2000" dirty="0">
              <a:solidFill>
                <a:schemeClr val="accent1"/>
              </a:solidFill>
              <a:latin typeface="二字元煜臣拙宋简" panose="02010604000000000000" pitchFamily="2" charset="-122"/>
              <a:ea typeface="二字元煜臣拙宋简" panose="02010604000000000000" pitchFamily="2" charset="-122"/>
            </a:endParaRPr>
          </a:p>
        </p:txBody>
      </p:sp>
      <p:sp>
        <p:nvSpPr>
          <p:cNvPr id="25" name="文本框 24"/>
          <p:cNvSpPr txBox="1"/>
          <p:nvPr/>
        </p:nvSpPr>
        <p:spPr>
          <a:xfrm>
            <a:off x="1165279" y="3964909"/>
            <a:ext cx="3025721" cy="400110"/>
          </a:xfrm>
          <a:prstGeom prst="rect">
            <a:avLst/>
          </a:prstGeom>
          <a:noFill/>
        </p:spPr>
        <p:txBody>
          <a:bodyPr wrap="square">
            <a:spAutoFit/>
          </a:bodyPr>
          <a:lstStyle/>
          <a:p>
            <a:pPr algn="ctr"/>
            <a:r>
              <a:rPr lang="en-US" altLang="zh-CN" sz="2000" dirty="0">
                <a:solidFill>
                  <a:schemeClr val="accent1"/>
                </a:solidFill>
                <a:latin typeface="二字元煜臣拙宋简" panose="02010604000000000000" pitchFamily="2" charset="-122"/>
                <a:ea typeface="二字元煜臣拙宋简" panose="02010604000000000000" pitchFamily="2" charset="-122"/>
              </a:rPr>
              <a:t>1926</a:t>
            </a:r>
            <a:r>
              <a:rPr lang="zh-CN" altLang="en-US" sz="2000" dirty="0">
                <a:solidFill>
                  <a:schemeClr val="accent1"/>
                </a:solidFill>
                <a:latin typeface="二字元煜臣拙宋简" panose="02010604000000000000" pitchFamily="2" charset="-122"/>
                <a:ea typeface="二字元煜臣拙宋简" panose="02010604000000000000" pitchFamily="2" charset="-122"/>
              </a:rPr>
              <a:t>年，广州国民政府</a:t>
            </a:r>
            <a:endParaRPr lang="zh-CN" altLang="en-US" sz="2000" dirty="0">
              <a:solidFill>
                <a:schemeClr val="accent1"/>
              </a:solidFill>
              <a:latin typeface="二字元煜臣拙宋简" panose="02010604000000000000" pitchFamily="2" charset="-122"/>
              <a:ea typeface="二字元煜臣拙宋简" panose="02010604000000000000" pitchFamily="2" charset="-122"/>
            </a:endParaRPr>
          </a:p>
        </p:txBody>
      </p:sp>
      <p:sp>
        <p:nvSpPr>
          <p:cNvPr id="26" name="文本框 25"/>
          <p:cNvSpPr txBox="1"/>
          <p:nvPr/>
        </p:nvSpPr>
        <p:spPr>
          <a:xfrm>
            <a:off x="1563963" y="4428704"/>
            <a:ext cx="1082772" cy="400110"/>
          </a:xfrm>
          <a:prstGeom prst="rect">
            <a:avLst/>
          </a:prstGeom>
          <a:noFill/>
        </p:spPr>
        <p:txBody>
          <a:bodyPr wrap="square">
            <a:spAutoFit/>
          </a:bodyPr>
          <a:lstStyle/>
          <a:p>
            <a:pPr algn="ctr"/>
            <a:r>
              <a:rPr lang="zh-CN" altLang="en-US" sz="2000" dirty="0">
                <a:solidFill>
                  <a:schemeClr val="accent1"/>
                </a:solidFill>
                <a:latin typeface="二字元煜臣拙宋简" panose="02010604000000000000" pitchFamily="2" charset="-122"/>
                <a:ea typeface="二字元煜臣拙宋简" panose="02010604000000000000" pitchFamily="2" charset="-122"/>
              </a:rPr>
              <a:t>蒋介石</a:t>
            </a:r>
            <a:endParaRPr lang="zh-CN" altLang="en-US" sz="2000" dirty="0">
              <a:solidFill>
                <a:schemeClr val="accent1"/>
              </a:solidFill>
              <a:latin typeface="二字元煜臣拙宋简" panose="02010604000000000000" pitchFamily="2" charset="-122"/>
              <a:ea typeface="二字元煜臣拙宋简" panose="02010604000000000000" pitchFamily="2" charset="-122"/>
            </a:endParaRPr>
          </a:p>
        </p:txBody>
      </p:sp>
      <p:sp>
        <p:nvSpPr>
          <p:cNvPr id="27" name="文本框 26"/>
          <p:cNvSpPr txBox="1"/>
          <p:nvPr/>
        </p:nvSpPr>
        <p:spPr>
          <a:xfrm>
            <a:off x="1222680" y="4856947"/>
            <a:ext cx="5842150" cy="400110"/>
          </a:xfrm>
          <a:prstGeom prst="rect">
            <a:avLst/>
          </a:prstGeom>
          <a:noFill/>
        </p:spPr>
        <p:txBody>
          <a:bodyPr wrap="square">
            <a:spAutoFit/>
          </a:bodyPr>
          <a:lstStyle/>
          <a:p>
            <a:pPr algn="ctr"/>
            <a:r>
              <a:rPr lang="zh-CN" altLang="en-US" sz="2000" dirty="0">
                <a:solidFill>
                  <a:schemeClr val="accent1"/>
                </a:solidFill>
                <a:latin typeface="二字元煜臣拙宋简" panose="02010604000000000000" pitchFamily="2" charset="-122"/>
                <a:ea typeface="二字元煜臣拙宋简" panose="02010604000000000000" pitchFamily="2" charset="-122"/>
              </a:rPr>
              <a:t>推翻</a:t>
            </a:r>
            <a:r>
              <a:rPr lang="zh-CN" altLang="en-US" sz="2000" dirty="0">
                <a:solidFill>
                  <a:srgbClr val="C00000"/>
                </a:solidFill>
                <a:latin typeface="二字元煜臣拙宋简" panose="02010604000000000000" pitchFamily="2" charset="-122"/>
                <a:ea typeface="二字元煜臣拙宋简" panose="02010604000000000000" pitchFamily="2" charset="-122"/>
              </a:rPr>
              <a:t>吴佩孚、孙传芳、张作霖</a:t>
            </a:r>
            <a:r>
              <a:rPr lang="zh-CN" altLang="en-US" sz="2000" dirty="0">
                <a:solidFill>
                  <a:schemeClr val="accent1"/>
                </a:solidFill>
                <a:latin typeface="二字元煜臣拙宋简" panose="02010604000000000000" pitchFamily="2" charset="-122"/>
                <a:ea typeface="二字元煜臣拙宋简" panose="02010604000000000000" pitchFamily="2" charset="-122"/>
              </a:rPr>
              <a:t>的统治，统一全国。</a:t>
            </a:r>
            <a:endParaRPr lang="zh-CN" altLang="en-US" sz="2000" dirty="0">
              <a:solidFill>
                <a:schemeClr val="accent1"/>
              </a:solidFill>
              <a:latin typeface="二字元煜臣拙宋简" panose="02010604000000000000" pitchFamily="2" charset="-122"/>
              <a:ea typeface="二字元煜臣拙宋简" panose="02010604000000000000" pitchFamily="2" charset="-122"/>
            </a:endParaRPr>
          </a:p>
        </p:txBody>
      </p:sp>
      <p:sp>
        <p:nvSpPr>
          <p:cNvPr id="28" name="文本框 27"/>
          <p:cNvSpPr txBox="1"/>
          <p:nvPr/>
        </p:nvSpPr>
        <p:spPr>
          <a:xfrm>
            <a:off x="1733463" y="5427139"/>
            <a:ext cx="2745393" cy="400110"/>
          </a:xfrm>
          <a:prstGeom prst="rect">
            <a:avLst/>
          </a:prstGeom>
          <a:noFill/>
        </p:spPr>
        <p:txBody>
          <a:bodyPr wrap="square">
            <a:spAutoFit/>
          </a:bodyPr>
          <a:lstStyle/>
          <a:p>
            <a:pPr algn="ctr"/>
            <a:r>
              <a:rPr lang="zh-CN" altLang="en-US" sz="2000" dirty="0">
                <a:solidFill>
                  <a:schemeClr val="accent1"/>
                </a:solidFill>
                <a:latin typeface="二字元煜臣拙宋简" panose="02010604000000000000" pitchFamily="2" charset="-122"/>
                <a:ea typeface="二字元煜臣拙宋简" panose="02010604000000000000" pitchFamily="2" charset="-122"/>
              </a:rPr>
              <a:t>湖南、湖北</a:t>
            </a:r>
            <a:endParaRPr lang="zh-CN" altLang="en-US" sz="2000" dirty="0">
              <a:solidFill>
                <a:schemeClr val="accent1"/>
              </a:solidFill>
              <a:latin typeface="二字元煜臣拙宋简" panose="02010604000000000000" pitchFamily="2" charset="-122"/>
              <a:ea typeface="二字元煜臣拙宋简" panose="02010604000000000000" pitchFamily="2" charset="-122"/>
            </a:endParaRPr>
          </a:p>
        </p:txBody>
      </p:sp>
      <p:sp>
        <p:nvSpPr>
          <p:cNvPr id="29" name="文本框 28"/>
          <p:cNvSpPr txBox="1"/>
          <p:nvPr/>
        </p:nvSpPr>
        <p:spPr>
          <a:xfrm>
            <a:off x="2524449" y="5849347"/>
            <a:ext cx="3025721" cy="400110"/>
          </a:xfrm>
          <a:prstGeom prst="rect">
            <a:avLst/>
          </a:prstGeom>
          <a:noFill/>
        </p:spPr>
        <p:txBody>
          <a:bodyPr wrap="square">
            <a:spAutoFit/>
          </a:bodyPr>
          <a:lstStyle/>
          <a:p>
            <a:pPr algn="ctr"/>
            <a:r>
              <a:rPr lang="zh-CN" altLang="en-US" sz="2000" dirty="0">
                <a:solidFill>
                  <a:schemeClr val="accent1"/>
                </a:solidFill>
                <a:latin typeface="二字元煜臣拙宋简" panose="02010604000000000000" pitchFamily="2" charset="-122"/>
                <a:ea typeface="二字元煜臣拙宋简" panose="02010604000000000000" pitchFamily="2" charset="-122"/>
              </a:rPr>
              <a:t>贺胜桥战役</a:t>
            </a:r>
            <a:endParaRPr lang="zh-CN" altLang="en-US" sz="2000" dirty="0">
              <a:solidFill>
                <a:schemeClr val="accent1"/>
              </a:solidFill>
              <a:latin typeface="二字元煜臣拙宋简" panose="02010604000000000000" pitchFamily="2" charset="-122"/>
              <a:ea typeface="二字元煜臣拙宋简" panose="02010604000000000000" pitchFamily="2" charset="-122"/>
            </a:endParaRPr>
          </a:p>
        </p:txBody>
      </p:sp>
      <p:sp>
        <p:nvSpPr>
          <p:cNvPr id="30" name="文本框 29"/>
          <p:cNvSpPr txBox="1"/>
          <p:nvPr/>
        </p:nvSpPr>
        <p:spPr>
          <a:xfrm>
            <a:off x="1671928" y="5858634"/>
            <a:ext cx="1459440" cy="400110"/>
          </a:xfrm>
          <a:prstGeom prst="rect">
            <a:avLst/>
          </a:prstGeom>
          <a:noFill/>
        </p:spPr>
        <p:txBody>
          <a:bodyPr wrap="square">
            <a:spAutoFit/>
          </a:bodyPr>
          <a:lstStyle/>
          <a:p>
            <a:pPr algn="ctr"/>
            <a:r>
              <a:rPr lang="zh-CN" altLang="en-US" sz="2000" dirty="0">
                <a:solidFill>
                  <a:schemeClr val="accent1"/>
                </a:solidFill>
                <a:latin typeface="二字元煜臣拙宋简" panose="02010604000000000000" pitchFamily="2" charset="-122"/>
                <a:ea typeface="二字元煜臣拙宋简" panose="02010604000000000000" pitchFamily="2" charset="-122"/>
              </a:rPr>
              <a:t>汀泗桥战役</a:t>
            </a:r>
            <a:endParaRPr lang="zh-CN" altLang="en-US" sz="2000" dirty="0">
              <a:solidFill>
                <a:schemeClr val="accent1"/>
              </a:solidFill>
              <a:latin typeface="二字元煜臣拙宋简" panose="02010604000000000000" pitchFamily="2" charset="-122"/>
              <a:ea typeface="二字元煜臣拙宋简" panose="02010604000000000000" pitchFamily="2" charset="-122"/>
            </a:endParaRPr>
          </a:p>
        </p:txBody>
      </p:sp>
      <p:sp>
        <p:nvSpPr>
          <p:cNvPr id="31" name="文本框 30"/>
          <p:cNvSpPr txBox="1"/>
          <p:nvPr/>
        </p:nvSpPr>
        <p:spPr>
          <a:xfrm>
            <a:off x="916001" y="6326278"/>
            <a:ext cx="3025721" cy="400110"/>
          </a:xfrm>
          <a:prstGeom prst="rect">
            <a:avLst/>
          </a:prstGeom>
          <a:noFill/>
        </p:spPr>
        <p:txBody>
          <a:bodyPr wrap="square">
            <a:spAutoFit/>
          </a:bodyPr>
          <a:lstStyle/>
          <a:p>
            <a:pPr algn="ctr"/>
            <a:r>
              <a:rPr lang="zh-CN" altLang="en-US" sz="2000" dirty="0">
                <a:solidFill>
                  <a:schemeClr val="accent1"/>
                </a:solidFill>
                <a:latin typeface="二字元煜臣拙宋简" panose="02010604000000000000" pitchFamily="2" charset="-122"/>
                <a:ea typeface="二字元煜臣拙宋简" panose="02010604000000000000" pitchFamily="2" charset="-122"/>
              </a:rPr>
              <a:t>叶挺</a:t>
            </a:r>
            <a:r>
              <a:rPr lang="en-US" altLang="zh-CN" sz="2000" dirty="0">
                <a:solidFill>
                  <a:schemeClr val="accent1"/>
                </a:solidFill>
                <a:latin typeface="二字元煜臣拙宋简" panose="02010604000000000000" pitchFamily="2" charset="-122"/>
                <a:ea typeface="二字元煜臣拙宋简" panose="02010604000000000000" pitchFamily="2" charset="-122"/>
              </a:rPr>
              <a:t>-</a:t>
            </a:r>
            <a:r>
              <a:rPr lang="zh-CN" altLang="en-US" sz="2000" dirty="0">
                <a:solidFill>
                  <a:schemeClr val="accent1"/>
                </a:solidFill>
                <a:latin typeface="二字元煜臣拙宋简" panose="02010604000000000000" pitchFamily="2" charset="-122"/>
                <a:ea typeface="二字元煜臣拙宋简" panose="02010604000000000000" pitchFamily="2" charset="-122"/>
              </a:rPr>
              <a:t>第四军独立团</a:t>
            </a:r>
            <a:endParaRPr lang="zh-CN" altLang="en-US" sz="2000" dirty="0">
              <a:solidFill>
                <a:schemeClr val="accent1"/>
              </a:solidFill>
              <a:latin typeface="二字元煜臣拙宋简" panose="02010604000000000000" pitchFamily="2" charset="-122"/>
              <a:ea typeface="二字元煜臣拙宋简" panose="02010604000000000000" pitchFamily="2" charset="-122"/>
            </a:endParaRPr>
          </a:p>
        </p:txBody>
      </p:sp>
      <p:pic>
        <p:nvPicPr>
          <p:cNvPr id="32" name="图片 31"/>
          <p:cNvPicPr>
            <a:picLocks noChangeAspect="1" noChangeArrowheads="1"/>
          </p:cNvPicPr>
          <p:nvPr/>
        </p:nvPicPr>
        <p:blipFill>
          <a:blip r:embed="rId1" cstate="print"/>
          <a:srcRect/>
          <a:stretch>
            <a:fillRect/>
          </a:stretch>
        </p:blipFill>
        <p:spPr bwMode="auto">
          <a:xfrm>
            <a:off x="4478856" y="1212193"/>
            <a:ext cx="1314393" cy="12389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3" name="Picture 4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442918" y="5239731"/>
            <a:ext cx="1299358" cy="1538741"/>
          </a:xfrm>
          <a:prstGeom prst="ellipse">
            <a:avLst/>
          </a:prstGeom>
          <a:solidFill>
            <a:srgbClr val="FFFFFF">
              <a:shade val="85000"/>
            </a:srgbClr>
          </a:solidFill>
          <a:ln w="76200">
            <a:solidFill>
              <a:schemeClr val="bg1"/>
            </a:solidFill>
          </a:ln>
          <a:effectLst>
            <a:reflection blurRad="12700" stA="38000" endPos="28000" dist="5000" dir="5400000" sy="-100000" algn="bl" rotWithShape="0"/>
          </a:effectLst>
          <a:extLs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4" name="文本框 33"/>
          <p:cNvSpPr txBox="1"/>
          <p:nvPr/>
        </p:nvSpPr>
        <p:spPr>
          <a:xfrm>
            <a:off x="5583698" y="6296699"/>
            <a:ext cx="1017798" cy="400110"/>
          </a:xfrm>
          <a:prstGeom prst="rect">
            <a:avLst/>
          </a:prstGeom>
          <a:solidFill>
            <a:schemeClr val="tx1"/>
          </a:solid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dist"/>
            <a:r>
              <a:rPr lang="zh-CN" altLang="en-US" sz="2000" dirty="0">
                <a:solidFill>
                  <a:schemeClr val="bg1"/>
                </a:solidFill>
                <a:latin typeface="二字元煜臣拙宋简" panose="02010604000000000000" pitchFamily="2" charset="-122"/>
                <a:ea typeface="二字元煜臣拙宋简" panose="02010604000000000000" pitchFamily="2" charset="-122"/>
              </a:rPr>
              <a:t>叶挺</a:t>
            </a:r>
            <a:endParaRPr lang="zh-CN" altLang="en-US" sz="2000" dirty="0">
              <a:solidFill>
                <a:schemeClr val="bg1"/>
              </a:solidFill>
              <a:latin typeface="二字元煜臣拙宋简" panose="02010604000000000000" pitchFamily="2" charset="-122"/>
              <a:ea typeface="二字元煜臣拙宋简" panose="02010604000000000000" pitchFamily="2" charset="-122"/>
            </a:endParaRPr>
          </a:p>
        </p:txBody>
      </p:sp>
      <p:pic>
        <p:nvPicPr>
          <p:cNvPr id="35" name="图片 3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10402119" y="1214811"/>
            <a:ext cx="1311560" cy="1311560"/>
          </a:xfrm>
          <a:prstGeom prst="rect">
            <a:avLst/>
          </a:prstGeom>
        </p:spPr>
      </p:pic>
      <p:sp>
        <p:nvSpPr>
          <p:cNvPr id="36" name="文本框 35"/>
          <p:cNvSpPr txBox="1"/>
          <p:nvPr/>
        </p:nvSpPr>
        <p:spPr>
          <a:xfrm>
            <a:off x="10067332" y="1724111"/>
            <a:ext cx="871716" cy="584775"/>
          </a:xfrm>
          <a:prstGeom prst="rect">
            <a:avLst/>
          </a:prstGeom>
          <a:noFill/>
        </p:spPr>
        <p:txBody>
          <a:bodyPr wrap="square">
            <a:spAutoFit/>
          </a:bodyPr>
          <a:lstStyle/>
          <a:p>
            <a:pPr algn="ctr"/>
            <a:r>
              <a:rPr lang="zh-CN" altLang="en-US" sz="3200" b="1" dirty="0">
                <a:solidFill>
                  <a:srgbClr val="C00000"/>
                </a:solidFill>
                <a:latin typeface="二字元煜臣拙宋简" panose="02010604000000000000" pitchFamily="2" charset="-122"/>
                <a:ea typeface="二字元煜臣拙宋简" panose="02010604000000000000" pitchFamily="2" charset="-122"/>
              </a:rPr>
              <a:t>埔</a:t>
            </a:r>
            <a:endParaRPr lang="zh-CN" altLang="en-US" sz="3200" b="1" dirty="0">
              <a:solidFill>
                <a:srgbClr val="C00000"/>
              </a:solidFill>
              <a:latin typeface="二字元煜臣拙宋简" panose="02010604000000000000" pitchFamily="2" charset="-122"/>
              <a:ea typeface="二字元煜臣拙宋简" panose="02010604000000000000" pitchFamily="2" charset="-122"/>
            </a:endParaRPr>
          </a:p>
        </p:txBody>
      </p:sp>
      <p:pic>
        <p:nvPicPr>
          <p:cNvPr id="37" name="图片 3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81492" y="382445"/>
            <a:ext cx="620518" cy="620518"/>
          </a:xfrm>
          <a:prstGeom prst="rect">
            <a:avLst/>
          </a:prstGeom>
        </p:spPr>
      </p:pic>
      <p:pic>
        <p:nvPicPr>
          <p:cNvPr id="38" name="图片 3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22056" y="394936"/>
            <a:ext cx="620518" cy="620518"/>
          </a:xfrm>
          <a:prstGeom prst="rect">
            <a:avLst/>
          </a:prstGeom>
        </p:spPr>
      </p:pic>
      <p:sp>
        <p:nvSpPr>
          <p:cNvPr id="39" name="文本框 38"/>
          <p:cNvSpPr txBox="1"/>
          <p:nvPr/>
        </p:nvSpPr>
        <p:spPr>
          <a:xfrm>
            <a:off x="7083940" y="4428704"/>
            <a:ext cx="5197540" cy="1894621"/>
          </a:xfrm>
          <a:prstGeom prst="rect">
            <a:avLst/>
          </a:prstGeom>
          <a:noFill/>
        </p:spPr>
        <p:txBody>
          <a:bodyPr wrap="square">
            <a:spAutoFit/>
          </a:bodyPr>
          <a:lstStyle/>
          <a:p>
            <a:pPr>
              <a:lnSpc>
                <a:spcPct val="150000"/>
              </a:lnSpc>
            </a:pPr>
            <a:r>
              <a:rPr lang="zh-CN" altLang="en-US" sz="2000" dirty="0">
                <a:solidFill>
                  <a:schemeClr val="tx1"/>
                </a:solidFill>
                <a:latin typeface="二字元煜臣拙宋简" panose="02010604000000000000" pitchFamily="2" charset="-122"/>
                <a:ea typeface="二字元煜臣拙宋简" panose="02010604000000000000" pitchFamily="2" charset="-122"/>
              </a:rPr>
              <a:t>（</a:t>
            </a:r>
            <a:r>
              <a:rPr lang="en-US" altLang="zh-CN" sz="2000" dirty="0">
                <a:solidFill>
                  <a:schemeClr val="tx1"/>
                </a:solidFill>
                <a:latin typeface="二字元煜臣拙宋简" panose="02010604000000000000" pitchFamily="2" charset="-122"/>
                <a:ea typeface="二字元煜臣拙宋简" panose="02010604000000000000" pitchFamily="2" charset="-122"/>
              </a:rPr>
              <a:t>7</a:t>
            </a:r>
            <a:r>
              <a:rPr lang="zh-CN" altLang="en-US" sz="2000" dirty="0">
                <a:solidFill>
                  <a:schemeClr val="tx1"/>
                </a:solidFill>
                <a:latin typeface="二字元煜臣拙宋简" panose="02010604000000000000" pitchFamily="2" charset="-122"/>
                <a:ea typeface="二字元煜臣拙宋简" panose="02010604000000000000" pitchFamily="2" charset="-122"/>
              </a:rPr>
              <a:t>）战绩</a:t>
            </a:r>
            <a:endParaRPr lang="en-US" altLang="zh-CN" sz="2000" dirty="0">
              <a:solidFill>
                <a:schemeClr val="tx1"/>
              </a:solidFill>
              <a:latin typeface="二字元煜臣拙宋简" panose="02010604000000000000" pitchFamily="2" charset="-122"/>
              <a:ea typeface="二字元煜臣拙宋简" panose="02010604000000000000" pitchFamily="2" charset="-122"/>
            </a:endParaRPr>
          </a:p>
          <a:p>
            <a:pPr>
              <a:lnSpc>
                <a:spcPct val="150000"/>
              </a:lnSpc>
            </a:pPr>
            <a:r>
              <a:rPr lang="zh-CN" altLang="en-US" sz="2000" dirty="0">
                <a:latin typeface="二字元煜臣拙宋简" panose="02010604000000000000" pitchFamily="2" charset="-122"/>
                <a:ea typeface="二字元煜臣拙宋简" panose="02010604000000000000" pitchFamily="2" charset="-122"/>
              </a:rPr>
              <a:t>击溃          主力；</a:t>
            </a:r>
            <a:endParaRPr lang="en-US" altLang="zh-CN" sz="2000" dirty="0">
              <a:latin typeface="二字元煜臣拙宋简" panose="02010604000000000000" pitchFamily="2" charset="-122"/>
              <a:ea typeface="二字元煜臣拙宋简" panose="02010604000000000000" pitchFamily="2" charset="-122"/>
            </a:endParaRPr>
          </a:p>
          <a:p>
            <a:pPr>
              <a:lnSpc>
                <a:spcPct val="150000"/>
              </a:lnSpc>
            </a:pPr>
            <a:r>
              <a:rPr lang="zh-CN" altLang="en-US" sz="2000" dirty="0">
                <a:solidFill>
                  <a:schemeClr val="tx1"/>
                </a:solidFill>
                <a:latin typeface="二字元煜臣拙宋简" panose="02010604000000000000" pitchFamily="2" charset="-122"/>
                <a:ea typeface="二字元煜臣拙宋简" panose="02010604000000000000" pitchFamily="2" charset="-122"/>
              </a:rPr>
              <a:t>歼灭           主力；</a:t>
            </a:r>
            <a:endParaRPr lang="en-US" altLang="zh-CN" sz="2000" dirty="0">
              <a:solidFill>
                <a:schemeClr val="tx1"/>
              </a:solidFill>
              <a:latin typeface="二字元煜臣拙宋简" panose="02010604000000000000" pitchFamily="2" charset="-122"/>
              <a:ea typeface="二字元煜臣拙宋简" panose="02010604000000000000" pitchFamily="2" charset="-122"/>
            </a:endParaRPr>
          </a:p>
          <a:p>
            <a:pPr>
              <a:lnSpc>
                <a:spcPct val="150000"/>
              </a:lnSpc>
            </a:pPr>
            <a:r>
              <a:rPr lang="zh-CN" altLang="en-US" sz="2000" dirty="0">
                <a:latin typeface="二字元煜臣拙宋简" panose="02010604000000000000" pitchFamily="2" charset="-122"/>
                <a:ea typeface="二字元煜臣拙宋简" panose="02010604000000000000" pitchFamily="2" charset="-122"/>
              </a:rPr>
              <a:t>北伐军从             打到             。</a:t>
            </a:r>
            <a:endParaRPr lang="en-US" altLang="zh-CN" sz="2000" dirty="0">
              <a:solidFill>
                <a:schemeClr val="tx1"/>
              </a:solidFill>
              <a:latin typeface="二字元煜臣拙宋简" panose="02010604000000000000" pitchFamily="2" charset="-122"/>
              <a:ea typeface="二字元煜臣拙宋简" panose="02010604000000000000" pitchFamily="2" charset="-122"/>
            </a:endParaRPr>
          </a:p>
        </p:txBody>
      </p:sp>
      <p:sp>
        <p:nvSpPr>
          <p:cNvPr id="40" name="任意多边形: 形状 39"/>
          <p:cNvSpPr/>
          <p:nvPr/>
        </p:nvSpPr>
        <p:spPr>
          <a:xfrm>
            <a:off x="7649832" y="5377051"/>
            <a:ext cx="1403994" cy="45719"/>
          </a:xfrm>
          <a:custGeom>
            <a:avLst/>
            <a:gdLst>
              <a:gd name="connsiteX0" fmla="*/ 0 w 1638300"/>
              <a:gd name="connsiteY0" fmla="*/ 9558 h 66708"/>
              <a:gd name="connsiteX1" fmla="*/ 95250 w 1638300"/>
              <a:gd name="connsiteY1" fmla="*/ 47658 h 66708"/>
              <a:gd name="connsiteX2" fmla="*/ 180975 w 1638300"/>
              <a:gd name="connsiteY2" fmla="*/ 38133 h 66708"/>
              <a:gd name="connsiteX3" fmla="*/ 285750 w 1638300"/>
              <a:gd name="connsiteY3" fmla="*/ 9558 h 66708"/>
              <a:gd name="connsiteX4" fmla="*/ 314325 w 1638300"/>
              <a:gd name="connsiteY4" fmla="*/ 28608 h 66708"/>
              <a:gd name="connsiteX5" fmla="*/ 333375 w 1638300"/>
              <a:gd name="connsiteY5" fmla="*/ 57183 h 66708"/>
              <a:gd name="connsiteX6" fmla="*/ 361950 w 1638300"/>
              <a:gd name="connsiteY6" fmla="*/ 66708 h 66708"/>
              <a:gd name="connsiteX7" fmla="*/ 428625 w 1638300"/>
              <a:gd name="connsiteY7" fmla="*/ 47658 h 66708"/>
              <a:gd name="connsiteX8" fmla="*/ 504825 w 1638300"/>
              <a:gd name="connsiteY8" fmla="*/ 19083 h 66708"/>
              <a:gd name="connsiteX9" fmla="*/ 561975 w 1638300"/>
              <a:gd name="connsiteY9" fmla="*/ 28608 h 66708"/>
              <a:gd name="connsiteX10" fmla="*/ 695325 w 1638300"/>
              <a:gd name="connsiteY10" fmla="*/ 9558 h 66708"/>
              <a:gd name="connsiteX11" fmla="*/ 733425 w 1638300"/>
              <a:gd name="connsiteY11" fmla="*/ 19083 h 66708"/>
              <a:gd name="connsiteX12" fmla="*/ 790575 w 1638300"/>
              <a:gd name="connsiteY12" fmla="*/ 38133 h 66708"/>
              <a:gd name="connsiteX13" fmla="*/ 1019175 w 1638300"/>
              <a:gd name="connsiteY13" fmla="*/ 9558 h 66708"/>
              <a:gd name="connsiteX14" fmla="*/ 1095375 w 1638300"/>
              <a:gd name="connsiteY14" fmla="*/ 19083 h 66708"/>
              <a:gd name="connsiteX15" fmla="*/ 1152525 w 1638300"/>
              <a:gd name="connsiteY15" fmla="*/ 38133 h 66708"/>
              <a:gd name="connsiteX16" fmla="*/ 1552575 w 1638300"/>
              <a:gd name="connsiteY16" fmla="*/ 38133 h 66708"/>
              <a:gd name="connsiteX17" fmla="*/ 1581150 w 1638300"/>
              <a:gd name="connsiteY17" fmla="*/ 47658 h 66708"/>
              <a:gd name="connsiteX18" fmla="*/ 1638300 w 1638300"/>
              <a:gd name="connsiteY18" fmla="*/ 28608 h 66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38300" h="66708">
                <a:moveTo>
                  <a:pt x="0" y="9558"/>
                </a:moveTo>
                <a:cubicBezTo>
                  <a:pt x="21056" y="20086"/>
                  <a:pt x="65869" y="47658"/>
                  <a:pt x="95250" y="47658"/>
                </a:cubicBezTo>
                <a:cubicBezTo>
                  <a:pt x="124001" y="47658"/>
                  <a:pt x="152400" y="41308"/>
                  <a:pt x="180975" y="38133"/>
                </a:cubicBezTo>
                <a:cubicBezTo>
                  <a:pt x="251595" y="-8947"/>
                  <a:pt x="215674" y="-4457"/>
                  <a:pt x="285750" y="9558"/>
                </a:cubicBezTo>
                <a:cubicBezTo>
                  <a:pt x="295275" y="15908"/>
                  <a:pt x="306230" y="20513"/>
                  <a:pt x="314325" y="28608"/>
                </a:cubicBezTo>
                <a:cubicBezTo>
                  <a:pt x="322420" y="36703"/>
                  <a:pt x="324436" y="50032"/>
                  <a:pt x="333375" y="57183"/>
                </a:cubicBezTo>
                <a:cubicBezTo>
                  <a:pt x="341215" y="63455"/>
                  <a:pt x="352425" y="63533"/>
                  <a:pt x="361950" y="66708"/>
                </a:cubicBezTo>
                <a:cubicBezTo>
                  <a:pt x="381284" y="61875"/>
                  <a:pt x="409494" y="55857"/>
                  <a:pt x="428625" y="47658"/>
                </a:cubicBezTo>
                <a:cubicBezTo>
                  <a:pt x="498357" y="17773"/>
                  <a:pt x="434581" y="36644"/>
                  <a:pt x="504825" y="19083"/>
                </a:cubicBezTo>
                <a:cubicBezTo>
                  <a:pt x="523875" y="22258"/>
                  <a:pt x="542662" y="28608"/>
                  <a:pt x="561975" y="28608"/>
                </a:cubicBezTo>
                <a:cubicBezTo>
                  <a:pt x="645447" y="28608"/>
                  <a:pt x="642442" y="27186"/>
                  <a:pt x="695325" y="9558"/>
                </a:cubicBezTo>
                <a:cubicBezTo>
                  <a:pt x="708025" y="12733"/>
                  <a:pt x="720886" y="15321"/>
                  <a:pt x="733425" y="19083"/>
                </a:cubicBezTo>
                <a:cubicBezTo>
                  <a:pt x="752659" y="24853"/>
                  <a:pt x="790575" y="38133"/>
                  <a:pt x="790575" y="38133"/>
                </a:cubicBezTo>
                <a:cubicBezTo>
                  <a:pt x="902026" y="983"/>
                  <a:pt x="827675" y="20197"/>
                  <a:pt x="1019175" y="9558"/>
                </a:cubicBezTo>
                <a:cubicBezTo>
                  <a:pt x="1044575" y="12733"/>
                  <a:pt x="1070346" y="13720"/>
                  <a:pt x="1095375" y="19083"/>
                </a:cubicBezTo>
                <a:cubicBezTo>
                  <a:pt x="1115010" y="23290"/>
                  <a:pt x="1152525" y="38133"/>
                  <a:pt x="1152525" y="38133"/>
                </a:cubicBezTo>
                <a:cubicBezTo>
                  <a:pt x="1315866" y="10910"/>
                  <a:pt x="1229431" y="21562"/>
                  <a:pt x="1552575" y="38133"/>
                </a:cubicBezTo>
                <a:cubicBezTo>
                  <a:pt x="1562602" y="38647"/>
                  <a:pt x="1571625" y="44483"/>
                  <a:pt x="1581150" y="47658"/>
                </a:cubicBezTo>
                <a:lnTo>
                  <a:pt x="1638300" y="28608"/>
                </a:lnTo>
              </a:path>
            </a:pathLst>
          </a:custGeom>
          <a:ln w="38100">
            <a:solidFill>
              <a:srgbClr val="C00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41" name="任意多边形: 形状 40"/>
          <p:cNvSpPr/>
          <p:nvPr/>
        </p:nvSpPr>
        <p:spPr>
          <a:xfrm>
            <a:off x="7663057" y="5858634"/>
            <a:ext cx="1403994" cy="45719"/>
          </a:xfrm>
          <a:custGeom>
            <a:avLst/>
            <a:gdLst>
              <a:gd name="connsiteX0" fmla="*/ 0 w 1638300"/>
              <a:gd name="connsiteY0" fmla="*/ 9558 h 66708"/>
              <a:gd name="connsiteX1" fmla="*/ 95250 w 1638300"/>
              <a:gd name="connsiteY1" fmla="*/ 47658 h 66708"/>
              <a:gd name="connsiteX2" fmla="*/ 180975 w 1638300"/>
              <a:gd name="connsiteY2" fmla="*/ 38133 h 66708"/>
              <a:gd name="connsiteX3" fmla="*/ 285750 w 1638300"/>
              <a:gd name="connsiteY3" fmla="*/ 9558 h 66708"/>
              <a:gd name="connsiteX4" fmla="*/ 314325 w 1638300"/>
              <a:gd name="connsiteY4" fmla="*/ 28608 h 66708"/>
              <a:gd name="connsiteX5" fmla="*/ 333375 w 1638300"/>
              <a:gd name="connsiteY5" fmla="*/ 57183 h 66708"/>
              <a:gd name="connsiteX6" fmla="*/ 361950 w 1638300"/>
              <a:gd name="connsiteY6" fmla="*/ 66708 h 66708"/>
              <a:gd name="connsiteX7" fmla="*/ 428625 w 1638300"/>
              <a:gd name="connsiteY7" fmla="*/ 47658 h 66708"/>
              <a:gd name="connsiteX8" fmla="*/ 504825 w 1638300"/>
              <a:gd name="connsiteY8" fmla="*/ 19083 h 66708"/>
              <a:gd name="connsiteX9" fmla="*/ 561975 w 1638300"/>
              <a:gd name="connsiteY9" fmla="*/ 28608 h 66708"/>
              <a:gd name="connsiteX10" fmla="*/ 695325 w 1638300"/>
              <a:gd name="connsiteY10" fmla="*/ 9558 h 66708"/>
              <a:gd name="connsiteX11" fmla="*/ 733425 w 1638300"/>
              <a:gd name="connsiteY11" fmla="*/ 19083 h 66708"/>
              <a:gd name="connsiteX12" fmla="*/ 790575 w 1638300"/>
              <a:gd name="connsiteY12" fmla="*/ 38133 h 66708"/>
              <a:gd name="connsiteX13" fmla="*/ 1019175 w 1638300"/>
              <a:gd name="connsiteY13" fmla="*/ 9558 h 66708"/>
              <a:gd name="connsiteX14" fmla="*/ 1095375 w 1638300"/>
              <a:gd name="connsiteY14" fmla="*/ 19083 h 66708"/>
              <a:gd name="connsiteX15" fmla="*/ 1152525 w 1638300"/>
              <a:gd name="connsiteY15" fmla="*/ 38133 h 66708"/>
              <a:gd name="connsiteX16" fmla="*/ 1552575 w 1638300"/>
              <a:gd name="connsiteY16" fmla="*/ 38133 h 66708"/>
              <a:gd name="connsiteX17" fmla="*/ 1581150 w 1638300"/>
              <a:gd name="connsiteY17" fmla="*/ 47658 h 66708"/>
              <a:gd name="connsiteX18" fmla="*/ 1638300 w 1638300"/>
              <a:gd name="connsiteY18" fmla="*/ 28608 h 66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38300" h="66708">
                <a:moveTo>
                  <a:pt x="0" y="9558"/>
                </a:moveTo>
                <a:cubicBezTo>
                  <a:pt x="21056" y="20086"/>
                  <a:pt x="65869" y="47658"/>
                  <a:pt x="95250" y="47658"/>
                </a:cubicBezTo>
                <a:cubicBezTo>
                  <a:pt x="124001" y="47658"/>
                  <a:pt x="152400" y="41308"/>
                  <a:pt x="180975" y="38133"/>
                </a:cubicBezTo>
                <a:cubicBezTo>
                  <a:pt x="251595" y="-8947"/>
                  <a:pt x="215674" y="-4457"/>
                  <a:pt x="285750" y="9558"/>
                </a:cubicBezTo>
                <a:cubicBezTo>
                  <a:pt x="295275" y="15908"/>
                  <a:pt x="306230" y="20513"/>
                  <a:pt x="314325" y="28608"/>
                </a:cubicBezTo>
                <a:cubicBezTo>
                  <a:pt x="322420" y="36703"/>
                  <a:pt x="324436" y="50032"/>
                  <a:pt x="333375" y="57183"/>
                </a:cubicBezTo>
                <a:cubicBezTo>
                  <a:pt x="341215" y="63455"/>
                  <a:pt x="352425" y="63533"/>
                  <a:pt x="361950" y="66708"/>
                </a:cubicBezTo>
                <a:cubicBezTo>
                  <a:pt x="381284" y="61875"/>
                  <a:pt x="409494" y="55857"/>
                  <a:pt x="428625" y="47658"/>
                </a:cubicBezTo>
                <a:cubicBezTo>
                  <a:pt x="498357" y="17773"/>
                  <a:pt x="434581" y="36644"/>
                  <a:pt x="504825" y="19083"/>
                </a:cubicBezTo>
                <a:cubicBezTo>
                  <a:pt x="523875" y="22258"/>
                  <a:pt x="542662" y="28608"/>
                  <a:pt x="561975" y="28608"/>
                </a:cubicBezTo>
                <a:cubicBezTo>
                  <a:pt x="645447" y="28608"/>
                  <a:pt x="642442" y="27186"/>
                  <a:pt x="695325" y="9558"/>
                </a:cubicBezTo>
                <a:cubicBezTo>
                  <a:pt x="708025" y="12733"/>
                  <a:pt x="720886" y="15321"/>
                  <a:pt x="733425" y="19083"/>
                </a:cubicBezTo>
                <a:cubicBezTo>
                  <a:pt x="752659" y="24853"/>
                  <a:pt x="790575" y="38133"/>
                  <a:pt x="790575" y="38133"/>
                </a:cubicBezTo>
                <a:cubicBezTo>
                  <a:pt x="902026" y="983"/>
                  <a:pt x="827675" y="20197"/>
                  <a:pt x="1019175" y="9558"/>
                </a:cubicBezTo>
                <a:cubicBezTo>
                  <a:pt x="1044575" y="12733"/>
                  <a:pt x="1070346" y="13720"/>
                  <a:pt x="1095375" y="19083"/>
                </a:cubicBezTo>
                <a:cubicBezTo>
                  <a:pt x="1115010" y="23290"/>
                  <a:pt x="1152525" y="38133"/>
                  <a:pt x="1152525" y="38133"/>
                </a:cubicBezTo>
                <a:cubicBezTo>
                  <a:pt x="1315866" y="10910"/>
                  <a:pt x="1229431" y="21562"/>
                  <a:pt x="1552575" y="38133"/>
                </a:cubicBezTo>
                <a:cubicBezTo>
                  <a:pt x="1562602" y="38647"/>
                  <a:pt x="1571625" y="44483"/>
                  <a:pt x="1581150" y="47658"/>
                </a:cubicBezTo>
                <a:lnTo>
                  <a:pt x="1638300" y="28608"/>
                </a:lnTo>
              </a:path>
            </a:pathLst>
          </a:custGeom>
          <a:ln w="38100">
            <a:solidFill>
              <a:srgbClr val="C00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42" name="任意多边形: 形状 41"/>
          <p:cNvSpPr/>
          <p:nvPr/>
        </p:nvSpPr>
        <p:spPr>
          <a:xfrm>
            <a:off x="8140576" y="6339554"/>
            <a:ext cx="1700109" cy="56711"/>
          </a:xfrm>
          <a:custGeom>
            <a:avLst/>
            <a:gdLst>
              <a:gd name="connsiteX0" fmla="*/ 0 w 1638300"/>
              <a:gd name="connsiteY0" fmla="*/ 9558 h 66708"/>
              <a:gd name="connsiteX1" fmla="*/ 95250 w 1638300"/>
              <a:gd name="connsiteY1" fmla="*/ 47658 h 66708"/>
              <a:gd name="connsiteX2" fmla="*/ 180975 w 1638300"/>
              <a:gd name="connsiteY2" fmla="*/ 38133 h 66708"/>
              <a:gd name="connsiteX3" fmla="*/ 285750 w 1638300"/>
              <a:gd name="connsiteY3" fmla="*/ 9558 h 66708"/>
              <a:gd name="connsiteX4" fmla="*/ 314325 w 1638300"/>
              <a:gd name="connsiteY4" fmla="*/ 28608 h 66708"/>
              <a:gd name="connsiteX5" fmla="*/ 333375 w 1638300"/>
              <a:gd name="connsiteY5" fmla="*/ 57183 h 66708"/>
              <a:gd name="connsiteX6" fmla="*/ 361950 w 1638300"/>
              <a:gd name="connsiteY6" fmla="*/ 66708 h 66708"/>
              <a:gd name="connsiteX7" fmla="*/ 428625 w 1638300"/>
              <a:gd name="connsiteY7" fmla="*/ 47658 h 66708"/>
              <a:gd name="connsiteX8" fmla="*/ 504825 w 1638300"/>
              <a:gd name="connsiteY8" fmla="*/ 19083 h 66708"/>
              <a:gd name="connsiteX9" fmla="*/ 561975 w 1638300"/>
              <a:gd name="connsiteY9" fmla="*/ 28608 h 66708"/>
              <a:gd name="connsiteX10" fmla="*/ 695325 w 1638300"/>
              <a:gd name="connsiteY10" fmla="*/ 9558 h 66708"/>
              <a:gd name="connsiteX11" fmla="*/ 733425 w 1638300"/>
              <a:gd name="connsiteY11" fmla="*/ 19083 h 66708"/>
              <a:gd name="connsiteX12" fmla="*/ 790575 w 1638300"/>
              <a:gd name="connsiteY12" fmla="*/ 38133 h 66708"/>
              <a:gd name="connsiteX13" fmla="*/ 1019175 w 1638300"/>
              <a:gd name="connsiteY13" fmla="*/ 9558 h 66708"/>
              <a:gd name="connsiteX14" fmla="*/ 1095375 w 1638300"/>
              <a:gd name="connsiteY14" fmla="*/ 19083 h 66708"/>
              <a:gd name="connsiteX15" fmla="*/ 1152525 w 1638300"/>
              <a:gd name="connsiteY15" fmla="*/ 38133 h 66708"/>
              <a:gd name="connsiteX16" fmla="*/ 1552575 w 1638300"/>
              <a:gd name="connsiteY16" fmla="*/ 38133 h 66708"/>
              <a:gd name="connsiteX17" fmla="*/ 1581150 w 1638300"/>
              <a:gd name="connsiteY17" fmla="*/ 47658 h 66708"/>
              <a:gd name="connsiteX18" fmla="*/ 1638300 w 1638300"/>
              <a:gd name="connsiteY18" fmla="*/ 28608 h 66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38300" h="66708">
                <a:moveTo>
                  <a:pt x="0" y="9558"/>
                </a:moveTo>
                <a:cubicBezTo>
                  <a:pt x="21056" y="20086"/>
                  <a:pt x="65869" y="47658"/>
                  <a:pt x="95250" y="47658"/>
                </a:cubicBezTo>
                <a:cubicBezTo>
                  <a:pt x="124001" y="47658"/>
                  <a:pt x="152400" y="41308"/>
                  <a:pt x="180975" y="38133"/>
                </a:cubicBezTo>
                <a:cubicBezTo>
                  <a:pt x="251595" y="-8947"/>
                  <a:pt x="215674" y="-4457"/>
                  <a:pt x="285750" y="9558"/>
                </a:cubicBezTo>
                <a:cubicBezTo>
                  <a:pt x="295275" y="15908"/>
                  <a:pt x="306230" y="20513"/>
                  <a:pt x="314325" y="28608"/>
                </a:cubicBezTo>
                <a:cubicBezTo>
                  <a:pt x="322420" y="36703"/>
                  <a:pt x="324436" y="50032"/>
                  <a:pt x="333375" y="57183"/>
                </a:cubicBezTo>
                <a:cubicBezTo>
                  <a:pt x="341215" y="63455"/>
                  <a:pt x="352425" y="63533"/>
                  <a:pt x="361950" y="66708"/>
                </a:cubicBezTo>
                <a:cubicBezTo>
                  <a:pt x="381284" y="61875"/>
                  <a:pt x="409494" y="55857"/>
                  <a:pt x="428625" y="47658"/>
                </a:cubicBezTo>
                <a:cubicBezTo>
                  <a:pt x="498357" y="17773"/>
                  <a:pt x="434581" y="36644"/>
                  <a:pt x="504825" y="19083"/>
                </a:cubicBezTo>
                <a:cubicBezTo>
                  <a:pt x="523875" y="22258"/>
                  <a:pt x="542662" y="28608"/>
                  <a:pt x="561975" y="28608"/>
                </a:cubicBezTo>
                <a:cubicBezTo>
                  <a:pt x="645447" y="28608"/>
                  <a:pt x="642442" y="27186"/>
                  <a:pt x="695325" y="9558"/>
                </a:cubicBezTo>
                <a:cubicBezTo>
                  <a:pt x="708025" y="12733"/>
                  <a:pt x="720886" y="15321"/>
                  <a:pt x="733425" y="19083"/>
                </a:cubicBezTo>
                <a:cubicBezTo>
                  <a:pt x="752659" y="24853"/>
                  <a:pt x="790575" y="38133"/>
                  <a:pt x="790575" y="38133"/>
                </a:cubicBezTo>
                <a:cubicBezTo>
                  <a:pt x="902026" y="983"/>
                  <a:pt x="827675" y="20197"/>
                  <a:pt x="1019175" y="9558"/>
                </a:cubicBezTo>
                <a:cubicBezTo>
                  <a:pt x="1044575" y="12733"/>
                  <a:pt x="1070346" y="13720"/>
                  <a:pt x="1095375" y="19083"/>
                </a:cubicBezTo>
                <a:cubicBezTo>
                  <a:pt x="1115010" y="23290"/>
                  <a:pt x="1152525" y="38133"/>
                  <a:pt x="1152525" y="38133"/>
                </a:cubicBezTo>
                <a:cubicBezTo>
                  <a:pt x="1315866" y="10910"/>
                  <a:pt x="1229431" y="21562"/>
                  <a:pt x="1552575" y="38133"/>
                </a:cubicBezTo>
                <a:cubicBezTo>
                  <a:pt x="1562602" y="38647"/>
                  <a:pt x="1571625" y="44483"/>
                  <a:pt x="1581150" y="47658"/>
                </a:cubicBezTo>
                <a:lnTo>
                  <a:pt x="1638300" y="28608"/>
                </a:lnTo>
              </a:path>
            </a:pathLst>
          </a:custGeom>
          <a:ln w="38100">
            <a:solidFill>
              <a:srgbClr val="C00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43" name="任意多边形: 形状 42"/>
          <p:cNvSpPr/>
          <p:nvPr/>
        </p:nvSpPr>
        <p:spPr>
          <a:xfrm>
            <a:off x="10361123" y="6338756"/>
            <a:ext cx="1569619" cy="45719"/>
          </a:xfrm>
          <a:custGeom>
            <a:avLst/>
            <a:gdLst>
              <a:gd name="connsiteX0" fmla="*/ 0 w 1638300"/>
              <a:gd name="connsiteY0" fmla="*/ 9558 h 66708"/>
              <a:gd name="connsiteX1" fmla="*/ 95250 w 1638300"/>
              <a:gd name="connsiteY1" fmla="*/ 47658 h 66708"/>
              <a:gd name="connsiteX2" fmla="*/ 180975 w 1638300"/>
              <a:gd name="connsiteY2" fmla="*/ 38133 h 66708"/>
              <a:gd name="connsiteX3" fmla="*/ 285750 w 1638300"/>
              <a:gd name="connsiteY3" fmla="*/ 9558 h 66708"/>
              <a:gd name="connsiteX4" fmla="*/ 314325 w 1638300"/>
              <a:gd name="connsiteY4" fmla="*/ 28608 h 66708"/>
              <a:gd name="connsiteX5" fmla="*/ 333375 w 1638300"/>
              <a:gd name="connsiteY5" fmla="*/ 57183 h 66708"/>
              <a:gd name="connsiteX6" fmla="*/ 361950 w 1638300"/>
              <a:gd name="connsiteY6" fmla="*/ 66708 h 66708"/>
              <a:gd name="connsiteX7" fmla="*/ 428625 w 1638300"/>
              <a:gd name="connsiteY7" fmla="*/ 47658 h 66708"/>
              <a:gd name="connsiteX8" fmla="*/ 504825 w 1638300"/>
              <a:gd name="connsiteY8" fmla="*/ 19083 h 66708"/>
              <a:gd name="connsiteX9" fmla="*/ 561975 w 1638300"/>
              <a:gd name="connsiteY9" fmla="*/ 28608 h 66708"/>
              <a:gd name="connsiteX10" fmla="*/ 695325 w 1638300"/>
              <a:gd name="connsiteY10" fmla="*/ 9558 h 66708"/>
              <a:gd name="connsiteX11" fmla="*/ 733425 w 1638300"/>
              <a:gd name="connsiteY11" fmla="*/ 19083 h 66708"/>
              <a:gd name="connsiteX12" fmla="*/ 790575 w 1638300"/>
              <a:gd name="connsiteY12" fmla="*/ 38133 h 66708"/>
              <a:gd name="connsiteX13" fmla="*/ 1019175 w 1638300"/>
              <a:gd name="connsiteY13" fmla="*/ 9558 h 66708"/>
              <a:gd name="connsiteX14" fmla="*/ 1095375 w 1638300"/>
              <a:gd name="connsiteY14" fmla="*/ 19083 h 66708"/>
              <a:gd name="connsiteX15" fmla="*/ 1152525 w 1638300"/>
              <a:gd name="connsiteY15" fmla="*/ 38133 h 66708"/>
              <a:gd name="connsiteX16" fmla="*/ 1552575 w 1638300"/>
              <a:gd name="connsiteY16" fmla="*/ 38133 h 66708"/>
              <a:gd name="connsiteX17" fmla="*/ 1581150 w 1638300"/>
              <a:gd name="connsiteY17" fmla="*/ 47658 h 66708"/>
              <a:gd name="connsiteX18" fmla="*/ 1638300 w 1638300"/>
              <a:gd name="connsiteY18" fmla="*/ 28608 h 66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38300" h="66708">
                <a:moveTo>
                  <a:pt x="0" y="9558"/>
                </a:moveTo>
                <a:cubicBezTo>
                  <a:pt x="21056" y="20086"/>
                  <a:pt x="65869" y="47658"/>
                  <a:pt x="95250" y="47658"/>
                </a:cubicBezTo>
                <a:cubicBezTo>
                  <a:pt x="124001" y="47658"/>
                  <a:pt x="152400" y="41308"/>
                  <a:pt x="180975" y="38133"/>
                </a:cubicBezTo>
                <a:cubicBezTo>
                  <a:pt x="251595" y="-8947"/>
                  <a:pt x="215674" y="-4457"/>
                  <a:pt x="285750" y="9558"/>
                </a:cubicBezTo>
                <a:cubicBezTo>
                  <a:pt x="295275" y="15908"/>
                  <a:pt x="306230" y="20513"/>
                  <a:pt x="314325" y="28608"/>
                </a:cubicBezTo>
                <a:cubicBezTo>
                  <a:pt x="322420" y="36703"/>
                  <a:pt x="324436" y="50032"/>
                  <a:pt x="333375" y="57183"/>
                </a:cubicBezTo>
                <a:cubicBezTo>
                  <a:pt x="341215" y="63455"/>
                  <a:pt x="352425" y="63533"/>
                  <a:pt x="361950" y="66708"/>
                </a:cubicBezTo>
                <a:cubicBezTo>
                  <a:pt x="381284" y="61875"/>
                  <a:pt x="409494" y="55857"/>
                  <a:pt x="428625" y="47658"/>
                </a:cubicBezTo>
                <a:cubicBezTo>
                  <a:pt x="498357" y="17773"/>
                  <a:pt x="434581" y="36644"/>
                  <a:pt x="504825" y="19083"/>
                </a:cubicBezTo>
                <a:cubicBezTo>
                  <a:pt x="523875" y="22258"/>
                  <a:pt x="542662" y="28608"/>
                  <a:pt x="561975" y="28608"/>
                </a:cubicBezTo>
                <a:cubicBezTo>
                  <a:pt x="645447" y="28608"/>
                  <a:pt x="642442" y="27186"/>
                  <a:pt x="695325" y="9558"/>
                </a:cubicBezTo>
                <a:cubicBezTo>
                  <a:pt x="708025" y="12733"/>
                  <a:pt x="720886" y="15321"/>
                  <a:pt x="733425" y="19083"/>
                </a:cubicBezTo>
                <a:cubicBezTo>
                  <a:pt x="752659" y="24853"/>
                  <a:pt x="790575" y="38133"/>
                  <a:pt x="790575" y="38133"/>
                </a:cubicBezTo>
                <a:cubicBezTo>
                  <a:pt x="902026" y="983"/>
                  <a:pt x="827675" y="20197"/>
                  <a:pt x="1019175" y="9558"/>
                </a:cubicBezTo>
                <a:cubicBezTo>
                  <a:pt x="1044575" y="12733"/>
                  <a:pt x="1070346" y="13720"/>
                  <a:pt x="1095375" y="19083"/>
                </a:cubicBezTo>
                <a:cubicBezTo>
                  <a:pt x="1115010" y="23290"/>
                  <a:pt x="1152525" y="38133"/>
                  <a:pt x="1152525" y="38133"/>
                </a:cubicBezTo>
                <a:cubicBezTo>
                  <a:pt x="1315866" y="10910"/>
                  <a:pt x="1229431" y="21562"/>
                  <a:pt x="1552575" y="38133"/>
                </a:cubicBezTo>
                <a:cubicBezTo>
                  <a:pt x="1562602" y="38647"/>
                  <a:pt x="1571625" y="44483"/>
                  <a:pt x="1581150" y="47658"/>
                </a:cubicBezTo>
                <a:lnTo>
                  <a:pt x="1638300" y="28608"/>
                </a:lnTo>
              </a:path>
            </a:pathLst>
          </a:custGeom>
          <a:ln w="38100">
            <a:solidFill>
              <a:srgbClr val="C00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44" name="文本框 43"/>
          <p:cNvSpPr txBox="1"/>
          <p:nvPr/>
        </p:nvSpPr>
        <p:spPr>
          <a:xfrm>
            <a:off x="7749995" y="5510321"/>
            <a:ext cx="1240635" cy="400110"/>
          </a:xfrm>
          <a:prstGeom prst="rect">
            <a:avLst/>
          </a:prstGeom>
          <a:noFill/>
        </p:spPr>
        <p:txBody>
          <a:bodyPr wrap="square">
            <a:spAutoFit/>
          </a:bodyPr>
          <a:lstStyle/>
          <a:p>
            <a:pPr algn="ctr"/>
            <a:r>
              <a:rPr lang="zh-CN" altLang="en-US" sz="2000" dirty="0">
                <a:solidFill>
                  <a:schemeClr val="accent1"/>
                </a:solidFill>
                <a:latin typeface="二字元煜臣拙宋简" panose="02010604000000000000" pitchFamily="2" charset="-122"/>
                <a:ea typeface="二字元煜臣拙宋简" panose="02010604000000000000" pitchFamily="2" charset="-122"/>
              </a:rPr>
              <a:t>孙传芳</a:t>
            </a:r>
            <a:endParaRPr lang="zh-CN" altLang="en-US" sz="2000" dirty="0">
              <a:solidFill>
                <a:schemeClr val="accent1"/>
              </a:solidFill>
              <a:latin typeface="二字元煜臣拙宋简" panose="02010604000000000000" pitchFamily="2" charset="-122"/>
              <a:ea typeface="二字元煜臣拙宋简" panose="02010604000000000000" pitchFamily="2" charset="-122"/>
            </a:endParaRPr>
          </a:p>
        </p:txBody>
      </p:sp>
      <p:sp>
        <p:nvSpPr>
          <p:cNvPr id="45" name="文本框 44"/>
          <p:cNvSpPr txBox="1"/>
          <p:nvPr/>
        </p:nvSpPr>
        <p:spPr>
          <a:xfrm>
            <a:off x="7175371" y="5013176"/>
            <a:ext cx="2286253" cy="400110"/>
          </a:xfrm>
          <a:prstGeom prst="rect">
            <a:avLst/>
          </a:prstGeom>
          <a:noFill/>
        </p:spPr>
        <p:txBody>
          <a:bodyPr wrap="square">
            <a:spAutoFit/>
          </a:bodyPr>
          <a:lstStyle/>
          <a:p>
            <a:pPr algn="ctr"/>
            <a:r>
              <a:rPr lang="zh-CN" altLang="en-US" sz="2000" dirty="0">
                <a:solidFill>
                  <a:schemeClr val="accent1"/>
                </a:solidFill>
                <a:latin typeface="二字元煜臣拙宋简" panose="02010604000000000000" pitchFamily="2" charset="-122"/>
                <a:ea typeface="二字元煜臣拙宋简" panose="02010604000000000000" pitchFamily="2" charset="-122"/>
              </a:rPr>
              <a:t>吴佩孚</a:t>
            </a:r>
            <a:endParaRPr lang="zh-CN" altLang="en-US" sz="2000" dirty="0">
              <a:solidFill>
                <a:schemeClr val="accent1"/>
              </a:solidFill>
              <a:latin typeface="二字元煜臣拙宋简" panose="02010604000000000000" pitchFamily="2" charset="-122"/>
              <a:ea typeface="二字元煜臣拙宋简" panose="02010604000000000000" pitchFamily="2" charset="-122"/>
            </a:endParaRPr>
          </a:p>
        </p:txBody>
      </p:sp>
      <p:sp>
        <p:nvSpPr>
          <p:cNvPr id="46" name="文本框 45"/>
          <p:cNvSpPr txBox="1"/>
          <p:nvPr/>
        </p:nvSpPr>
        <p:spPr>
          <a:xfrm>
            <a:off x="10534922" y="5949055"/>
            <a:ext cx="1343062" cy="400110"/>
          </a:xfrm>
          <a:prstGeom prst="rect">
            <a:avLst/>
          </a:prstGeom>
          <a:noFill/>
        </p:spPr>
        <p:txBody>
          <a:bodyPr wrap="square">
            <a:spAutoFit/>
          </a:bodyPr>
          <a:lstStyle/>
          <a:p>
            <a:pPr algn="ctr"/>
            <a:r>
              <a:rPr lang="zh-CN" altLang="en-US" sz="2000" dirty="0">
                <a:solidFill>
                  <a:schemeClr val="accent1"/>
                </a:solidFill>
                <a:latin typeface="二字元煜臣拙宋简" panose="02010604000000000000" pitchFamily="2" charset="-122"/>
                <a:ea typeface="二字元煜臣拙宋简" panose="02010604000000000000" pitchFamily="2" charset="-122"/>
              </a:rPr>
              <a:t>长江流域</a:t>
            </a:r>
            <a:endParaRPr lang="zh-CN" altLang="en-US" sz="2000" dirty="0">
              <a:solidFill>
                <a:schemeClr val="accent1"/>
              </a:solidFill>
              <a:latin typeface="二字元煜臣拙宋简" panose="02010604000000000000" pitchFamily="2" charset="-122"/>
              <a:ea typeface="二字元煜臣拙宋简" panose="02010604000000000000" pitchFamily="2" charset="-122"/>
            </a:endParaRPr>
          </a:p>
        </p:txBody>
      </p:sp>
      <p:sp>
        <p:nvSpPr>
          <p:cNvPr id="47" name="文本框 46"/>
          <p:cNvSpPr txBox="1"/>
          <p:nvPr/>
        </p:nvSpPr>
        <p:spPr>
          <a:xfrm>
            <a:off x="7832878" y="5967799"/>
            <a:ext cx="2286253" cy="400110"/>
          </a:xfrm>
          <a:prstGeom prst="rect">
            <a:avLst/>
          </a:prstGeom>
          <a:noFill/>
        </p:spPr>
        <p:txBody>
          <a:bodyPr wrap="square">
            <a:spAutoFit/>
          </a:bodyPr>
          <a:lstStyle/>
          <a:p>
            <a:pPr algn="ctr"/>
            <a:r>
              <a:rPr lang="zh-CN" altLang="en-US" sz="2000" dirty="0">
                <a:solidFill>
                  <a:schemeClr val="accent1"/>
                </a:solidFill>
                <a:latin typeface="二字元煜臣拙宋简" panose="02010604000000000000" pitchFamily="2" charset="-122"/>
                <a:ea typeface="二字元煜臣拙宋简" panose="02010604000000000000" pitchFamily="2" charset="-122"/>
              </a:rPr>
              <a:t>珠江流域</a:t>
            </a:r>
            <a:endParaRPr lang="zh-CN" altLang="en-US" sz="2000" dirty="0">
              <a:solidFill>
                <a:schemeClr val="accent1"/>
              </a:solidFill>
              <a:latin typeface="二字元煜臣拙宋简" panose="02010604000000000000" pitchFamily="2" charset="-122"/>
              <a:ea typeface="二字元煜臣拙宋简" panose="02010604000000000000"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par>
                          <p:cTn id="8" fill="hold">
                            <p:stCondLst>
                              <p:cond delay="500"/>
                            </p:stCondLst>
                            <p:childTnLst>
                              <p:par>
                                <p:cTn id="9" presetID="16" presetClass="entr" presetSubtype="21"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barn(inVertical)">
                                      <p:cBhvr>
                                        <p:cTn id="11" dur="500"/>
                                        <p:tgtEl>
                                          <p:spTgt spid="3"/>
                                        </p:tgtEl>
                                      </p:cBhvr>
                                    </p:animEffect>
                                  </p:childTnLst>
                                </p:cTn>
                              </p:par>
                            </p:childTnLst>
                          </p:cTn>
                        </p:par>
                        <p:par>
                          <p:cTn id="12" fill="hold">
                            <p:stCondLst>
                              <p:cond delay="1000"/>
                            </p:stCondLst>
                            <p:childTnLst>
                              <p:par>
                                <p:cTn id="13" presetID="53" presetClass="entr" presetSubtype="16" fill="hold" nodeType="afterEffect">
                                  <p:stCondLst>
                                    <p:cond delay="0"/>
                                  </p:stCondLst>
                                  <p:childTnLst>
                                    <p:set>
                                      <p:cBhvr>
                                        <p:cTn id="14" dur="1" fill="hold">
                                          <p:stCondLst>
                                            <p:cond delay="0"/>
                                          </p:stCondLst>
                                        </p:cTn>
                                        <p:tgtEl>
                                          <p:spTgt spid="37"/>
                                        </p:tgtEl>
                                        <p:attrNameLst>
                                          <p:attrName>style.visibility</p:attrName>
                                        </p:attrNameLst>
                                      </p:cBhvr>
                                      <p:to>
                                        <p:strVal val="visible"/>
                                      </p:to>
                                    </p:set>
                                    <p:anim calcmode="lin" valueType="num">
                                      <p:cBhvr>
                                        <p:cTn id="15" dur="500" fill="hold"/>
                                        <p:tgtEl>
                                          <p:spTgt spid="37"/>
                                        </p:tgtEl>
                                        <p:attrNameLst>
                                          <p:attrName>ppt_w</p:attrName>
                                        </p:attrNameLst>
                                      </p:cBhvr>
                                      <p:tavLst>
                                        <p:tav tm="0">
                                          <p:val>
                                            <p:fltVal val="0"/>
                                          </p:val>
                                        </p:tav>
                                        <p:tav tm="100000">
                                          <p:val>
                                            <p:strVal val="#ppt_w"/>
                                          </p:val>
                                        </p:tav>
                                      </p:tavLst>
                                    </p:anim>
                                    <p:anim calcmode="lin" valueType="num">
                                      <p:cBhvr>
                                        <p:cTn id="16" dur="500" fill="hold"/>
                                        <p:tgtEl>
                                          <p:spTgt spid="37"/>
                                        </p:tgtEl>
                                        <p:attrNameLst>
                                          <p:attrName>ppt_h</p:attrName>
                                        </p:attrNameLst>
                                      </p:cBhvr>
                                      <p:tavLst>
                                        <p:tav tm="0">
                                          <p:val>
                                            <p:fltVal val="0"/>
                                          </p:val>
                                        </p:tav>
                                        <p:tav tm="100000">
                                          <p:val>
                                            <p:strVal val="#ppt_h"/>
                                          </p:val>
                                        </p:tav>
                                      </p:tavLst>
                                    </p:anim>
                                    <p:animEffect transition="in" filter="fade">
                                      <p:cBhvr>
                                        <p:cTn id="17" dur="500"/>
                                        <p:tgtEl>
                                          <p:spTgt spid="37"/>
                                        </p:tgtEl>
                                      </p:cBhvr>
                                    </p:animEffect>
                                  </p:childTnLst>
                                </p:cTn>
                              </p:par>
                            </p:childTnLst>
                          </p:cTn>
                        </p:par>
                        <p:par>
                          <p:cTn id="18" fill="hold">
                            <p:stCondLst>
                              <p:cond delay="1500"/>
                            </p:stCondLst>
                            <p:childTnLst>
                              <p:par>
                                <p:cTn id="19" presetID="53" presetClass="entr" presetSubtype="16" fill="hold" nodeType="afterEffect">
                                  <p:stCondLst>
                                    <p:cond delay="0"/>
                                  </p:stCondLst>
                                  <p:childTnLst>
                                    <p:set>
                                      <p:cBhvr>
                                        <p:cTn id="20" dur="1" fill="hold">
                                          <p:stCondLst>
                                            <p:cond delay="0"/>
                                          </p:stCondLst>
                                        </p:cTn>
                                        <p:tgtEl>
                                          <p:spTgt spid="38"/>
                                        </p:tgtEl>
                                        <p:attrNameLst>
                                          <p:attrName>style.visibility</p:attrName>
                                        </p:attrNameLst>
                                      </p:cBhvr>
                                      <p:to>
                                        <p:strVal val="visible"/>
                                      </p:to>
                                    </p:set>
                                    <p:anim calcmode="lin" valueType="num">
                                      <p:cBhvr>
                                        <p:cTn id="21" dur="500" fill="hold"/>
                                        <p:tgtEl>
                                          <p:spTgt spid="38"/>
                                        </p:tgtEl>
                                        <p:attrNameLst>
                                          <p:attrName>ppt_w</p:attrName>
                                        </p:attrNameLst>
                                      </p:cBhvr>
                                      <p:tavLst>
                                        <p:tav tm="0">
                                          <p:val>
                                            <p:fltVal val="0"/>
                                          </p:val>
                                        </p:tav>
                                        <p:tav tm="100000">
                                          <p:val>
                                            <p:strVal val="#ppt_w"/>
                                          </p:val>
                                        </p:tav>
                                      </p:tavLst>
                                    </p:anim>
                                    <p:anim calcmode="lin" valueType="num">
                                      <p:cBhvr>
                                        <p:cTn id="22" dur="500" fill="hold"/>
                                        <p:tgtEl>
                                          <p:spTgt spid="38"/>
                                        </p:tgtEl>
                                        <p:attrNameLst>
                                          <p:attrName>ppt_h</p:attrName>
                                        </p:attrNameLst>
                                      </p:cBhvr>
                                      <p:tavLst>
                                        <p:tav tm="0">
                                          <p:val>
                                            <p:fltVal val="0"/>
                                          </p:val>
                                        </p:tav>
                                        <p:tav tm="100000">
                                          <p:val>
                                            <p:strVal val="#ppt_h"/>
                                          </p:val>
                                        </p:tav>
                                      </p:tavLst>
                                    </p:anim>
                                    <p:animEffect transition="in" filter="fade">
                                      <p:cBhvr>
                                        <p:cTn id="23" dur="500"/>
                                        <p:tgtEl>
                                          <p:spTgt spid="38"/>
                                        </p:tgtEl>
                                      </p:cBhvr>
                                    </p:animEffect>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fade">
                                      <p:cBhvr>
                                        <p:cTn id="28" dur="1000"/>
                                        <p:tgtEl>
                                          <p:spTgt spid="4"/>
                                        </p:tgtEl>
                                      </p:cBhvr>
                                    </p:animEffect>
                                    <p:anim calcmode="lin" valueType="num">
                                      <p:cBhvr>
                                        <p:cTn id="29" dur="1000" fill="hold"/>
                                        <p:tgtEl>
                                          <p:spTgt spid="4"/>
                                        </p:tgtEl>
                                        <p:attrNameLst>
                                          <p:attrName>ppt_x</p:attrName>
                                        </p:attrNameLst>
                                      </p:cBhvr>
                                      <p:tavLst>
                                        <p:tav tm="0">
                                          <p:val>
                                            <p:strVal val="#ppt_x"/>
                                          </p:val>
                                        </p:tav>
                                        <p:tav tm="100000">
                                          <p:val>
                                            <p:strVal val="#ppt_x"/>
                                          </p:val>
                                        </p:tav>
                                      </p:tavLst>
                                    </p:anim>
                                    <p:anim calcmode="lin" valueType="num">
                                      <p:cBhvr>
                                        <p:cTn id="30" dur="1000" fill="hold"/>
                                        <p:tgtEl>
                                          <p:spTgt spid="4"/>
                                        </p:tgtEl>
                                        <p:attrNameLst>
                                          <p:attrName>ppt_y</p:attrName>
                                        </p:attrNameLst>
                                      </p:cBhvr>
                                      <p:tavLst>
                                        <p:tav tm="0">
                                          <p:val>
                                            <p:strVal val="#ppt_y+.1"/>
                                          </p:val>
                                        </p:tav>
                                        <p:tav tm="100000">
                                          <p:val>
                                            <p:strVal val="#ppt_y"/>
                                          </p:val>
                                        </p:tav>
                                      </p:tavLst>
                                    </p:anim>
                                  </p:childTnLst>
                                </p:cTn>
                              </p:par>
                              <p:par>
                                <p:cTn id="31" presetID="16" presetClass="entr" presetSubtype="21" fill="hold" grpId="0" nodeType="withEffect">
                                  <p:stCondLst>
                                    <p:cond delay="0"/>
                                  </p:stCondLst>
                                  <p:childTnLst>
                                    <p:set>
                                      <p:cBhvr>
                                        <p:cTn id="32" dur="1" fill="hold">
                                          <p:stCondLst>
                                            <p:cond delay="0"/>
                                          </p:stCondLst>
                                        </p:cTn>
                                        <p:tgtEl>
                                          <p:spTgt spid="6"/>
                                        </p:tgtEl>
                                        <p:attrNameLst>
                                          <p:attrName>style.visibility</p:attrName>
                                        </p:attrNameLst>
                                      </p:cBhvr>
                                      <p:to>
                                        <p:strVal val="visible"/>
                                      </p:to>
                                    </p:set>
                                    <p:animEffect transition="in" filter="barn(inVertical)">
                                      <p:cBhvr>
                                        <p:cTn id="33" dur="500"/>
                                        <p:tgtEl>
                                          <p:spTgt spid="6"/>
                                        </p:tgtEl>
                                      </p:cBhvr>
                                    </p:animEffect>
                                  </p:childTnLst>
                                </p:cTn>
                              </p:par>
                              <p:par>
                                <p:cTn id="34" presetID="16" presetClass="entr" presetSubtype="21" fill="hold" grpId="0" nodeType="withEffect">
                                  <p:stCondLst>
                                    <p:cond delay="0"/>
                                  </p:stCondLst>
                                  <p:childTnLst>
                                    <p:set>
                                      <p:cBhvr>
                                        <p:cTn id="35" dur="1" fill="hold">
                                          <p:stCondLst>
                                            <p:cond delay="0"/>
                                          </p:stCondLst>
                                        </p:cTn>
                                        <p:tgtEl>
                                          <p:spTgt spid="7"/>
                                        </p:tgtEl>
                                        <p:attrNameLst>
                                          <p:attrName>style.visibility</p:attrName>
                                        </p:attrNameLst>
                                      </p:cBhvr>
                                      <p:to>
                                        <p:strVal val="visible"/>
                                      </p:to>
                                    </p:set>
                                    <p:animEffect transition="in" filter="barn(inVertical)">
                                      <p:cBhvr>
                                        <p:cTn id="36" dur="500"/>
                                        <p:tgtEl>
                                          <p:spTgt spid="7"/>
                                        </p:tgtEl>
                                      </p:cBhvr>
                                    </p:animEffect>
                                  </p:childTnLst>
                                </p:cTn>
                              </p:par>
                              <p:par>
                                <p:cTn id="37" presetID="16" presetClass="entr" presetSubtype="21" fill="hold" grpId="0" nodeType="withEffect">
                                  <p:stCondLst>
                                    <p:cond delay="0"/>
                                  </p:stCondLst>
                                  <p:childTnLst>
                                    <p:set>
                                      <p:cBhvr>
                                        <p:cTn id="38" dur="1" fill="hold">
                                          <p:stCondLst>
                                            <p:cond delay="0"/>
                                          </p:stCondLst>
                                        </p:cTn>
                                        <p:tgtEl>
                                          <p:spTgt spid="8"/>
                                        </p:tgtEl>
                                        <p:attrNameLst>
                                          <p:attrName>style.visibility</p:attrName>
                                        </p:attrNameLst>
                                      </p:cBhvr>
                                      <p:to>
                                        <p:strVal val="visible"/>
                                      </p:to>
                                    </p:set>
                                    <p:animEffect transition="in" filter="barn(inVertical)">
                                      <p:cBhvr>
                                        <p:cTn id="39" dur="500"/>
                                        <p:tgtEl>
                                          <p:spTgt spid="8"/>
                                        </p:tgtEl>
                                      </p:cBhvr>
                                    </p:animEffect>
                                  </p:childTnLst>
                                </p:cTn>
                              </p:par>
                              <p:par>
                                <p:cTn id="40" presetID="16" presetClass="entr" presetSubtype="21" fill="hold" grpId="0" nodeType="withEffect">
                                  <p:stCondLst>
                                    <p:cond delay="0"/>
                                  </p:stCondLst>
                                  <p:childTnLst>
                                    <p:set>
                                      <p:cBhvr>
                                        <p:cTn id="41" dur="1" fill="hold">
                                          <p:stCondLst>
                                            <p:cond delay="0"/>
                                          </p:stCondLst>
                                        </p:cTn>
                                        <p:tgtEl>
                                          <p:spTgt spid="9"/>
                                        </p:tgtEl>
                                        <p:attrNameLst>
                                          <p:attrName>style.visibility</p:attrName>
                                        </p:attrNameLst>
                                      </p:cBhvr>
                                      <p:to>
                                        <p:strVal val="visible"/>
                                      </p:to>
                                    </p:set>
                                    <p:animEffect transition="in" filter="barn(inVertical)">
                                      <p:cBhvr>
                                        <p:cTn id="42" dur="500"/>
                                        <p:tgtEl>
                                          <p:spTgt spid="9"/>
                                        </p:tgtEl>
                                      </p:cBhvr>
                                    </p:animEffect>
                                  </p:childTnLst>
                                </p:cTn>
                              </p:par>
                              <p:par>
                                <p:cTn id="43" presetID="16" presetClass="entr" presetSubtype="21" fill="hold" grpId="0" nodeType="withEffect">
                                  <p:stCondLst>
                                    <p:cond delay="0"/>
                                  </p:stCondLst>
                                  <p:childTnLst>
                                    <p:set>
                                      <p:cBhvr>
                                        <p:cTn id="44" dur="1" fill="hold">
                                          <p:stCondLst>
                                            <p:cond delay="0"/>
                                          </p:stCondLst>
                                        </p:cTn>
                                        <p:tgtEl>
                                          <p:spTgt spid="10"/>
                                        </p:tgtEl>
                                        <p:attrNameLst>
                                          <p:attrName>style.visibility</p:attrName>
                                        </p:attrNameLst>
                                      </p:cBhvr>
                                      <p:to>
                                        <p:strVal val="visible"/>
                                      </p:to>
                                    </p:set>
                                    <p:animEffect transition="in" filter="barn(inVertical)">
                                      <p:cBhvr>
                                        <p:cTn id="45" dur="500"/>
                                        <p:tgtEl>
                                          <p:spTgt spid="10"/>
                                        </p:tgtEl>
                                      </p:cBhvr>
                                    </p:animEffect>
                                  </p:childTnLst>
                                </p:cTn>
                              </p:par>
                              <p:par>
                                <p:cTn id="46" presetID="16" presetClass="entr" presetSubtype="21" fill="hold" grpId="0" nodeType="withEffect">
                                  <p:stCondLst>
                                    <p:cond delay="0"/>
                                  </p:stCondLst>
                                  <p:childTnLst>
                                    <p:set>
                                      <p:cBhvr>
                                        <p:cTn id="47" dur="1" fill="hold">
                                          <p:stCondLst>
                                            <p:cond delay="0"/>
                                          </p:stCondLst>
                                        </p:cTn>
                                        <p:tgtEl>
                                          <p:spTgt spid="11"/>
                                        </p:tgtEl>
                                        <p:attrNameLst>
                                          <p:attrName>style.visibility</p:attrName>
                                        </p:attrNameLst>
                                      </p:cBhvr>
                                      <p:to>
                                        <p:strVal val="visible"/>
                                      </p:to>
                                    </p:set>
                                    <p:animEffect transition="in" filter="barn(inVertical)">
                                      <p:cBhvr>
                                        <p:cTn id="48" dur="500"/>
                                        <p:tgtEl>
                                          <p:spTgt spid="11"/>
                                        </p:tgtEl>
                                      </p:cBhvr>
                                    </p:animEffect>
                                  </p:childTnLst>
                                </p:cTn>
                              </p:par>
                              <p:par>
                                <p:cTn id="49" presetID="16" presetClass="entr" presetSubtype="21" fill="hold" grpId="0" nodeType="withEffect">
                                  <p:stCondLst>
                                    <p:cond delay="0"/>
                                  </p:stCondLst>
                                  <p:childTnLst>
                                    <p:set>
                                      <p:cBhvr>
                                        <p:cTn id="50" dur="1" fill="hold">
                                          <p:stCondLst>
                                            <p:cond delay="0"/>
                                          </p:stCondLst>
                                        </p:cTn>
                                        <p:tgtEl>
                                          <p:spTgt spid="12"/>
                                        </p:tgtEl>
                                        <p:attrNameLst>
                                          <p:attrName>style.visibility</p:attrName>
                                        </p:attrNameLst>
                                      </p:cBhvr>
                                      <p:to>
                                        <p:strVal val="visible"/>
                                      </p:to>
                                    </p:set>
                                    <p:animEffect transition="in" filter="barn(inVertical)">
                                      <p:cBhvr>
                                        <p:cTn id="51" dur="500"/>
                                        <p:tgtEl>
                                          <p:spTgt spid="12"/>
                                        </p:tgtEl>
                                      </p:cBhvr>
                                    </p:animEffect>
                                  </p:childTnLst>
                                </p:cTn>
                              </p:par>
                              <p:par>
                                <p:cTn id="52" presetID="16" presetClass="entr" presetSubtype="21" fill="hold" grpId="0" nodeType="withEffect">
                                  <p:stCondLst>
                                    <p:cond delay="0"/>
                                  </p:stCondLst>
                                  <p:childTnLst>
                                    <p:set>
                                      <p:cBhvr>
                                        <p:cTn id="53" dur="1" fill="hold">
                                          <p:stCondLst>
                                            <p:cond delay="0"/>
                                          </p:stCondLst>
                                        </p:cTn>
                                        <p:tgtEl>
                                          <p:spTgt spid="13"/>
                                        </p:tgtEl>
                                        <p:attrNameLst>
                                          <p:attrName>style.visibility</p:attrName>
                                        </p:attrNameLst>
                                      </p:cBhvr>
                                      <p:to>
                                        <p:strVal val="visible"/>
                                      </p:to>
                                    </p:set>
                                    <p:animEffect transition="in" filter="barn(inVertical)">
                                      <p:cBhvr>
                                        <p:cTn id="54" dur="500"/>
                                        <p:tgtEl>
                                          <p:spTgt spid="13"/>
                                        </p:tgtEl>
                                      </p:cBhvr>
                                    </p:animEffect>
                                  </p:childTnLst>
                                </p:cTn>
                              </p:par>
                              <p:par>
                                <p:cTn id="55" presetID="16" presetClass="entr" presetSubtype="21" fill="hold" grpId="0" nodeType="withEffect">
                                  <p:stCondLst>
                                    <p:cond delay="0"/>
                                  </p:stCondLst>
                                  <p:childTnLst>
                                    <p:set>
                                      <p:cBhvr>
                                        <p:cTn id="56" dur="1" fill="hold">
                                          <p:stCondLst>
                                            <p:cond delay="0"/>
                                          </p:stCondLst>
                                        </p:cTn>
                                        <p:tgtEl>
                                          <p:spTgt spid="14"/>
                                        </p:tgtEl>
                                        <p:attrNameLst>
                                          <p:attrName>style.visibility</p:attrName>
                                        </p:attrNameLst>
                                      </p:cBhvr>
                                      <p:to>
                                        <p:strVal val="visible"/>
                                      </p:to>
                                    </p:set>
                                    <p:animEffect transition="in" filter="barn(inVertical)">
                                      <p:cBhvr>
                                        <p:cTn id="57" dur="500"/>
                                        <p:tgtEl>
                                          <p:spTgt spid="14"/>
                                        </p:tgtEl>
                                      </p:cBhvr>
                                    </p:animEffect>
                                  </p:childTnLst>
                                </p:cTn>
                              </p:par>
                              <p:par>
                                <p:cTn id="58" presetID="16" presetClass="entr" presetSubtype="21" fill="hold" grpId="0" nodeType="withEffect">
                                  <p:stCondLst>
                                    <p:cond delay="0"/>
                                  </p:stCondLst>
                                  <p:childTnLst>
                                    <p:set>
                                      <p:cBhvr>
                                        <p:cTn id="59" dur="1" fill="hold">
                                          <p:stCondLst>
                                            <p:cond delay="0"/>
                                          </p:stCondLst>
                                        </p:cTn>
                                        <p:tgtEl>
                                          <p:spTgt spid="15"/>
                                        </p:tgtEl>
                                        <p:attrNameLst>
                                          <p:attrName>style.visibility</p:attrName>
                                        </p:attrNameLst>
                                      </p:cBhvr>
                                      <p:to>
                                        <p:strVal val="visible"/>
                                      </p:to>
                                    </p:set>
                                    <p:animEffect transition="in" filter="barn(inVertical)">
                                      <p:cBhvr>
                                        <p:cTn id="60" dur="500"/>
                                        <p:tgtEl>
                                          <p:spTgt spid="15"/>
                                        </p:tgtEl>
                                      </p:cBhvr>
                                    </p:animEffect>
                                  </p:childTnLst>
                                </p:cTn>
                              </p:par>
                              <p:par>
                                <p:cTn id="61" presetID="16" presetClass="entr" presetSubtype="21" fill="hold" grpId="0" nodeType="withEffect">
                                  <p:stCondLst>
                                    <p:cond delay="0"/>
                                  </p:stCondLst>
                                  <p:childTnLst>
                                    <p:set>
                                      <p:cBhvr>
                                        <p:cTn id="62" dur="1" fill="hold">
                                          <p:stCondLst>
                                            <p:cond delay="0"/>
                                          </p:stCondLst>
                                        </p:cTn>
                                        <p:tgtEl>
                                          <p:spTgt spid="16"/>
                                        </p:tgtEl>
                                        <p:attrNameLst>
                                          <p:attrName>style.visibility</p:attrName>
                                        </p:attrNameLst>
                                      </p:cBhvr>
                                      <p:to>
                                        <p:strVal val="visible"/>
                                      </p:to>
                                    </p:set>
                                    <p:animEffect transition="in" filter="barn(inVertical)">
                                      <p:cBhvr>
                                        <p:cTn id="63" dur="500"/>
                                        <p:tgtEl>
                                          <p:spTgt spid="16"/>
                                        </p:tgtEl>
                                      </p:cBhvr>
                                    </p:animEffect>
                                  </p:childTnLst>
                                </p:cTn>
                              </p:par>
                              <p:par>
                                <p:cTn id="64" presetID="16" presetClass="entr" presetSubtype="21" fill="hold" grpId="0" nodeType="withEffect">
                                  <p:stCondLst>
                                    <p:cond delay="0"/>
                                  </p:stCondLst>
                                  <p:childTnLst>
                                    <p:set>
                                      <p:cBhvr>
                                        <p:cTn id="65" dur="1" fill="hold">
                                          <p:stCondLst>
                                            <p:cond delay="0"/>
                                          </p:stCondLst>
                                        </p:cTn>
                                        <p:tgtEl>
                                          <p:spTgt spid="17"/>
                                        </p:tgtEl>
                                        <p:attrNameLst>
                                          <p:attrName>style.visibility</p:attrName>
                                        </p:attrNameLst>
                                      </p:cBhvr>
                                      <p:to>
                                        <p:strVal val="visible"/>
                                      </p:to>
                                    </p:set>
                                    <p:animEffect transition="in" filter="barn(inVertical)">
                                      <p:cBhvr>
                                        <p:cTn id="66" dur="500"/>
                                        <p:tgtEl>
                                          <p:spTgt spid="17"/>
                                        </p:tgtEl>
                                      </p:cBhvr>
                                    </p:animEffect>
                                  </p:childTnLst>
                                </p:cTn>
                              </p:par>
                              <p:par>
                                <p:cTn id="67" presetID="16" presetClass="entr" presetSubtype="21" fill="hold" grpId="0" nodeType="withEffect">
                                  <p:stCondLst>
                                    <p:cond delay="0"/>
                                  </p:stCondLst>
                                  <p:childTnLst>
                                    <p:set>
                                      <p:cBhvr>
                                        <p:cTn id="68" dur="1" fill="hold">
                                          <p:stCondLst>
                                            <p:cond delay="0"/>
                                          </p:stCondLst>
                                        </p:cTn>
                                        <p:tgtEl>
                                          <p:spTgt spid="18"/>
                                        </p:tgtEl>
                                        <p:attrNameLst>
                                          <p:attrName>style.visibility</p:attrName>
                                        </p:attrNameLst>
                                      </p:cBhvr>
                                      <p:to>
                                        <p:strVal val="visible"/>
                                      </p:to>
                                    </p:set>
                                    <p:animEffect transition="in" filter="barn(inVertical)">
                                      <p:cBhvr>
                                        <p:cTn id="69" dur="500"/>
                                        <p:tgtEl>
                                          <p:spTgt spid="18"/>
                                        </p:tgtEl>
                                      </p:cBhvr>
                                    </p:animEffect>
                                  </p:childTnLst>
                                </p:cTn>
                              </p:par>
                            </p:childTnLst>
                          </p:cTn>
                        </p:par>
                      </p:childTnLst>
                    </p:cTn>
                  </p:par>
                  <p:par>
                    <p:cTn id="70" fill="hold">
                      <p:stCondLst>
                        <p:cond delay="indefinite"/>
                      </p:stCondLst>
                      <p:childTnLst>
                        <p:par>
                          <p:cTn id="71" fill="hold">
                            <p:stCondLst>
                              <p:cond delay="0"/>
                            </p:stCondLst>
                            <p:childTnLst>
                              <p:par>
                                <p:cTn id="72" presetID="14" presetClass="entr" presetSubtype="10" fill="hold" nodeType="clickEffect">
                                  <p:stCondLst>
                                    <p:cond delay="0"/>
                                  </p:stCondLst>
                                  <p:childTnLst>
                                    <p:set>
                                      <p:cBhvr>
                                        <p:cTn id="73" dur="1" fill="hold">
                                          <p:stCondLst>
                                            <p:cond delay="0"/>
                                          </p:stCondLst>
                                        </p:cTn>
                                        <p:tgtEl>
                                          <p:spTgt spid="32"/>
                                        </p:tgtEl>
                                        <p:attrNameLst>
                                          <p:attrName>style.visibility</p:attrName>
                                        </p:attrNameLst>
                                      </p:cBhvr>
                                      <p:to>
                                        <p:strVal val="visible"/>
                                      </p:to>
                                    </p:set>
                                    <p:animEffect transition="in" filter="randombar(horizontal)">
                                      <p:cBhvr>
                                        <p:cTn id="74" dur="500"/>
                                        <p:tgtEl>
                                          <p:spTgt spid="32"/>
                                        </p:tgtEl>
                                      </p:cBhvr>
                                    </p:animEffect>
                                  </p:childTnLst>
                                </p:cTn>
                              </p:par>
                            </p:childTnLst>
                          </p:cTn>
                        </p:par>
                      </p:childTnLst>
                    </p:cTn>
                  </p:par>
                  <p:par>
                    <p:cTn id="75" fill="hold">
                      <p:stCondLst>
                        <p:cond delay="indefinite"/>
                      </p:stCondLst>
                      <p:childTnLst>
                        <p:par>
                          <p:cTn id="76" fill="hold">
                            <p:stCondLst>
                              <p:cond delay="0"/>
                            </p:stCondLst>
                            <p:childTnLst>
                              <p:par>
                                <p:cTn id="77" presetID="42" presetClass="entr" presetSubtype="0" fill="hold" grpId="0" nodeType="clickEffect">
                                  <p:stCondLst>
                                    <p:cond delay="0"/>
                                  </p:stCondLst>
                                  <p:childTnLst>
                                    <p:set>
                                      <p:cBhvr>
                                        <p:cTn id="78" dur="1" fill="hold">
                                          <p:stCondLst>
                                            <p:cond delay="0"/>
                                          </p:stCondLst>
                                        </p:cTn>
                                        <p:tgtEl>
                                          <p:spTgt spid="19"/>
                                        </p:tgtEl>
                                        <p:attrNameLst>
                                          <p:attrName>style.visibility</p:attrName>
                                        </p:attrNameLst>
                                      </p:cBhvr>
                                      <p:to>
                                        <p:strVal val="visible"/>
                                      </p:to>
                                    </p:set>
                                    <p:animEffect transition="in" filter="fade">
                                      <p:cBhvr>
                                        <p:cTn id="79" dur="1000"/>
                                        <p:tgtEl>
                                          <p:spTgt spid="19"/>
                                        </p:tgtEl>
                                      </p:cBhvr>
                                    </p:animEffect>
                                    <p:anim calcmode="lin" valueType="num">
                                      <p:cBhvr>
                                        <p:cTn id="80" dur="1000" fill="hold"/>
                                        <p:tgtEl>
                                          <p:spTgt spid="19"/>
                                        </p:tgtEl>
                                        <p:attrNameLst>
                                          <p:attrName>ppt_x</p:attrName>
                                        </p:attrNameLst>
                                      </p:cBhvr>
                                      <p:tavLst>
                                        <p:tav tm="0">
                                          <p:val>
                                            <p:strVal val="#ppt_x"/>
                                          </p:val>
                                        </p:tav>
                                        <p:tav tm="100000">
                                          <p:val>
                                            <p:strVal val="#ppt_x"/>
                                          </p:val>
                                        </p:tav>
                                      </p:tavLst>
                                    </p:anim>
                                    <p:anim calcmode="lin" valueType="num">
                                      <p:cBhvr>
                                        <p:cTn id="81" dur="1000" fill="hold"/>
                                        <p:tgtEl>
                                          <p:spTgt spid="19"/>
                                        </p:tgtEl>
                                        <p:attrNameLst>
                                          <p:attrName>ppt_y</p:attrName>
                                        </p:attrNameLst>
                                      </p:cBhvr>
                                      <p:tavLst>
                                        <p:tav tm="0">
                                          <p:val>
                                            <p:strVal val="#ppt_y+.1"/>
                                          </p:val>
                                        </p:tav>
                                        <p:tav tm="100000">
                                          <p:val>
                                            <p:strVal val="#ppt_y"/>
                                          </p:val>
                                        </p:tav>
                                      </p:tavLst>
                                    </p:anim>
                                  </p:childTnLst>
                                </p:cTn>
                              </p:par>
                            </p:childTnLst>
                          </p:cTn>
                        </p:par>
                        <p:par>
                          <p:cTn id="82" fill="hold">
                            <p:stCondLst>
                              <p:cond delay="1000"/>
                            </p:stCondLst>
                            <p:childTnLst>
                              <p:par>
                                <p:cTn id="83" presetID="53" presetClass="entr" presetSubtype="16" fill="hold" nodeType="afterEffect">
                                  <p:stCondLst>
                                    <p:cond delay="0"/>
                                  </p:stCondLst>
                                  <p:childTnLst>
                                    <p:set>
                                      <p:cBhvr>
                                        <p:cTn id="84" dur="1" fill="hold">
                                          <p:stCondLst>
                                            <p:cond delay="0"/>
                                          </p:stCondLst>
                                        </p:cTn>
                                        <p:tgtEl>
                                          <p:spTgt spid="35"/>
                                        </p:tgtEl>
                                        <p:attrNameLst>
                                          <p:attrName>style.visibility</p:attrName>
                                        </p:attrNameLst>
                                      </p:cBhvr>
                                      <p:to>
                                        <p:strVal val="visible"/>
                                      </p:to>
                                    </p:set>
                                    <p:anim calcmode="lin" valueType="num">
                                      <p:cBhvr>
                                        <p:cTn id="85" dur="500" fill="hold"/>
                                        <p:tgtEl>
                                          <p:spTgt spid="35"/>
                                        </p:tgtEl>
                                        <p:attrNameLst>
                                          <p:attrName>ppt_w</p:attrName>
                                        </p:attrNameLst>
                                      </p:cBhvr>
                                      <p:tavLst>
                                        <p:tav tm="0">
                                          <p:val>
                                            <p:fltVal val="0"/>
                                          </p:val>
                                        </p:tav>
                                        <p:tav tm="100000">
                                          <p:val>
                                            <p:strVal val="#ppt_w"/>
                                          </p:val>
                                        </p:tav>
                                      </p:tavLst>
                                    </p:anim>
                                    <p:anim calcmode="lin" valueType="num">
                                      <p:cBhvr>
                                        <p:cTn id="86" dur="500" fill="hold"/>
                                        <p:tgtEl>
                                          <p:spTgt spid="35"/>
                                        </p:tgtEl>
                                        <p:attrNameLst>
                                          <p:attrName>ppt_h</p:attrName>
                                        </p:attrNameLst>
                                      </p:cBhvr>
                                      <p:tavLst>
                                        <p:tav tm="0">
                                          <p:val>
                                            <p:fltVal val="0"/>
                                          </p:val>
                                        </p:tav>
                                        <p:tav tm="100000">
                                          <p:val>
                                            <p:strVal val="#ppt_h"/>
                                          </p:val>
                                        </p:tav>
                                      </p:tavLst>
                                    </p:anim>
                                    <p:animEffect transition="in" filter="fade">
                                      <p:cBhvr>
                                        <p:cTn id="87" dur="500"/>
                                        <p:tgtEl>
                                          <p:spTgt spid="35"/>
                                        </p:tgtEl>
                                      </p:cBhvr>
                                    </p:animEffect>
                                  </p:childTnLst>
                                </p:cTn>
                              </p:par>
                            </p:childTnLst>
                          </p:cTn>
                        </p:par>
                        <p:par>
                          <p:cTn id="88" fill="hold">
                            <p:stCondLst>
                              <p:cond delay="1500"/>
                            </p:stCondLst>
                            <p:childTnLst>
                              <p:par>
                                <p:cTn id="89" presetID="22" presetClass="entr" presetSubtype="2" fill="hold" grpId="0" nodeType="afterEffect">
                                  <p:stCondLst>
                                    <p:cond delay="0"/>
                                  </p:stCondLst>
                                  <p:childTnLst>
                                    <p:set>
                                      <p:cBhvr>
                                        <p:cTn id="90" dur="1" fill="hold">
                                          <p:stCondLst>
                                            <p:cond delay="0"/>
                                          </p:stCondLst>
                                        </p:cTn>
                                        <p:tgtEl>
                                          <p:spTgt spid="36"/>
                                        </p:tgtEl>
                                        <p:attrNameLst>
                                          <p:attrName>style.visibility</p:attrName>
                                        </p:attrNameLst>
                                      </p:cBhvr>
                                      <p:to>
                                        <p:strVal val="visible"/>
                                      </p:to>
                                    </p:set>
                                    <p:animEffect transition="in" filter="wipe(right)">
                                      <p:cBhvr>
                                        <p:cTn id="91" dur="500"/>
                                        <p:tgtEl>
                                          <p:spTgt spid="36"/>
                                        </p:tgtEl>
                                      </p:cBhvr>
                                    </p:animEffect>
                                  </p:childTnLst>
                                </p:cTn>
                              </p:par>
                            </p:childTnLst>
                          </p:cTn>
                        </p:par>
                      </p:childTnLst>
                    </p:cTn>
                  </p:par>
                  <p:par>
                    <p:cTn id="92" fill="hold">
                      <p:stCondLst>
                        <p:cond delay="indefinite"/>
                      </p:stCondLst>
                      <p:childTnLst>
                        <p:par>
                          <p:cTn id="93" fill="hold">
                            <p:stCondLst>
                              <p:cond delay="0"/>
                            </p:stCondLst>
                            <p:childTnLst>
                              <p:par>
                                <p:cTn id="94" presetID="42" presetClass="entr" presetSubtype="0" fill="hold" grpId="0" nodeType="clickEffect">
                                  <p:stCondLst>
                                    <p:cond delay="0"/>
                                  </p:stCondLst>
                                  <p:childTnLst>
                                    <p:set>
                                      <p:cBhvr>
                                        <p:cTn id="95" dur="1" fill="hold">
                                          <p:stCondLst>
                                            <p:cond delay="0"/>
                                          </p:stCondLst>
                                        </p:cTn>
                                        <p:tgtEl>
                                          <p:spTgt spid="20"/>
                                        </p:tgtEl>
                                        <p:attrNameLst>
                                          <p:attrName>style.visibility</p:attrName>
                                        </p:attrNameLst>
                                      </p:cBhvr>
                                      <p:to>
                                        <p:strVal val="visible"/>
                                      </p:to>
                                    </p:set>
                                    <p:animEffect transition="in" filter="fade">
                                      <p:cBhvr>
                                        <p:cTn id="96" dur="1000"/>
                                        <p:tgtEl>
                                          <p:spTgt spid="20"/>
                                        </p:tgtEl>
                                      </p:cBhvr>
                                    </p:animEffect>
                                    <p:anim calcmode="lin" valueType="num">
                                      <p:cBhvr>
                                        <p:cTn id="97" dur="1000" fill="hold"/>
                                        <p:tgtEl>
                                          <p:spTgt spid="20"/>
                                        </p:tgtEl>
                                        <p:attrNameLst>
                                          <p:attrName>ppt_x</p:attrName>
                                        </p:attrNameLst>
                                      </p:cBhvr>
                                      <p:tavLst>
                                        <p:tav tm="0">
                                          <p:val>
                                            <p:strVal val="#ppt_x"/>
                                          </p:val>
                                        </p:tav>
                                        <p:tav tm="100000">
                                          <p:val>
                                            <p:strVal val="#ppt_x"/>
                                          </p:val>
                                        </p:tav>
                                      </p:tavLst>
                                    </p:anim>
                                    <p:anim calcmode="lin" valueType="num">
                                      <p:cBhvr>
                                        <p:cTn id="98"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99" fill="hold">
                      <p:stCondLst>
                        <p:cond delay="indefinite"/>
                      </p:stCondLst>
                      <p:childTnLst>
                        <p:par>
                          <p:cTn id="100" fill="hold">
                            <p:stCondLst>
                              <p:cond delay="0"/>
                            </p:stCondLst>
                            <p:childTnLst>
                              <p:par>
                                <p:cTn id="101" presetID="42" presetClass="entr" presetSubtype="0" fill="hold" grpId="0" nodeType="clickEffect">
                                  <p:stCondLst>
                                    <p:cond delay="0"/>
                                  </p:stCondLst>
                                  <p:childTnLst>
                                    <p:set>
                                      <p:cBhvr>
                                        <p:cTn id="102" dur="1" fill="hold">
                                          <p:stCondLst>
                                            <p:cond delay="0"/>
                                          </p:stCondLst>
                                        </p:cTn>
                                        <p:tgtEl>
                                          <p:spTgt spid="21"/>
                                        </p:tgtEl>
                                        <p:attrNameLst>
                                          <p:attrName>style.visibility</p:attrName>
                                        </p:attrNameLst>
                                      </p:cBhvr>
                                      <p:to>
                                        <p:strVal val="visible"/>
                                      </p:to>
                                    </p:set>
                                    <p:animEffect transition="in" filter="fade">
                                      <p:cBhvr>
                                        <p:cTn id="103" dur="1000"/>
                                        <p:tgtEl>
                                          <p:spTgt spid="21"/>
                                        </p:tgtEl>
                                      </p:cBhvr>
                                    </p:animEffect>
                                    <p:anim calcmode="lin" valueType="num">
                                      <p:cBhvr>
                                        <p:cTn id="104" dur="1000" fill="hold"/>
                                        <p:tgtEl>
                                          <p:spTgt spid="21"/>
                                        </p:tgtEl>
                                        <p:attrNameLst>
                                          <p:attrName>ppt_x</p:attrName>
                                        </p:attrNameLst>
                                      </p:cBhvr>
                                      <p:tavLst>
                                        <p:tav tm="0">
                                          <p:val>
                                            <p:strVal val="#ppt_x"/>
                                          </p:val>
                                        </p:tav>
                                        <p:tav tm="100000">
                                          <p:val>
                                            <p:strVal val="#ppt_x"/>
                                          </p:val>
                                        </p:tav>
                                      </p:tavLst>
                                    </p:anim>
                                    <p:anim calcmode="lin" valueType="num">
                                      <p:cBhvr>
                                        <p:cTn id="105"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106" fill="hold">
                      <p:stCondLst>
                        <p:cond delay="indefinite"/>
                      </p:stCondLst>
                      <p:childTnLst>
                        <p:par>
                          <p:cTn id="107" fill="hold">
                            <p:stCondLst>
                              <p:cond delay="0"/>
                            </p:stCondLst>
                            <p:childTnLst>
                              <p:par>
                                <p:cTn id="108" presetID="42" presetClass="entr" presetSubtype="0" fill="hold" grpId="0" nodeType="clickEffect">
                                  <p:stCondLst>
                                    <p:cond delay="0"/>
                                  </p:stCondLst>
                                  <p:childTnLst>
                                    <p:set>
                                      <p:cBhvr>
                                        <p:cTn id="109" dur="1" fill="hold">
                                          <p:stCondLst>
                                            <p:cond delay="0"/>
                                          </p:stCondLst>
                                        </p:cTn>
                                        <p:tgtEl>
                                          <p:spTgt spid="22"/>
                                        </p:tgtEl>
                                        <p:attrNameLst>
                                          <p:attrName>style.visibility</p:attrName>
                                        </p:attrNameLst>
                                      </p:cBhvr>
                                      <p:to>
                                        <p:strVal val="visible"/>
                                      </p:to>
                                    </p:set>
                                    <p:animEffect transition="in" filter="fade">
                                      <p:cBhvr>
                                        <p:cTn id="110" dur="1000"/>
                                        <p:tgtEl>
                                          <p:spTgt spid="22"/>
                                        </p:tgtEl>
                                      </p:cBhvr>
                                    </p:animEffect>
                                    <p:anim calcmode="lin" valueType="num">
                                      <p:cBhvr>
                                        <p:cTn id="111" dur="1000" fill="hold"/>
                                        <p:tgtEl>
                                          <p:spTgt spid="22"/>
                                        </p:tgtEl>
                                        <p:attrNameLst>
                                          <p:attrName>ppt_x</p:attrName>
                                        </p:attrNameLst>
                                      </p:cBhvr>
                                      <p:tavLst>
                                        <p:tav tm="0">
                                          <p:val>
                                            <p:strVal val="#ppt_x"/>
                                          </p:val>
                                        </p:tav>
                                        <p:tav tm="100000">
                                          <p:val>
                                            <p:strVal val="#ppt_x"/>
                                          </p:val>
                                        </p:tav>
                                      </p:tavLst>
                                    </p:anim>
                                    <p:anim calcmode="lin" valueType="num">
                                      <p:cBhvr>
                                        <p:cTn id="112"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113" fill="hold">
                      <p:stCondLst>
                        <p:cond delay="indefinite"/>
                      </p:stCondLst>
                      <p:childTnLst>
                        <p:par>
                          <p:cTn id="114" fill="hold">
                            <p:stCondLst>
                              <p:cond delay="0"/>
                            </p:stCondLst>
                            <p:childTnLst>
                              <p:par>
                                <p:cTn id="115" presetID="42" presetClass="entr" presetSubtype="0" fill="hold" grpId="0" nodeType="clickEffect">
                                  <p:stCondLst>
                                    <p:cond delay="0"/>
                                  </p:stCondLst>
                                  <p:childTnLst>
                                    <p:set>
                                      <p:cBhvr>
                                        <p:cTn id="116" dur="1" fill="hold">
                                          <p:stCondLst>
                                            <p:cond delay="0"/>
                                          </p:stCondLst>
                                        </p:cTn>
                                        <p:tgtEl>
                                          <p:spTgt spid="23"/>
                                        </p:tgtEl>
                                        <p:attrNameLst>
                                          <p:attrName>style.visibility</p:attrName>
                                        </p:attrNameLst>
                                      </p:cBhvr>
                                      <p:to>
                                        <p:strVal val="visible"/>
                                      </p:to>
                                    </p:set>
                                    <p:animEffect transition="in" filter="fade">
                                      <p:cBhvr>
                                        <p:cTn id="117" dur="1000"/>
                                        <p:tgtEl>
                                          <p:spTgt spid="23"/>
                                        </p:tgtEl>
                                      </p:cBhvr>
                                    </p:animEffect>
                                    <p:anim calcmode="lin" valueType="num">
                                      <p:cBhvr>
                                        <p:cTn id="118" dur="1000" fill="hold"/>
                                        <p:tgtEl>
                                          <p:spTgt spid="23"/>
                                        </p:tgtEl>
                                        <p:attrNameLst>
                                          <p:attrName>ppt_x</p:attrName>
                                        </p:attrNameLst>
                                      </p:cBhvr>
                                      <p:tavLst>
                                        <p:tav tm="0">
                                          <p:val>
                                            <p:strVal val="#ppt_x"/>
                                          </p:val>
                                        </p:tav>
                                        <p:tav tm="100000">
                                          <p:val>
                                            <p:strVal val="#ppt_x"/>
                                          </p:val>
                                        </p:tav>
                                      </p:tavLst>
                                    </p:anim>
                                    <p:anim calcmode="lin" valueType="num">
                                      <p:cBhvr>
                                        <p:cTn id="119"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120" fill="hold">
                      <p:stCondLst>
                        <p:cond delay="indefinite"/>
                      </p:stCondLst>
                      <p:childTnLst>
                        <p:par>
                          <p:cTn id="121" fill="hold">
                            <p:stCondLst>
                              <p:cond delay="0"/>
                            </p:stCondLst>
                            <p:childTnLst>
                              <p:par>
                                <p:cTn id="122" presetID="42" presetClass="entr" presetSubtype="0" fill="hold" grpId="0" nodeType="clickEffect">
                                  <p:stCondLst>
                                    <p:cond delay="0"/>
                                  </p:stCondLst>
                                  <p:childTnLst>
                                    <p:set>
                                      <p:cBhvr>
                                        <p:cTn id="123" dur="1" fill="hold">
                                          <p:stCondLst>
                                            <p:cond delay="0"/>
                                          </p:stCondLst>
                                        </p:cTn>
                                        <p:tgtEl>
                                          <p:spTgt spid="24"/>
                                        </p:tgtEl>
                                        <p:attrNameLst>
                                          <p:attrName>style.visibility</p:attrName>
                                        </p:attrNameLst>
                                      </p:cBhvr>
                                      <p:to>
                                        <p:strVal val="visible"/>
                                      </p:to>
                                    </p:set>
                                    <p:animEffect transition="in" filter="fade">
                                      <p:cBhvr>
                                        <p:cTn id="124" dur="1000"/>
                                        <p:tgtEl>
                                          <p:spTgt spid="24"/>
                                        </p:tgtEl>
                                      </p:cBhvr>
                                    </p:animEffect>
                                    <p:anim calcmode="lin" valueType="num">
                                      <p:cBhvr>
                                        <p:cTn id="125" dur="1000" fill="hold"/>
                                        <p:tgtEl>
                                          <p:spTgt spid="24"/>
                                        </p:tgtEl>
                                        <p:attrNameLst>
                                          <p:attrName>ppt_x</p:attrName>
                                        </p:attrNameLst>
                                      </p:cBhvr>
                                      <p:tavLst>
                                        <p:tav tm="0">
                                          <p:val>
                                            <p:strVal val="#ppt_x"/>
                                          </p:val>
                                        </p:tav>
                                        <p:tav tm="100000">
                                          <p:val>
                                            <p:strVal val="#ppt_x"/>
                                          </p:val>
                                        </p:tav>
                                      </p:tavLst>
                                    </p:anim>
                                    <p:anim calcmode="lin" valueType="num">
                                      <p:cBhvr>
                                        <p:cTn id="126"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127" fill="hold">
                      <p:stCondLst>
                        <p:cond delay="indefinite"/>
                      </p:stCondLst>
                      <p:childTnLst>
                        <p:par>
                          <p:cTn id="128" fill="hold">
                            <p:stCondLst>
                              <p:cond delay="0"/>
                            </p:stCondLst>
                            <p:childTnLst>
                              <p:par>
                                <p:cTn id="129" presetID="42" presetClass="entr" presetSubtype="0" fill="hold" grpId="0" nodeType="clickEffect">
                                  <p:stCondLst>
                                    <p:cond delay="0"/>
                                  </p:stCondLst>
                                  <p:childTnLst>
                                    <p:set>
                                      <p:cBhvr>
                                        <p:cTn id="130" dur="1" fill="hold">
                                          <p:stCondLst>
                                            <p:cond delay="0"/>
                                          </p:stCondLst>
                                        </p:cTn>
                                        <p:tgtEl>
                                          <p:spTgt spid="25"/>
                                        </p:tgtEl>
                                        <p:attrNameLst>
                                          <p:attrName>style.visibility</p:attrName>
                                        </p:attrNameLst>
                                      </p:cBhvr>
                                      <p:to>
                                        <p:strVal val="visible"/>
                                      </p:to>
                                    </p:set>
                                    <p:animEffect transition="in" filter="fade">
                                      <p:cBhvr>
                                        <p:cTn id="131" dur="1000"/>
                                        <p:tgtEl>
                                          <p:spTgt spid="25"/>
                                        </p:tgtEl>
                                      </p:cBhvr>
                                    </p:animEffect>
                                    <p:anim calcmode="lin" valueType="num">
                                      <p:cBhvr>
                                        <p:cTn id="132" dur="1000" fill="hold"/>
                                        <p:tgtEl>
                                          <p:spTgt spid="25"/>
                                        </p:tgtEl>
                                        <p:attrNameLst>
                                          <p:attrName>ppt_x</p:attrName>
                                        </p:attrNameLst>
                                      </p:cBhvr>
                                      <p:tavLst>
                                        <p:tav tm="0">
                                          <p:val>
                                            <p:strVal val="#ppt_x"/>
                                          </p:val>
                                        </p:tav>
                                        <p:tav tm="100000">
                                          <p:val>
                                            <p:strVal val="#ppt_x"/>
                                          </p:val>
                                        </p:tav>
                                      </p:tavLst>
                                    </p:anim>
                                    <p:anim calcmode="lin" valueType="num">
                                      <p:cBhvr>
                                        <p:cTn id="133"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134" fill="hold">
                      <p:stCondLst>
                        <p:cond delay="indefinite"/>
                      </p:stCondLst>
                      <p:childTnLst>
                        <p:par>
                          <p:cTn id="135" fill="hold">
                            <p:stCondLst>
                              <p:cond delay="0"/>
                            </p:stCondLst>
                            <p:childTnLst>
                              <p:par>
                                <p:cTn id="136" presetID="42" presetClass="entr" presetSubtype="0" fill="hold" grpId="0" nodeType="clickEffect">
                                  <p:stCondLst>
                                    <p:cond delay="0"/>
                                  </p:stCondLst>
                                  <p:childTnLst>
                                    <p:set>
                                      <p:cBhvr>
                                        <p:cTn id="137" dur="1" fill="hold">
                                          <p:stCondLst>
                                            <p:cond delay="0"/>
                                          </p:stCondLst>
                                        </p:cTn>
                                        <p:tgtEl>
                                          <p:spTgt spid="26"/>
                                        </p:tgtEl>
                                        <p:attrNameLst>
                                          <p:attrName>style.visibility</p:attrName>
                                        </p:attrNameLst>
                                      </p:cBhvr>
                                      <p:to>
                                        <p:strVal val="visible"/>
                                      </p:to>
                                    </p:set>
                                    <p:animEffect transition="in" filter="fade">
                                      <p:cBhvr>
                                        <p:cTn id="138" dur="1000"/>
                                        <p:tgtEl>
                                          <p:spTgt spid="26"/>
                                        </p:tgtEl>
                                      </p:cBhvr>
                                    </p:animEffect>
                                    <p:anim calcmode="lin" valueType="num">
                                      <p:cBhvr>
                                        <p:cTn id="139" dur="1000" fill="hold"/>
                                        <p:tgtEl>
                                          <p:spTgt spid="26"/>
                                        </p:tgtEl>
                                        <p:attrNameLst>
                                          <p:attrName>ppt_x</p:attrName>
                                        </p:attrNameLst>
                                      </p:cBhvr>
                                      <p:tavLst>
                                        <p:tav tm="0">
                                          <p:val>
                                            <p:strVal val="#ppt_x"/>
                                          </p:val>
                                        </p:tav>
                                        <p:tav tm="100000">
                                          <p:val>
                                            <p:strVal val="#ppt_x"/>
                                          </p:val>
                                        </p:tav>
                                      </p:tavLst>
                                    </p:anim>
                                    <p:anim calcmode="lin" valueType="num">
                                      <p:cBhvr>
                                        <p:cTn id="140"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par>
                    <p:cTn id="141" fill="hold">
                      <p:stCondLst>
                        <p:cond delay="indefinite"/>
                      </p:stCondLst>
                      <p:childTnLst>
                        <p:par>
                          <p:cTn id="142" fill="hold">
                            <p:stCondLst>
                              <p:cond delay="0"/>
                            </p:stCondLst>
                            <p:childTnLst>
                              <p:par>
                                <p:cTn id="143" presetID="42" presetClass="entr" presetSubtype="0" fill="hold" grpId="0" nodeType="clickEffect">
                                  <p:stCondLst>
                                    <p:cond delay="0"/>
                                  </p:stCondLst>
                                  <p:childTnLst>
                                    <p:set>
                                      <p:cBhvr>
                                        <p:cTn id="144" dur="1" fill="hold">
                                          <p:stCondLst>
                                            <p:cond delay="0"/>
                                          </p:stCondLst>
                                        </p:cTn>
                                        <p:tgtEl>
                                          <p:spTgt spid="27"/>
                                        </p:tgtEl>
                                        <p:attrNameLst>
                                          <p:attrName>style.visibility</p:attrName>
                                        </p:attrNameLst>
                                      </p:cBhvr>
                                      <p:to>
                                        <p:strVal val="visible"/>
                                      </p:to>
                                    </p:set>
                                    <p:animEffect transition="in" filter="fade">
                                      <p:cBhvr>
                                        <p:cTn id="145" dur="1000"/>
                                        <p:tgtEl>
                                          <p:spTgt spid="27"/>
                                        </p:tgtEl>
                                      </p:cBhvr>
                                    </p:animEffect>
                                    <p:anim calcmode="lin" valueType="num">
                                      <p:cBhvr>
                                        <p:cTn id="146" dur="1000" fill="hold"/>
                                        <p:tgtEl>
                                          <p:spTgt spid="27"/>
                                        </p:tgtEl>
                                        <p:attrNameLst>
                                          <p:attrName>ppt_x</p:attrName>
                                        </p:attrNameLst>
                                      </p:cBhvr>
                                      <p:tavLst>
                                        <p:tav tm="0">
                                          <p:val>
                                            <p:strVal val="#ppt_x"/>
                                          </p:val>
                                        </p:tav>
                                        <p:tav tm="100000">
                                          <p:val>
                                            <p:strVal val="#ppt_x"/>
                                          </p:val>
                                        </p:tav>
                                      </p:tavLst>
                                    </p:anim>
                                    <p:anim calcmode="lin" valueType="num">
                                      <p:cBhvr>
                                        <p:cTn id="147"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par>
                    <p:cTn id="148" fill="hold">
                      <p:stCondLst>
                        <p:cond delay="indefinite"/>
                      </p:stCondLst>
                      <p:childTnLst>
                        <p:par>
                          <p:cTn id="149" fill="hold">
                            <p:stCondLst>
                              <p:cond delay="0"/>
                            </p:stCondLst>
                            <p:childTnLst>
                              <p:par>
                                <p:cTn id="150" presetID="42" presetClass="entr" presetSubtype="0" fill="hold" grpId="0" nodeType="clickEffect">
                                  <p:stCondLst>
                                    <p:cond delay="0"/>
                                  </p:stCondLst>
                                  <p:childTnLst>
                                    <p:set>
                                      <p:cBhvr>
                                        <p:cTn id="151" dur="1" fill="hold">
                                          <p:stCondLst>
                                            <p:cond delay="0"/>
                                          </p:stCondLst>
                                        </p:cTn>
                                        <p:tgtEl>
                                          <p:spTgt spid="28"/>
                                        </p:tgtEl>
                                        <p:attrNameLst>
                                          <p:attrName>style.visibility</p:attrName>
                                        </p:attrNameLst>
                                      </p:cBhvr>
                                      <p:to>
                                        <p:strVal val="visible"/>
                                      </p:to>
                                    </p:set>
                                    <p:animEffect transition="in" filter="fade">
                                      <p:cBhvr>
                                        <p:cTn id="152" dur="1000"/>
                                        <p:tgtEl>
                                          <p:spTgt spid="28"/>
                                        </p:tgtEl>
                                      </p:cBhvr>
                                    </p:animEffect>
                                    <p:anim calcmode="lin" valueType="num">
                                      <p:cBhvr>
                                        <p:cTn id="153" dur="1000" fill="hold"/>
                                        <p:tgtEl>
                                          <p:spTgt spid="28"/>
                                        </p:tgtEl>
                                        <p:attrNameLst>
                                          <p:attrName>ppt_x</p:attrName>
                                        </p:attrNameLst>
                                      </p:cBhvr>
                                      <p:tavLst>
                                        <p:tav tm="0">
                                          <p:val>
                                            <p:strVal val="#ppt_x"/>
                                          </p:val>
                                        </p:tav>
                                        <p:tav tm="100000">
                                          <p:val>
                                            <p:strVal val="#ppt_x"/>
                                          </p:val>
                                        </p:tav>
                                      </p:tavLst>
                                    </p:anim>
                                    <p:anim calcmode="lin" valueType="num">
                                      <p:cBhvr>
                                        <p:cTn id="154"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par>
                    <p:cTn id="155" fill="hold">
                      <p:stCondLst>
                        <p:cond delay="indefinite"/>
                      </p:stCondLst>
                      <p:childTnLst>
                        <p:par>
                          <p:cTn id="156" fill="hold">
                            <p:stCondLst>
                              <p:cond delay="0"/>
                            </p:stCondLst>
                            <p:childTnLst>
                              <p:par>
                                <p:cTn id="157" presetID="42" presetClass="entr" presetSubtype="0" fill="hold" grpId="0" nodeType="clickEffect">
                                  <p:stCondLst>
                                    <p:cond delay="0"/>
                                  </p:stCondLst>
                                  <p:childTnLst>
                                    <p:set>
                                      <p:cBhvr>
                                        <p:cTn id="158" dur="1" fill="hold">
                                          <p:stCondLst>
                                            <p:cond delay="0"/>
                                          </p:stCondLst>
                                        </p:cTn>
                                        <p:tgtEl>
                                          <p:spTgt spid="29"/>
                                        </p:tgtEl>
                                        <p:attrNameLst>
                                          <p:attrName>style.visibility</p:attrName>
                                        </p:attrNameLst>
                                      </p:cBhvr>
                                      <p:to>
                                        <p:strVal val="visible"/>
                                      </p:to>
                                    </p:set>
                                    <p:animEffect transition="in" filter="fade">
                                      <p:cBhvr>
                                        <p:cTn id="159" dur="1000"/>
                                        <p:tgtEl>
                                          <p:spTgt spid="29"/>
                                        </p:tgtEl>
                                      </p:cBhvr>
                                    </p:animEffect>
                                    <p:anim calcmode="lin" valueType="num">
                                      <p:cBhvr>
                                        <p:cTn id="160" dur="1000" fill="hold"/>
                                        <p:tgtEl>
                                          <p:spTgt spid="29"/>
                                        </p:tgtEl>
                                        <p:attrNameLst>
                                          <p:attrName>ppt_x</p:attrName>
                                        </p:attrNameLst>
                                      </p:cBhvr>
                                      <p:tavLst>
                                        <p:tav tm="0">
                                          <p:val>
                                            <p:strVal val="#ppt_x"/>
                                          </p:val>
                                        </p:tav>
                                        <p:tav tm="100000">
                                          <p:val>
                                            <p:strVal val="#ppt_x"/>
                                          </p:val>
                                        </p:tav>
                                      </p:tavLst>
                                    </p:anim>
                                    <p:anim calcmode="lin" valueType="num">
                                      <p:cBhvr>
                                        <p:cTn id="161"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par>
                    <p:cTn id="162" fill="hold">
                      <p:stCondLst>
                        <p:cond delay="indefinite"/>
                      </p:stCondLst>
                      <p:childTnLst>
                        <p:par>
                          <p:cTn id="163" fill="hold">
                            <p:stCondLst>
                              <p:cond delay="0"/>
                            </p:stCondLst>
                            <p:childTnLst>
                              <p:par>
                                <p:cTn id="164" presetID="42" presetClass="entr" presetSubtype="0" fill="hold" grpId="0" nodeType="clickEffect">
                                  <p:stCondLst>
                                    <p:cond delay="0"/>
                                  </p:stCondLst>
                                  <p:childTnLst>
                                    <p:set>
                                      <p:cBhvr>
                                        <p:cTn id="165" dur="1" fill="hold">
                                          <p:stCondLst>
                                            <p:cond delay="0"/>
                                          </p:stCondLst>
                                        </p:cTn>
                                        <p:tgtEl>
                                          <p:spTgt spid="30"/>
                                        </p:tgtEl>
                                        <p:attrNameLst>
                                          <p:attrName>style.visibility</p:attrName>
                                        </p:attrNameLst>
                                      </p:cBhvr>
                                      <p:to>
                                        <p:strVal val="visible"/>
                                      </p:to>
                                    </p:set>
                                    <p:animEffect transition="in" filter="fade">
                                      <p:cBhvr>
                                        <p:cTn id="166" dur="1000"/>
                                        <p:tgtEl>
                                          <p:spTgt spid="30"/>
                                        </p:tgtEl>
                                      </p:cBhvr>
                                    </p:animEffect>
                                    <p:anim calcmode="lin" valueType="num">
                                      <p:cBhvr>
                                        <p:cTn id="167" dur="1000" fill="hold"/>
                                        <p:tgtEl>
                                          <p:spTgt spid="30"/>
                                        </p:tgtEl>
                                        <p:attrNameLst>
                                          <p:attrName>ppt_x</p:attrName>
                                        </p:attrNameLst>
                                      </p:cBhvr>
                                      <p:tavLst>
                                        <p:tav tm="0">
                                          <p:val>
                                            <p:strVal val="#ppt_x"/>
                                          </p:val>
                                        </p:tav>
                                        <p:tav tm="100000">
                                          <p:val>
                                            <p:strVal val="#ppt_x"/>
                                          </p:val>
                                        </p:tav>
                                      </p:tavLst>
                                    </p:anim>
                                    <p:anim calcmode="lin" valueType="num">
                                      <p:cBhvr>
                                        <p:cTn id="168"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par>
                    <p:cTn id="169" fill="hold">
                      <p:stCondLst>
                        <p:cond delay="indefinite"/>
                      </p:stCondLst>
                      <p:childTnLst>
                        <p:par>
                          <p:cTn id="170" fill="hold">
                            <p:stCondLst>
                              <p:cond delay="0"/>
                            </p:stCondLst>
                            <p:childTnLst>
                              <p:par>
                                <p:cTn id="171" presetID="42" presetClass="entr" presetSubtype="0" fill="hold" grpId="0" nodeType="clickEffect">
                                  <p:stCondLst>
                                    <p:cond delay="0"/>
                                  </p:stCondLst>
                                  <p:childTnLst>
                                    <p:set>
                                      <p:cBhvr>
                                        <p:cTn id="172" dur="1" fill="hold">
                                          <p:stCondLst>
                                            <p:cond delay="0"/>
                                          </p:stCondLst>
                                        </p:cTn>
                                        <p:tgtEl>
                                          <p:spTgt spid="31"/>
                                        </p:tgtEl>
                                        <p:attrNameLst>
                                          <p:attrName>style.visibility</p:attrName>
                                        </p:attrNameLst>
                                      </p:cBhvr>
                                      <p:to>
                                        <p:strVal val="visible"/>
                                      </p:to>
                                    </p:set>
                                    <p:animEffect transition="in" filter="fade">
                                      <p:cBhvr>
                                        <p:cTn id="173" dur="1000"/>
                                        <p:tgtEl>
                                          <p:spTgt spid="31"/>
                                        </p:tgtEl>
                                      </p:cBhvr>
                                    </p:animEffect>
                                    <p:anim calcmode="lin" valueType="num">
                                      <p:cBhvr>
                                        <p:cTn id="174" dur="1000" fill="hold"/>
                                        <p:tgtEl>
                                          <p:spTgt spid="31"/>
                                        </p:tgtEl>
                                        <p:attrNameLst>
                                          <p:attrName>ppt_x</p:attrName>
                                        </p:attrNameLst>
                                      </p:cBhvr>
                                      <p:tavLst>
                                        <p:tav tm="0">
                                          <p:val>
                                            <p:strVal val="#ppt_x"/>
                                          </p:val>
                                        </p:tav>
                                        <p:tav tm="100000">
                                          <p:val>
                                            <p:strVal val="#ppt_x"/>
                                          </p:val>
                                        </p:tav>
                                      </p:tavLst>
                                    </p:anim>
                                    <p:anim calcmode="lin" valueType="num">
                                      <p:cBhvr>
                                        <p:cTn id="175"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par>
                    <p:cTn id="176" fill="hold">
                      <p:stCondLst>
                        <p:cond delay="indefinite"/>
                      </p:stCondLst>
                      <p:childTnLst>
                        <p:par>
                          <p:cTn id="177" fill="hold">
                            <p:stCondLst>
                              <p:cond delay="0"/>
                            </p:stCondLst>
                            <p:childTnLst>
                              <p:par>
                                <p:cTn id="178" presetID="14" presetClass="entr" presetSubtype="10" fill="hold" nodeType="clickEffect">
                                  <p:stCondLst>
                                    <p:cond delay="0"/>
                                  </p:stCondLst>
                                  <p:childTnLst>
                                    <p:set>
                                      <p:cBhvr>
                                        <p:cTn id="179" dur="1" fill="hold">
                                          <p:stCondLst>
                                            <p:cond delay="0"/>
                                          </p:stCondLst>
                                        </p:cTn>
                                        <p:tgtEl>
                                          <p:spTgt spid="33"/>
                                        </p:tgtEl>
                                        <p:attrNameLst>
                                          <p:attrName>style.visibility</p:attrName>
                                        </p:attrNameLst>
                                      </p:cBhvr>
                                      <p:to>
                                        <p:strVal val="visible"/>
                                      </p:to>
                                    </p:set>
                                    <p:animEffect transition="in" filter="randombar(horizontal)">
                                      <p:cBhvr>
                                        <p:cTn id="180" dur="500"/>
                                        <p:tgtEl>
                                          <p:spTgt spid="33"/>
                                        </p:tgtEl>
                                      </p:cBhvr>
                                    </p:animEffect>
                                  </p:childTnLst>
                                </p:cTn>
                              </p:par>
                            </p:childTnLst>
                          </p:cTn>
                        </p:par>
                        <p:par>
                          <p:cTn id="181" fill="hold">
                            <p:stCondLst>
                              <p:cond delay="500"/>
                            </p:stCondLst>
                            <p:childTnLst>
                              <p:par>
                                <p:cTn id="182" presetID="42" presetClass="entr" presetSubtype="0" fill="hold" grpId="0" nodeType="afterEffect">
                                  <p:stCondLst>
                                    <p:cond delay="0"/>
                                  </p:stCondLst>
                                  <p:childTnLst>
                                    <p:set>
                                      <p:cBhvr>
                                        <p:cTn id="183" dur="1" fill="hold">
                                          <p:stCondLst>
                                            <p:cond delay="0"/>
                                          </p:stCondLst>
                                        </p:cTn>
                                        <p:tgtEl>
                                          <p:spTgt spid="34"/>
                                        </p:tgtEl>
                                        <p:attrNameLst>
                                          <p:attrName>style.visibility</p:attrName>
                                        </p:attrNameLst>
                                      </p:cBhvr>
                                      <p:to>
                                        <p:strVal val="visible"/>
                                      </p:to>
                                    </p:set>
                                    <p:animEffect transition="in" filter="fade">
                                      <p:cBhvr>
                                        <p:cTn id="184" dur="1000"/>
                                        <p:tgtEl>
                                          <p:spTgt spid="34"/>
                                        </p:tgtEl>
                                      </p:cBhvr>
                                    </p:animEffect>
                                    <p:anim calcmode="lin" valueType="num">
                                      <p:cBhvr>
                                        <p:cTn id="185" dur="1000" fill="hold"/>
                                        <p:tgtEl>
                                          <p:spTgt spid="34"/>
                                        </p:tgtEl>
                                        <p:attrNameLst>
                                          <p:attrName>ppt_x</p:attrName>
                                        </p:attrNameLst>
                                      </p:cBhvr>
                                      <p:tavLst>
                                        <p:tav tm="0">
                                          <p:val>
                                            <p:strVal val="#ppt_x"/>
                                          </p:val>
                                        </p:tav>
                                        <p:tav tm="100000">
                                          <p:val>
                                            <p:strVal val="#ppt_x"/>
                                          </p:val>
                                        </p:tav>
                                      </p:tavLst>
                                    </p:anim>
                                    <p:anim calcmode="lin" valueType="num">
                                      <p:cBhvr>
                                        <p:cTn id="186" dur="1000" fill="hold"/>
                                        <p:tgtEl>
                                          <p:spTgt spid="34"/>
                                        </p:tgtEl>
                                        <p:attrNameLst>
                                          <p:attrName>ppt_y</p:attrName>
                                        </p:attrNameLst>
                                      </p:cBhvr>
                                      <p:tavLst>
                                        <p:tav tm="0">
                                          <p:val>
                                            <p:strVal val="#ppt_y+.1"/>
                                          </p:val>
                                        </p:tav>
                                        <p:tav tm="100000">
                                          <p:val>
                                            <p:strVal val="#ppt_y"/>
                                          </p:val>
                                        </p:tav>
                                      </p:tavLst>
                                    </p:anim>
                                  </p:childTnLst>
                                </p:cTn>
                              </p:par>
                            </p:childTnLst>
                          </p:cTn>
                        </p:par>
                      </p:childTnLst>
                    </p:cTn>
                  </p:par>
                  <p:par>
                    <p:cTn id="187" fill="hold">
                      <p:stCondLst>
                        <p:cond delay="indefinite"/>
                      </p:stCondLst>
                      <p:childTnLst>
                        <p:par>
                          <p:cTn id="188" fill="hold">
                            <p:stCondLst>
                              <p:cond delay="0"/>
                            </p:stCondLst>
                            <p:childTnLst>
                              <p:par>
                                <p:cTn id="189" presetID="14" presetClass="entr" presetSubtype="10" fill="hold" grpId="0" nodeType="clickEffect">
                                  <p:stCondLst>
                                    <p:cond delay="0"/>
                                  </p:stCondLst>
                                  <p:childTnLst>
                                    <p:set>
                                      <p:cBhvr>
                                        <p:cTn id="190" dur="1" fill="hold">
                                          <p:stCondLst>
                                            <p:cond delay="0"/>
                                          </p:stCondLst>
                                        </p:cTn>
                                        <p:tgtEl>
                                          <p:spTgt spid="39"/>
                                        </p:tgtEl>
                                        <p:attrNameLst>
                                          <p:attrName>style.visibility</p:attrName>
                                        </p:attrNameLst>
                                      </p:cBhvr>
                                      <p:to>
                                        <p:strVal val="visible"/>
                                      </p:to>
                                    </p:set>
                                    <p:animEffect transition="in" filter="randombar(horizontal)">
                                      <p:cBhvr>
                                        <p:cTn id="191" dur="500"/>
                                        <p:tgtEl>
                                          <p:spTgt spid="39"/>
                                        </p:tgtEl>
                                      </p:cBhvr>
                                    </p:animEffect>
                                  </p:childTnLst>
                                </p:cTn>
                              </p:par>
                              <p:par>
                                <p:cTn id="192" presetID="16" presetClass="entr" presetSubtype="21" fill="hold" grpId="0" nodeType="withEffect">
                                  <p:stCondLst>
                                    <p:cond delay="0"/>
                                  </p:stCondLst>
                                  <p:childTnLst>
                                    <p:set>
                                      <p:cBhvr>
                                        <p:cTn id="193" dur="1" fill="hold">
                                          <p:stCondLst>
                                            <p:cond delay="0"/>
                                          </p:stCondLst>
                                        </p:cTn>
                                        <p:tgtEl>
                                          <p:spTgt spid="40"/>
                                        </p:tgtEl>
                                        <p:attrNameLst>
                                          <p:attrName>style.visibility</p:attrName>
                                        </p:attrNameLst>
                                      </p:cBhvr>
                                      <p:to>
                                        <p:strVal val="visible"/>
                                      </p:to>
                                    </p:set>
                                    <p:animEffect transition="in" filter="barn(inVertical)">
                                      <p:cBhvr>
                                        <p:cTn id="194" dur="500"/>
                                        <p:tgtEl>
                                          <p:spTgt spid="40"/>
                                        </p:tgtEl>
                                      </p:cBhvr>
                                    </p:animEffect>
                                  </p:childTnLst>
                                </p:cTn>
                              </p:par>
                              <p:par>
                                <p:cTn id="195" presetID="16" presetClass="entr" presetSubtype="21" fill="hold" grpId="0" nodeType="withEffect">
                                  <p:stCondLst>
                                    <p:cond delay="0"/>
                                  </p:stCondLst>
                                  <p:childTnLst>
                                    <p:set>
                                      <p:cBhvr>
                                        <p:cTn id="196" dur="1" fill="hold">
                                          <p:stCondLst>
                                            <p:cond delay="0"/>
                                          </p:stCondLst>
                                        </p:cTn>
                                        <p:tgtEl>
                                          <p:spTgt spid="41"/>
                                        </p:tgtEl>
                                        <p:attrNameLst>
                                          <p:attrName>style.visibility</p:attrName>
                                        </p:attrNameLst>
                                      </p:cBhvr>
                                      <p:to>
                                        <p:strVal val="visible"/>
                                      </p:to>
                                    </p:set>
                                    <p:animEffect transition="in" filter="barn(inVertical)">
                                      <p:cBhvr>
                                        <p:cTn id="197" dur="500"/>
                                        <p:tgtEl>
                                          <p:spTgt spid="41"/>
                                        </p:tgtEl>
                                      </p:cBhvr>
                                    </p:animEffect>
                                  </p:childTnLst>
                                </p:cTn>
                              </p:par>
                              <p:par>
                                <p:cTn id="198" presetID="16" presetClass="entr" presetSubtype="21" fill="hold" grpId="0" nodeType="withEffect">
                                  <p:stCondLst>
                                    <p:cond delay="0"/>
                                  </p:stCondLst>
                                  <p:childTnLst>
                                    <p:set>
                                      <p:cBhvr>
                                        <p:cTn id="199" dur="1" fill="hold">
                                          <p:stCondLst>
                                            <p:cond delay="0"/>
                                          </p:stCondLst>
                                        </p:cTn>
                                        <p:tgtEl>
                                          <p:spTgt spid="42"/>
                                        </p:tgtEl>
                                        <p:attrNameLst>
                                          <p:attrName>style.visibility</p:attrName>
                                        </p:attrNameLst>
                                      </p:cBhvr>
                                      <p:to>
                                        <p:strVal val="visible"/>
                                      </p:to>
                                    </p:set>
                                    <p:animEffect transition="in" filter="barn(inVertical)">
                                      <p:cBhvr>
                                        <p:cTn id="200" dur="500"/>
                                        <p:tgtEl>
                                          <p:spTgt spid="42"/>
                                        </p:tgtEl>
                                      </p:cBhvr>
                                    </p:animEffect>
                                  </p:childTnLst>
                                </p:cTn>
                              </p:par>
                              <p:par>
                                <p:cTn id="201" presetID="16" presetClass="entr" presetSubtype="21" fill="hold" grpId="0" nodeType="withEffect">
                                  <p:stCondLst>
                                    <p:cond delay="0"/>
                                  </p:stCondLst>
                                  <p:childTnLst>
                                    <p:set>
                                      <p:cBhvr>
                                        <p:cTn id="202" dur="1" fill="hold">
                                          <p:stCondLst>
                                            <p:cond delay="0"/>
                                          </p:stCondLst>
                                        </p:cTn>
                                        <p:tgtEl>
                                          <p:spTgt spid="43"/>
                                        </p:tgtEl>
                                        <p:attrNameLst>
                                          <p:attrName>style.visibility</p:attrName>
                                        </p:attrNameLst>
                                      </p:cBhvr>
                                      <p:to>
                                        <p:strVal val="visible"/>
                                      </p:to>
                                    </p:set>
                                    <p:animEffect transition="in" filter="barn(inVertical)">
                                      <p:cBhvr>
                                        <p:cTn id="203" dur="500"/>
                                        <p:tgtEl>
                                          <p:spTgt spid="43"/>
                                        </p:tgtEl>
                                      </p:cBhvr>
                                    </p:animEffect>
                                  </p:childTnLst>
                                </p:cTn>
                              </p:par>
                            </p:childTnLst>
                          </p:cTn>
                        </p:par>
                      </p:childTnLst>
                    </p:cTn>
                  </p:par>
                  <p:par>
                    <p:cTn id="204" fill="hold">
                      <p:stCondLst>
                        <p:cond delay="indefinite"/>
                      </p:stCondLst>
                      <p:childTnLst>
                        <p:par>
                          <p:cTn id="205" fill="hold">
                            <p:stCondLst>
                              <p:cond delay="0"/>
                            </p:stCondLst>
                            <p:childTnLst>
                              <p:par>
                                <p:cTn id="206" presetID="42" presetClass="entr" presetSubtype="0" fill="hold" grpId="0" nodeType="clickEffect">
                                  <p:stCondLst>
                                    <p:cond delay="0"/>
                                  </p:stCondLst>
                                  <p:childTnLst>
                                    <p:set>
                                      <p:cBhvr>
                                        <p:cTn id="207" dur="1" fill="hold">
                                          <p:stCondLst>
                                            <p:cond delay="0"/>
                                          </p:stCondLst>
                                        </p:cTn>
                                        <p:tgtEl>
                                          <p:spTgt spid="44"/>
                                        </p:tgtEl>
                                        <p:attrNameLst>
                                          <p:attrName>style.visibility</p:attrName>
                                        </p:attrNameLst>
                                      </p:cBhvr>
                                      <p:to>
                                        <p:strVal val="visible"/>
                                      </p:to>
                                    </p:set>
                                    <p:animEffect transition="in" filter="fade">
                                      <p:cBhvr>
                                        <p:cTn id="208" dur="1000"/>
                                        <p:tgtEl>
                                          <p:spTgt spid="44"/>
                                        </p:tgtEl>
                                      </p:cBhvr>
                                    </p:animEffect>
                                    <p:anim calcmode="lin" valueType="num">
                                      <p:cBhvr>
                                        <p:cTn id="209" dur="1000" fill="hold"/>
                                        <p:tgtEl>
                                          <p:spTgt spid="44"/>
                                        </p:tgtEl>
                                        <p:attrNameLst>
                                          <p:attrName>ppt_x</p:attrName>
                                        </p:attrNameLst>
                                      </p:cBhvr>
                                      <p:tavLst>
                                        <p:tav tm="0">
                                          <p:val>
                                            <p:strVal val="#ppt_x"/>
                                          </p:val>
                                        </p:tav>
                                        <p:tav tm="100000">
                                          <p:val>
                                            <p:strVal val="#ppt_x"/>
                                          </p:val>
                                        </p:tav>
                                      </p:tavLst>
                                    </p:anim>
                                    <p:anim calcmode="lin" valueType="num">
                                      <p:cBhvr>
                                        <p:cTn id="210" dur="1000" fill="hold"/>
                                        <p:tgtEl>
                                          <p:spTgt spid="44"/>
                                        </p:tgtEl>
                                        <p:attrNameLst>
                                          <p:attrName>ppt_y</p:attrName>
                                        </p:attrNameLst>
                                      </p:cBhvr>
                                      <p:tavLst>
                                        <p:tav tm="0">
                                          <p:val>
                                            <p:strVal val="#ppt_y+.1"/>
                                          </p:val>
                                        </p:tav>
                                        <p:tav tm="100000">
                                          <p:val>
                                            <p:strVal val="#ppt_y"/>
                                          </p:val>
                                        </p:tav>
                                      </p:tavLst>
                                    </p:anim>
                                  </p:childTnLst>
                                </p:cTn>
                              </p:par>
                            </p:childTnLst>
                          </p:cTn>
                        </p:par>
                      </p:childTnLst>
                    </p:cTn>
                  </p:par>
                  <p:par>
                    <p:cTn id="211" fill="hold">
                      <p:stCondLst>
                        <p:cond delay="indefinite"/>
                      </p:stCondLst>
                      <p:childTnLst>
                        <p:par>
                          <p:cTn id="212" fill="hold">
                            <p:stCondLst>
                              <p:cond delay="0"/>
                            </p:stCondLst>
                            <p:childTnLst>
                              <p:par>
                                <p:cTn id="213" presetID="42" presetClass="entr" presetSubtype="0" fill="hold" grpId="0" nodeType="clickEffect">
                                  <p:stCondLst>
                                    <p:cond delay="0"/>
                                  </p:stCondLst>
                                  <p:childTnLst>
                                    <p:set>
                                      <p:cBhvr>
                                        <p:cTn id="214" dur="1" fill="hold">
                                          <p:stCondLst>
                                            <p:cond delay="0"/>
                                          </p:stCondLst>
                                        </p:cTn>
                                        <p:tgtEl>
                                          <p:spTgt spid="45"/>
                                        </p:tgtEl>
                                        <p:attrNameLst>
                                          <p:attrName>style.visibility</p:attrName>
                                        </p:attrNameLst>
                                      </p:cBhvr>
                                      <p:to>
                                        <p:strVal val="visible"/>
                                      </p:to>
                                    </p:set>
                                    <p:animEffect transition="in" filter="fade">
                                      <p:cBhvr>
                                        <p:cTn id="215" dur="1000"/>
                                        <p:tgtEl>
                                          <p:spTgt spid="45"/>
                                        </p:tgtEl>
                                      </p:cBhvr>
                                    </p:animEffect>
                                    <p:anim calcmode="lin" valueType="num">
                                      <p:cBhvr>
                                        <p:cTn id="216" dur="1000" fill="hold"/>
                                        <p:tgtEl>
                                          <p:spTgt spid="45"/>
                                        </p:tgtEl>
                                        <p:attrNameLst>
                                          <p:attrName>ppt_x</p:attrName>
                                        </p:attrNameLst>
                                      </p:cBhvr>
                                      <p:tavLst>
                                        <p:tav tm="0">
                                          <p:val>
                                            <p:strVal val="#ppt_x"/>
                                          </p:val>
                                        </p:tav>
                                        <p:tav tm="100000">
                                          <p:val>
                                            <p:strVal val="#ppt_x"/>
                                          </p:val>
                                        </p:tav>
                                      </p:tavLst>
                                    </p:anim>
                                    <p:anim calcmode="lin" valueType="num">
                                      <p:cBhvr>
                                        <p:cTn id="217" dur="1000" fill="hold"/>
                                        <p:tgtEl>
                                          <p:spTgt spid="45"/>
                                        </p:tgtEl>
                                        <p:attrNameLst>
                                          <p:attrName>ppt_y</p:attrName>
                                        </p:attrNameLst>
                                      </p:cBhvr>
                                      <p:tavLst>
                                        <p:tav tm="0">
                                          <p:val>
                                            <p:strVal val="#ppt_y+.1"/>
                                          </p:val>
                                        </p:tav>
                                        <p:tav tm="100000">
                                          <p:val>
                                            <p:strVal val="#ppt_y"/>
                                          </p:val>
                                        </p:tav>
                                      </p:tavLst>
                                    </p:anim>
                                  </p:childTnLst>
                                </p:cTn>
                              </p:par>
                            </p:childTnLst>
                          </p:cTn>
                        </p:par>
                      </p:childTnLst>
                    </p:cTn>
                  </p:par>
                  <p:par>
                    <p:cTn id="218" fill="hold">
                      <p:stCondLst>
                        <p:cond delay="indefinite"/>
                      </p:stCondLst>
                      <p:childTnLst>
                        <p:par>
                          <p:cTn id="219" fill="hold">
                            <p:stCondLst>
                              <p:cond delay="0"/>
                            </p:stCondLst>
                            <p:childTnLst>
                              <p:par>
                                <p:cTn id="220" presetID="42" presetClass="entr" presetSubtype="0" fill="hold" grpId="0" nodeType="clickEffect">
                                  <p:stCondLst>
                                    <p:cond delay="0"/>
                                  </p:stCondLst>
                                  <p:childTnLst>
                                    <p:set>
                                      <p:cBhvr>
                                        <p:cTn id="221" dur="1" fill="hold">
                                          <p:stCondLst>
                                            <p:cond delay="0"/>
                                          </p:stCondLst>
                                        </p:cTn>
                                        <p:tgtEl>
                                          <p:spTgt spid="46"/>
                                        </p:tgtEl>
                                        <p:attrNameLst>
                                          <p:attrName>style.visibility</p:attrName>
                                        </p:attrNameLst>
                                      </p:cBhvr>
                                      <p:to>
                                        <p:strVal val="visible"/>
                                      </p:to>
                                    </p:set>
                                    <p:animEffect transition="in" filter="fade">
                                      <p:cBhvr>
                                        <p:cTn id="222" dur="1000"/>
                                        <p:tgtEl>
                                          <p:spTgt spid="46"/>
                                        </p:tgtEl>
                                      </p:cBhvr>
                                    </p:animEffect>
                                    <p:anim calcmode="lin" valueType="num">
                                      <p:cBhvr>
                                        <p:cTn id="223" dur="1000" fill="hold"/>
                                        <p:tgtEl>
                                          <p:spTgt spid="46"/>
                                        </p:tgtEl>
                                        <p:attrNameLst>
                                          <p:attrName>ppt_x</p:attrName>
                                        </p:attrNameLst>
                                      </p:cBhvr>
                                      <p:tavLst>
                                        <p:tav tm="0">
                                          <p:val>
                                            <p:strVal val="#ppt_x"/>
                                          </p:val>
                                        </p:tav>
                                        <p:tav tm="100000">
                                          <p:val>
                                            <p:strVal val="#ppt_x"/>
                                          </p:val>
                                        </p:tav>
                                      </p:tavLst>
                                    </p:anim>
                                    <p:anim calcmode="lin" valueType="num">
                                      <p:cBhvr>
                                        <p:cTn id="224" dur="1000" fill="hold"/>
                                        <p:tgtEl>
                                          <p:spTgt spid="46"/>
                                        </p:tgtEl>
                                        <p:attrNameLst>
                                          <p:attrName>ppt_y</p:attrName>
                                        </p:attrNameLst>
                                      </p:cBhvr>
                                      <p:tavLst>
                                        <p:tav tm="0">
                                          <p:val>
                                            <p:strVal val="#ppt_y+.1"/>
                                          </p:val>
                                        </p:tav>
                                        <p:tav tm="100000">
                                          <p:val>
                                            <p:strVal val="#ppt_y"/>
                                          </p:val>
                                        </p:tav>
                                      </p:tavLst>
                                    </p:anim>
                                  </p:childTnLst>
                                </p:cTn>
                              </p:par>
                            </p:childTnLst>
                          </p:cTn>
                        </p:par>
                      </p:childTnLst>
                    </p:cTn>
                  </p:par>
                  <p:par>
                    <p:cTn id="225" fill="hold">
                      <p:stCondLst>
                        <p:cond delay="indefinite"/>
                      </p:stCondLst>
                      <p:childTnLst>
                        <p:par>
                          <p:cTn id="226" fill="hold">
                            <p:stCondLst>
                              <p:cond delay="0"/>
                            </p:stCondLst>
                            <p:childTnLst>
                              <p:par>
                                <p:cTn id="227" presetID="42" presetClass="entr" presetSubtype="0" fill="hold" grpId="0" nodeType="clickEffect">
                                  <p:stCondLst>
                                    <p:cond delay="0"/>
                                  </p:stCondLst>
                                  <p:childTnLst>
                                    <p:set>
                                      <p:cBhvr>
                                        <p:cTn id="228" dur="1" fill="hold">
                                          <p:stCondLst>
                                            <p:cond delay="0"/>
                                          </p:stCondLst>
                                        </p:cTn>
                                        <p:tgtEl>
                                          <p:spTgt spid="47"/>
                                        </p:tgtEl>
                                        <p:attrNameLst>
                                          <p:attrName>style.visibility</p:attrName>
                                        </p:attrNameLst>
                                      </p:cBhvr>
                                      <p:to>
                                        <p:strVal val="visible"/>
                                      </p:to>
                                    </p:set>
                                    <p:animEffect transition="in" filter="fade">
                                      <p:cBhvr>
                                        <p:cTn id="229" dur="1000"/>
                                        <p:tgtEl>
                                          <p:spTgt spid="47"/>
                                        </p:tgtEl>
                                      </p:cBhvr>
                                    </p:animEffect>
                                    <p:anim calcmode="lin" valueType="num">
                                      <p:cBhvr>
                                        <p:cTn id="230" dur="1000" fill="hold"/>
                                        <p:tgtEl>
                                          <p:spTgt spid="47"/>
                                        </p:tgtEl>
                                        <p:attrNameLst>
                                          <p:attrName>ppt_x</p:attrName>
                                        </p:attrNameLst>
                                      </p:cBhvr>
                                      <p:tavLst>
                                        <p:tav tm="0">
                                          <p:val>
                                            <p:strVal val="#ppt_x"/>
                                          </p:val>
                                        </p:tav>
                                        <p:tav tm="100000">
                                          <p:val>
                                            <p:strVal val="#ppt_x"/>
                                          </p:val>
                                        </p:tav>
                                      </p:tavLst>
                                    </p:anim>
                                    <p:anim calcmode="lin" valueType="num">
                                      <p:cBhvr>
                                        <p:cTn id="231" dur="1000" fill="hold"/>
                                        <p:tgtEl>
                                          <p:spTgt spid="4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p:bldP spid="20" grpId="0"/>
      <p:bldP spid="21" grpId="0"/>
      <p:bldP spid="22" grpId="0"/>
      <p:bldP spid="23" grpId="0"/>
      <p:bldP spid="24" grpId="0"/>
      <p:bldP spid="25" grpId="0"/>
      <p:bldP spid="26" grpId="0"/>
      <p:bldP spid="27" grpId="0"/>
      <p:bldP spid="28" grpId="0"/>
      <p:bldP spid="29" grpId="0"/>
      <p:bldP spid="30" grpId="0"/>
      <p:bldP spid="31" grpId="0"/>
      <p:bldP spid="34" grpId="0" animBg="1"/>
      <p:bldP spid="36" grpId="0"/>
      <p:bldP spid="39" grpId="0"/>
      <p:bldP spid="40" grpId="0" animBg="1"/>
      <p:bldP spid="41" grpId="0" animBg="1"/>
      <p:bldP spid="42" grpId="0" animBg="1"/>
      <p:bldP spid="43" grpId="0" animBg="1"/>
      <p:bldP spid="44" grpId="0"/>
      <p:bldP spid="45" grpId="0"/>
      <p:bldP spid="46" grpId="0"/>
      <p:bldP spid="4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1846" y="1081300"/>
            <a:ext cx="9011140" cy="56025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zh-CN" altLang="en-US" sz="2400" dirty="0">
                <a:solidFill>
                  <a:schemeClr val="tx1"/>
                </a:solidFill>
                <a:latin typeface="二字元煜臣拙宋简" panose="02010604000000000000" pitchFamily="2" charset="-122"/>
                <a:ea typeface="二字元煜臣拙宋简" panose="02010604000000000000" pitchFamily="2" charset="-122"/>
              </a:rPr>
              <a:t>（三）国共合作的</a:t>
            </a:r>
            <a:r>
              <a:rPr lang="zh-CN" altLang="en-US" sz="2400" dirty="0">
                <a:solidFill>
                  <a:schemeClr val="tx1"/>
                </a:solidFill>
                <a:highlight>
                  <a:srgbClr val="FFFF00"/>
                </a:highlight>
                <a:latin typeface="二字元煜臣拙宋简" panose="02010604000000000000" pitchFamily="2" charset="-122"/>
                <a:ea typeface="二字元煜臣拙宋简" panose="02010604000000000000" pitchFamily="2" charset="-122"/>
              </a:rPr>
              <a:t>结果</a:t>
            </a:r>
            <a:r>
              <a:rPr lang="zh-CN" altLang="en-US" sz="2400" dirty="0">
                <a:solidFill>
                  <a:schemeClr val="tx1"/>
                </a:solidFill>
                <a:latin typeface="二字元煜臣拙宋简" panose="02010604000000000000" pitchFamily="2" charset="-122"/>
                <a:ea typeface="二字元煜臣拙宋简" panose="02010604000000000000" pitchFamily="2" charset="-122"/>
              </a:rPr>
              <a:t>（</a:t>
            </a:r>
            <a:r>
              <a:rPr lang="zh-CN" altLang="en-US" sz="2400" dirty="0">
                <a:solidFill>
                  <a:schemeClr val="tx1"/>
                </a:solidFill>
                <a:highlight>
                  <a:srgbClr val="FFFF00"/>
                </a:highlight>
                <a:latin typeface="二字元煜臣拙宋简" panose="02010604000000000000" pitchFamily="2" charset="-122"/>
                <a:ea typeface="二字元煜臣拙宋简" panose="02010604000000000000" pitchFamily="2" charset="-122"/>
              </a:rPr>
              <a:t>国民大革命的结果</a:t>
            </a:r>
            <a:r>
              <a:rPr lang="zh-CN" altLang="en-US" sz="2400" dirty="0">
                <a:solidFill>
                  <a:schemeClr val="tx1"/>
                </a:solidFill>
                <a:latin typeface="二字元煜臣拙宋简" panose="02010604000000000000" pitchFamily="2" charset="-122"/>
                <a:ea typeface="二字元煜臣拙宋简" panose="02010604000000000000" pitchFamily="2" charset="-122"/>
              </a:rPr>
              <a:t>）</a:t>
            </a:r>
            <a:endParaRPr lang="en-US" altLang="zh-CN" sz="2400" dirty="0">
              <a:solidFill>
                <a:schemeClr val="tx1"/>
              </a:solidFill>
              <a:latin typeface="二字元煜臣拙宋简" panose="02010604000000000000" pitchFamily="2" charset="-122"/>
              <a:ea typeface="二字元煜臣拙宋简" panose="02010604000000000000" pitchFamily="2" charset="-122"/>
            </a:endParaRPr>
          </a:p>
          <a:p>
            <a:pPr marL="457200" indent="-457200">
              <a:lnSpc>
                <a:spcPct val="150000"/>
              </a:lnSpc>
              <a:buAutoNum type="arabicPeriod"/>
            </a:pPr>
            <a:r>
              <a:rPr lang="zh-CN" altLang="en-US" sz="2000" dirty="0">
                <a:solidFill>
                  <a:schemeClr val="tx1"/>
                </a:solidFill>
                <a:latin typeface="二字元煜臣拙宋简" panose="02010604000000000000" pitchFamily="2" charset="-122"/>
                <a:ea typeface="二字元煜臣拙宋简" panose="02010604000000000000" pitchFamily="2" charset="-122"/>
              </a:rPr>
              <a:t>         叛变革命，标志着大革命</a:t>
            </a:r>
            <a:r>
              <a:rPr lang="zh-CN" altLang="en-US" sz="2000" dirty="0">
                <a:solidFill>
                  <a:schemeClr val="tx1"/>
                </a:solidFill>
                <a:highlight>
                  <a:srgbClr val="FFFF00"/>
                </a:highlight>
                <a:latin typeface="二字元煜臣拙宋简" panose="02010604000000000000" pitchFamily="2" charset="-122"/>
                <a:ea typeface="二字元煜臣拙宋简" panose="02010604000000000000" pitchFamily="2" charset="-122"/>
              </a:rPr>
              <a:t>失败</a:t>
            </a:r>
            <a:r>
              <a:rPr lang="zh-CN" altLang="en-US" sz="2000" dirty="0">
                <a:solidFill>
                  <a:schemeClr val="tx1"/>
                </a:solidFill>
                <a:latin typeface="二字元煜臣拙宋简" panose="02010604000000000000" pitchFamily="2" charset="-122"/>
                <a:ea typeface="二字元煜臣拙宋简" panose="02010604000000000000" pitchFamily="2" charset="-122"/>
              </a:rPr>
              <a:t>（</a:t>
            </a:r>
            <a:r>
              <a:rPr lang="zh-CN" altLang="en-US" sz="2000" dirty="0">
                <a:solidFill>
                  <a:schemeClr val="tx1"/>
                </a:solidFill>
                <a:highlight>
                  <a:srgbClr val="FFFF00"/>
                </a:highlight>
                <a:latin typeface="二字元煜臣拙宋简" panose="02010604000000000000" pitchFamily="2" charset="-122"/>
                <a:ea typeface="二字元煜臣拙宋简" panose="02010604000000000000" pitchFamily="2" charset="-122"/>
              </a:rPr>
              <a:t>反帝反封</a:t>
            </a:r>
            <a:r>
              <a:rPr lang="zh-CN" altLang="en-US" sz="2000" dirty="0">
                <a:solidFill>
                  <a:schemeClr val="tx1"/>
                </a:solidFill>
                <a:latin typeface="二字元煜臣拙宋简" panose="02010604000000000000" pitchFamily="2" charset="-122"/>
                <a:ea typeface="二字元煜臣拙宋简" panose="02010604000000000000" pitchFamily="2" charset="-122"/>
              </a:rPr>
              <a:t>的任务没有完成）。</a:t>
            </a:r>
            <a:endParaRPr lang="en-US" altLang="zh-CN" sz="2000" dirty="0">
              <a:solidFill>
                <a:schemeClr val="tx1"/>
              </a:solidFill>
              <a:latin typeface="二字元煜臣拙宋简" panose="02010604000000000000" pitchFamily="2" charset="-122"/>
              <a:ea typeface="二字元煜臣拙宋简" panose="02010604000000000000" pitchFamily="2" charset="-122"/>
            </a:endParaRPr>
          </a:p>
          <a:p>
            <a:pPr>
              <a:lnSpc>
                <a:spcPct val="150000"/>
              </a:lnSpc>
            </a:pPr>
            <a:r>
              <a:rPr lang="en-US" altLang="zh-CN" sz="2000" dirty="0">
                <a:solidFill>
                  <a:schemeClr val="tx1"/>
                </a:solidFill>
                <a:latin typeface="二字元煜臣拙宋简" panose="02010604000000000000" pitchFamily="2" charset="-122"/>
                <a:ea typeface="二字元煜臣拙宋简" panose="02010604000000000000" pitchFamily="2" charset="-122"/>
              </a:rPr>
              <a:t>                  </a:t>
            </a:r>
            <a:r>
              <a:rPr lang="zh-CN" altLang="en-US" sz="2000" dirty="0">
                <a:solidFill>
                  <a:schemeClr val="tx1"/>
                </a:solidFill>
                <a:latin typeface="二字元煜臣拙宋简" panose="02010604000000000000" pitchFamily="2" charset="-122"/>
                <a:ea typeface="二字元煜臣拙宋简" panose="02010604000000000000" pitchFamily="2" charset="-122"/>
              </a:rPr>
              <a:t>和</a:t>
            </a:r>
            <a:endParaRPr lang="en-US" altLang="zh-CN" sz="2000" dirty="0">
              <a:solidFill>
                <a:schemeClr val="tx1"/>
              </a:solidFill>
              <a:latin typeface="二字元煜臣拙宋简" panose="02010604000000000000" pitchFamily="2" charset="-122"/>
              <a:ea typeface="二字元煜臣拙宋简" panose="02010604000000000000" pitchFamily="2" charset="-122"/>
            </a:endParaRPr>
          </a:p>
          <a:p>
            <a:pPr>
              <a:lnSpc>
                <a:spcPct val="150000"/>
              </a:lnSpc>
            </a:pPr>
            <a:r>
              <a:rPr lang="en-US" altLang="zh-CN" sz="2000" dirty="0">
                <a:solidFill>
                  <a:schemeClr val="tx1"/>
                </a:solidFill>
                <a:latin typeface="二字元煜臣拙宋简" panose="02010604000000000000" pitchFamily="2" charset="-122"/>
                <a:ea typeface="二字元煜臣拙宋简" panose="02010604000000000000" pitchFamily="2" charset="-122"/>
              </a:rPr>
              <a:t>2. </a:t>
            </a:r>
            <a:r>
              <a:rPr lang="zh-CN" altLang="en-US" sz="2000" dirty="0">
                <a:solidFill>
                  <a:schemeClr val="tx1"/>
                </a:solidFill>
                <a:highlight>
                  <a:srgbClr val="FFFF00"/>
                </a:highlight>
                <a:latin typeface="二字元煜臣拙宋简" panose="02010604000000000000" pitchFamily="2" charset="-122"/>
                <a:ea typeface="二字元煜臣拙宋简" panose="02010604000000000000" pitchFamily="2" charset="-122"/>
              </a:rPr>
              <a:t>南京国民政府的成立</a:t>
            </a:r>
            <a:endParaRPr lang="en-US" altLang="zh-CN" sz="2000" dirty="0">
              <a:solidFill>
                <a:schemeClr val="tx1"/>
              </a:solidFill>
              <a:latin typeface="二字元煜臣拙宋简" panose="02010604000000000000" pitchFamily="2" charset="-122"/>
              <a:ea typeface="二字元煜臣拙宋简" panose="02010604000000000000" pitchFamily="2" charset="-122"/>
            </a:endParaRPr>
          </a:p>
          <a:p>
            <a:pPr>
              <a:lnSpc>
                <a:spcPct val="150000"/>
              </a:lnSpc>
            </a:pPr>
            <a:endParaRPr lang="en-US" altLang="zh-CN" sz="2000" dirty="0">
              <a:solidFill>
                <a:schemeClr val="tx1"/>
              </a:solidFill>
              <a:latin typeface="二字元煜臣拙宋简" panose="02010604000000000000" pitchFamily="2" charset="-122"/>
              <a:ea typeface="二字元煜臣拙宋简" panose="02010604000000000000" pitchFamily="2" charset="-122"/>
            </a:endParaRPr>
          </a:p>
          <a:p>
            <a:pPr>
              <a:lnSpc>
                <a:spcPct val="150000"/>
              </a:lnSpc>
            </a:pPr>
            <a:r>
              <a:rPr lang="en-US" altLang="zh-CN" sz="2000" dirty="0">
                <a:solidFill>
                  <a:schemeClr val="tx1"/>
                </a:solidFill>
                <a:latin typeface="二字元煜臣拙宋简" panose="02010604000000000000" pitchFamily="2" charset="-122"/>
                <a:ea typeface="二字元煜臣拙宋简" panose="02010604000000000000" pitchFamily="2" charset="-122"/>
              </a:rPr>
              <a:t>3. </a:t>
            </a:r>
            <a:r>
              <a:rPr lang="zh-CN" altLang="en-US" sz="2000" dirty="0">
                <a:solidFill>
                  <a:schemeClr val="tx1"/>
                </a:solidFill>
                <a:latin typeface="二字元煜臣拙宋简" panose="02010604000000000000" pitchFamily="2" charset="-122"/>
                <a:ea typeface="二字元煜臣拙宋简" panose="02010604000000000000" pitchFamily="2" charset="-122"/>
              </a:rPr>
              <a:t>南京国民政府</a:t>
            </a:r>
            <a:r>
              <a:rPr lang="zh-CN" altLang="en-US" sz="2000" dirty="0">
                <a:solidFill>
                  <a:schemeClr val="tx1"/>
                </a:solidFill>
                <a:highlight>
                  <a:srgbClr val="FFFF00"/>
                </a:highlight>
                <a:latin typeface="二字元煜臣拙宋简" panose="02010604000000000000" pitchFamily="2" charset="-122"/>
                <a:ea typeface="二字元煜臣拙宋简" panose="02010604000000000000" pitchFamily="2" charset="-122"/>
              </a:rPr>
              <a:t>名义上统一全国</a:t>
            </a:r>
            <a:endParaRPr lang="en-US" altLang="zh-CN" sz="2000" dirty="0">
              <a:solidFill>
                <a:schemeClr val="tx1"/>
              </a:solidFill>
              <a:highlight>
                <a:srgbClr val="FFFF00"/>
              </a:highlight>
              <a:latin typeface="二字元煜臣拙宋简" panose="02010604000000000000" pitchFamily="2" charset="-122"/>
              <a:ea typeface="二字元煜臣拙宋简" panose="02010604000000000000" pitchFamily="2" charset="-122"/>
            </a:endParaRPr>
          </a:p>
          <a:p>
            <a:pPr>
              <a:lnSpc>
                <a:spcPct val="150000"/>
              </a:lnSpc>
            </a:pPr>
            <a:endParaRPr lang="en-US" altLang="zh-CN" sz="2000" dirty="0">
              <a:solidFill>
                <a:schemeClr val="tx1"/>
              </a:solidFill>
              <a:latin typeface="二字元煜臣拙宋简" panose="02010604000000000000" pitchFamily="2" charset="-122"/>
              <a:ea typeface="二字元煜臣拙宋简" panose="02010604000000000000" pitchFamily="2" charset="-122"/>
            </a:endParaRPr>
          </a:p>
          <a:p>
            <a:pPr>
              <a:lnSpc>
                <a:spcPct val="150000"/>
              </a:lnSpc>
            </a:pPr>
            <a:r>
              <a:rPr lang="zh-CN" altLang="en-US" sz="2000" dirty="0">
                <a:solidFill>
                  <a:schemeClr val="tx1"/>
                </a:solidFill>
                <a:latin typeface="二字元煜臣拙宋简" panose="02010604000000000000" pitchFamily="2" charset="-122"/>
                <a:ea typeface="二字元煜臣拙宋简" panose="02010604000000000000" pitchFamily="2" charset="-122"/>
              </a:rPr>
              <a:t>（四）国民大革命失败的原因</a:t>
            </a:r>
            <a:endParaRPr lang="en-US" altLang="zh-CN" sz="2000" dirty="0">
              <a:solidFill>
                <a:schemeClr val="tx1"/>
              </a:solidFill>
              <a:latin typeface="二字元煜臣拙宋简" panose="02010604000000000000" pitchFamily="2" charset="-122"/>
              <a:ea typeface="二字元煜臣拙宋简" panose="02010604000000000000" pitchFamily="2" charset="-122"/>
            </a:endParaRPr>
          </a:p>
          <a:p>
            <a:pPr marL="457200" indent="-457200">
              <a:lnSpc>
                <a:spcPct val="150000"/>
              </a:lnSpc>
              <a:buAutoNum type="arabicPeriod"/>
            </a:pPr>
            <a:r>
              <a:rPr lang="zh-CN" altLang="en-US" sz="2000" dirty="0">
                <a:solidFill>
                  <a:schemeClr val="tx1"/>
                </a:solidFill>
                <a:highlight>
                  <a:srgbClr val="FFFF00"/>
                </a:highlight>
                <a:latin typeface="二字元煜臣拙宋简" panose="02010604000000000000" pitchFamily="2" charset="-122"/>
                <a:ea typeface="二字元煜臣拙宋简" panose="02010604000000000000" pitchFamily="2" charset="-122"/>
              </a:rPr>
              <a:t>客观</a:t>
            </a:r>
            <a:r>
              <a:rPr lang="zh-CN" altLang="en-US" sz="2000" dirty="0">
                <a:solidFill>
                  <a:schemeClr val="tx1"/>
                </a:solidFill>
                <a:latin typeface="二字元煜臣拙宋简" panose="02010604000000000000" pitchFamily="2" charset="-122"/>
                <a:ea typeface="二字元煜臣拙宋简" panose="02010604000000000000" pitchFamily="2" charset="-122"/>
              </a:rPr>
              <a:t>原因</a:t>
            </a:r>
            <a:endParaRPr lang="en-US" altLang="zh-CN" sz="2000" dirty="0">
              <a:solidFill>
                <a:schemeClr val="tx1"/>
              </a:solidFill>
              <a:latin typeface="二字元煜臣拙宋简" panose="02010604000000000000" pitchFamily="2" charset="-122"/>
              <a:ea typeface="二字元煜臣拙宋简" panose="02010604000000000000" pitchFamily="2" charset="-122"/>
            </a:endParaRPr>
          </a:p>
          <a:p>
            <a:pPr>
              <a:lnSpc>
                <a:spcPct val="150000"/>
              </a:lnSpc>
            </a:pPr>
            <a:r>
              <a:rPr lang="zh-CN" altLang="en-US" sz="2000" dirty="0">
                <a:solidFill>
                  <a:schemeClr val="tx1"/>
                </a:solidFill>
                <a:latin typeface="二字元煜臣拙宋简" panose="02010604000000000000" pitchFamily="2" charset="-122"/>
                <a:ea typeface="二字元煜臣拙宋简" panose="02010604000000000000" pitchFamily="2" charset="-122"/>
              </a:rPr>
              <a:t>（</a:t>
            </a:r>
            <a:r>
              <a:rPr lang="en-US" altLang="zh-CN" sz="2000" dirty="0">
                <a:solidFill>
                  <a:schemeClr val="tx1"/>
                </a:solidFill>
                <a:latin typeface="二字元煜臣拙宋简" panose="02010604000000000000" pitchFamily="2" charset="-122"/>
                <a:ea typeface="二字元煜臣拙宋简" panose="02010604000000000000" pitchFamily="2" charset="-122"/>
              </a:rPr>
              <a:t>1</a:t>
            </a:r>
            <a:r>
              <a:rPr lang="zh-CN" altLang="en-US" sz="2000" dirty="0">
                <a:solidFill>
                  <a:schemeClr val="tx1"/>
                </a:solidFill>
                <a:latin typeface="二字元煜臣拙宋简" panose="02010604000000000000" pitchFamily="2" charset="-122"/>
                <a:ea typeface="二字元煜臣拙宋简" panose="02010604000000000000" pitchFamily="2" charset="-122"/>
              </a:rPr>
              <a:t>）</a:t>
            </a:r>
            <a:endParaRPr lang="en-US" altLang="zh-CN" sz="2000" dirty="0">
              <a:solidFill>
                <a:schemeClr val="tx1"/>
              </a:solidFill>
              <a:latin typeface="二字元煜臣拙宋简" panose="02010604000000000000" pitchFamily="2" charset="-122"/>
              <a:ea typeface="二字元煜臣拙宋简" panose="02010604000000000000" pitchFamily="2" charset="-122"/>
            </a:endParaRPr>
          </a:p>
          <a:p>
            <a:pPr>
              <a:lnSpc>
                <a:spcPct val="150000"/>
              </a:lnSpc>
            </a:pPr>
            <a:r>
              <a:rPr lang="zh-CN" altLang="en-US" sz="2000" dirty="0">
                <a:solidFill>
                  <a:schemeClr val="tx1"/>
                </a:solidFill>
                <a:latin typeface="二字元煜臣拙宋简" panose="02010604000000000000" pitchFamily="2" charset="-122"/>
                <a:ea typeface="二字元煜臣拙宋简" panose="02010604000000000000" pitchFamily="2" charset="-122"/>
              </a:rPr>
              <a:t>（</a:t>
            </a:r>
            <a:r>
              <a:rPr lang="en-US" altLang="zh-CN" sz="2000" dirty="0">
                <a:solidFill>
                  <a:schemeClr val="tx1"/>
                </a:solidFill>
                <a:latin typeface="二字元煜臣拙宋简" panose="02010604000000000000" pitchFamily="2" charset="-122"/>
                <a:ea typeface="二字元煜臣拙宋简" panose="02010604000000000000" pitchFamily="2" charset="-122"/>
              </a:rPr>
              <a:t>2</a:t>
            </a:r>
            <a:r>
              <a:rPr lang="zh-CN" altLang="en-US" sz="2000" dirty="0">
                <a:solidFill>
                  <a:schemeClr val="tx1"/>
                </a:solidFill>
                <a:latin typeface="二字元煜臣拙宋简" panose="02010604000000000000" pitchFamily="2" charset="-122"/>
                <a:ea typeface="二字元煜臣拙宋简" panose="02010604000000000000" pitchFamily="2" charset="-122"/>
              </a:rPr>
              <a:t>）</a:t>
            </a:r>
            <a:endParaRPr lang="en-US" altLang="zh-CN" sz="2000" dirty="0">
              <a:solidFill>
                <a:schemeClr val="tx1"/>
              </a:solidFill>
              <a:latin typeface="二字元煜臣拙宋简" panose="02010604000000000000" pitchFamily="2" charset="-122"/>
              <a:ea typeface="二字元煜臣拙宋简" panose="02010604000000000000" pitchFamily="2" charset="-122"/>
            </a:endParaRPr>
          </a:p>
          <a:p>
            <a:pPr>
              <a:lnSpc>
                <a:spcPct val="150000"/>
              </a:lnSpc>
            </a:pPr>
            <a:r>
              <a:rPr lang="en-US" altLang="zh-CN" sz="2000" dirty="0">
                <a:solidFill>
                  <a:schemeClr val="tx1"/>
                </a:solidFill>
                <a:latin typeface="二字元煜臣拙宋简" panose="02010604000000000000" pitchFamily="2" charset="-122"/>
                <a:ea typeface="二字元煜臣拙宋简" panose="02010604000000000000" pitchFamily="2" charset="-122"/>
              </a:rPr>
              <a:t>2. </a:t>
            </a:r>
            <a:r>
              <a:rPr lang="zh-CN" altLang="en-US" sz="2000" dirty="0">
                <a:solidFill>
                  <a:schemeClr val="tx1"/>
                </a:solidFill>
                <a:highlight>
                  <a:srgbClr val="FFFF00"/>
                </a:highlight>
                <a:latin typeface="二字元煜臣拙宋简" panose="02010604000000000000" pitchFamily="2" charset="-122"/>
                <a:ea typeface="二字元煜臣拙宋简" panose="02010604000000000000" pitchFamily="2" charset="-122"/>
              </a:rPr>
              <a:t>主观</a:t>
            </a:r>
            <a:r>
              <a:rPr lang="zh-CN" altLang="en-US" sz="2000" dirty="0">
                <a:solidFill>
                  <a:schemeClr val="tx1"/>
                </a:solidFill>
                <a:latin typeface="二字元煜臣拙宋简" panose="02010604000000000000" pitchFamily="2" charset="-122"/>
                <a:ea typeface="二字元煜臣拙宋简" panose="02010604000000000000" pitchFamily="2" charset="-122"/>
              </a:rPr>
              <a:t>原因</a:t>
            </a:r>
            <a:endParaRPr lang="en-US" altLang="zh-CN" sz="2000" dirty="0">
              <a:solidFill>
                <a:schemeClr val="tx1"/>
              </a:solidFill>
              <a:latin typeface="二字元煜臣拙宋简" panose="02010604000000000000" pitchFamily="2" charset="-122"/>
              <a:ea typeface="二字元煜臣拙宋简" panose="02010604000000000000" pitchFamily="2" charset="-122"/>
            </a:endParaRPr>
          </a:p>
          <a:p>
            <a:pPr>
              <a:lnSpc>
                <a:spcPct val="150000"/>
              </a:lnSpc>
            </a:pPr>
            <a:endParaRPr lang="en-US" altLang="zh-CN" dirty="0">
              <a:solidFill>
                <a:schemeClr val="tx1"/>
              </a:solidFill>
              <a:latin typeface="二字元煜臣拙宋简" panose="02010604000000000000" pitchFamily="2" charset="-122"/>
              <a:ea typeface="二字元煜臣拙宋简" panose="02010604000000000000" pitchFamily="2" charset="-122"/>
            </a:endParaRPr>
          </a:p>
        </p:txBody>
      </p:sp>
      <p:sp>
        <p:nvSpPr>
          <p:cNvPr id="3" name="Freeform 528"/>
          <p:cNvSpPr>
            <a:spLocks noEditPoints="1"/>
          </p:cNvSpPr>
          <p:nvPr/>
        </p:nvSpPr>
        <p:spPr bwMode="auto">
          <a:xfrm>
            <a:off x="0" y="12182"/>
            <a:ext cx="12185194" cy="404690"/>
          </a:xfrm>
          <a:custGeom>
            <a:avLst/>
            <a:gdLst>
              <a:gd name="T0" fmla="*/ 7 w 409"/>
              <a:gd name="T1" fmla="*/ 40 h 138"/>
              <a:gd name="T2" fmla="*/ 5 w 409"/>
              <a:gd name="T3" fmla="*/ 47 h 138"/>
              <a:gd name="T4" fmla="*/ 5 w 409"/>
              <a:gd name="T5" fmla="*/ 51 h 138"/>
              <a:gd name="T6" fmla="*/ 6 w 409"/>
              <a:gd name="T7" fmla="*/ 56 h 138"/>
              <a:gd name="T8" fmla="*/ 3 w 409"/>
              <a:gd name="T9" fmla="*/ 60 h 138"/>
              <a:gd name="T10" fmla="*/ 4 w 409"/>
              <a:gd name="T11" fmla="*/ 67 h 138"/>
              <a:gd name="T12" fmla="*/ 5 w 409"/>
              <a:gd name="T13" fmla="*/ 70 h 138"/>
              <a:gd name="T14" fmla="*/ 11 w 409"/>
              <a:gd name="T15" fmla="*/ 76 h 138"/>
              <a:gd name="T16" fmla="*/ 6 w 409"/>
              <a:gd name="T17" fmla="*/ 80 h 138"/>
              <a:gd name="T18" fmla="*/ 9 w 409"/>
              <a:gd name="T19" fmla="*/ 85 h 138"/>
              <a:gd name="T20" fmla="*/ 5 w 409"/>
              <a:gd name="T21" fmla="*/ 92 h 138"/>
              <a:gd name="T22" fmla="*/ 7 w 409"/>
              <a:gd name="T23" fmla="*/ 97 h 138"/>
              <a:gd name="T24" fmla="*/ 4 w 409"/>
              <a:gd name="T25" fmla="*/ 103 h 138"/>
              <a:gd name="T26" fmla="*/ 7 w 409"/>
              <a:gd name="T27" fmla="*/ 108 h 138"/>
              <a:gd name="T28" fmla="*/ 5 w 409"/>
              <a:gd name="T29" fmla="*/ 114 h 138"/>
              <a:gd name="T30" fmla="*/ 6 w 409"/>
              <a:gd name="T31" fmla="*/ 124 h 138"/>
              <a:gd name="T32" fmla="*/ 163 w 409"/>
              <a:gd name="T33" fmla="*/ 135 h 138"/>
              <a:gd name="T34" fmla="*/ 335 w 409"/>
              <a:gd name="T35" fmla="*/ 138 h 138"/>
              <a:gd name="T36" fmla="*/ 131 w 409"/>
              <a:gd name="T37" fmla="*/ 134 h 138"/>
              <a:gd name="T38" fmla="*/ 176 w 409"/>
              <a:gd name="T39" fmla="*/ 132 h 138"/>
              <a:gd name="T40" fmla="*/ 236 w 409"/>
              <a:gd name="T41" fmla="*/ 132 h 138"/>
              <a:gd name="T42" fmla="*/ 399 w 409"/>
              <a:gd name="T43" fmla="*/ 130 h 138"/>
              <a:gd name="T44" fmla="*/ 393 w 409"/>
              <a:gd name="T45" fmla="*/ 123 h 138"/>
              <a:gd name="T46" fmla="*/ 392 w 409"/>
              <a:gd name="T47" fmla="*/ 116 h 138"/>
              <a:gd name="T48" fmla="*/ 387 w 409"/>
              <a:gd name="T49" fmla="*/ 111 h 138"/>
              <a:gd name="T50" fmla="*/ 402 w 409"/>
              <a:gd name="T51" fmla="*/ 107 h 138"/>
              <a:gd name="T52" fmla="*/ 400 w 409"/>
              <a:gd name="T53" fmla="*/ 98 h 138"/>
              <a:gd name="T54" fmla="*/ 400 w 409"/>
              <a:gd name="T55" fmla="*/ 88 h 138"/>
              <a:gd name="T56" fmla="*/ 393 w 409"/>
              <a:gd name="T57" fmla="*/ 80 h 138"/>
              <a:gd name="T58" fmla="*/ 401 w 409"/>
              <a:gd name="T59" fmla="*/ 73 h 138"/>
              <a:gd name="T60" fmla="*/ 400 w 409"/>
              <a:gd name="T61" fmla="*/ 52 h 138"/>
              <a:gd name="T62" fmla="*/ 397 w 409"/>
              <a:gd name="T63" fmla="*/ 47 h 138"/>
              <a:gd name="T64" fmla="*/ 407 w 409"/>
              <a:gd name="T65" fmla="*/ 38 h 138"/>
              <a:gd name="T66" fmla="*/ 406 w 409"/>
              <a:gd name="T67" fmla="*/ 29 h 138"/>
              <a:gd name="T68" fmla="*/ 399 w 409"/>
              <a:gd name="T69" fmla="*/ 14 h 138"/>
              <a:gd name="T70" fmla="*/ 228 w 409"/>
              <a:gd name="T71" fmla="*/ 7 h 138"/>
              <a:gd name="T72" fmla="*/ 192 w 409"/>
              <a:gd name="T73" fmla="*/ 6 h 138"/>
              <a:gd name="T74" fmla="*/ 128 w 409"/>
              <a:gd name="T75" fmla="*/ 6 h 138"/>
              <a:gd name="T76" fmla="*/ 104 w 409"/>
              <a:gd name="T77" fmla="*/ 6 h 138"/>
              <a:gd name="T78" fmla="*/ 98 w 409"/>
              <a:gd name="T79" fmla="*/ 8 h 138"/>
              <a:gd name="T80" fmla="*/ 8 w 409"/>
              <a:gd name="T81" fmla="*/ 23 h 138"/>
              <a:gd name="T82" fmla="*/ 9 w 409"/>
              <a:gd name="T83" fmla="*/ 34 h 138"/>
              <a:gd name="T84" fmla="*/ 372 w 409"/>
              <a:gd name="T85" fmla="*/ 35 h 138"/>
              <a:gd name="T86" fmla="*/ 372 w 409"/>
              <a:gd name="T87" fmla="*/ 36 h 138"/>
              <a:gd name="T88" fmla="*/ 383 w 409"/>
              <a:gd name="T89" fmla="*/ 15 h 138"/>
              <a:gd name="T90" fmla="*/ 336 w 409"/>
              <a:gd name="T91" fmla="*/ 47 h 138"/>
              <a:gd name="T92" fmla="*/ 315 w 409"/>
              <a:gd name="T93" fmla="*/ 47 h 138"/>
              <a:gd name="T94" fmla="*/ 107 w 409"/>
              <a:gd name="T95" fmla="*/ 8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09" h="138">
                <a:moveTo>
                  <a:pt x="1" y="36"/>
                </a:moveTo>
                <a:cubicBezTo>
                  <a:pt x="3" y="36"/>
                  <a:pt x="6" y="37"/>
                  <a:pt x="7" y="39"/>
                </a:cubicBezTo>
                <a:cubicBezTo>
                  <a:pt x="7" y="40"/>
                  <a:pt x="7" y="40"/>
                  <a:pt x="7" y="40"/>
                </a:cubicBezTo>
                <a:cubicBezTo>
                  <a:pt x="7" y="41"/>
                  <a:pt x="8" y="41"/>
                  <a:pt x="8" y="42"/>
                </a:cubicBezTo>
                <a:cubicBezTo>
                  <a:pt x="7" y="44"/>
                  <a:pt x="4" y="43"/>
                  <a:pt x="2" y="44"/>
                </a:cubicBezTo>
                <a:cubicBezTo>
                  <a:pt x="2" y="47"/>
                  <a:pt x="6" y="44"/>
                  <a:pt x="5" y="47"/>
                </a:cubicBezTo>
                <a:cubicBezTo>
                  <a:pt x="3" y="47"/>
                  <a:pt x="3" y="47"/>
                  <a:pt x="3" y="47"/>
                </a:cubicBezTo>
                <a:cubicBezTo>
                  <a:pt x="4" y="49"/>
                  <a:pt x="8" y="48"/>
                  <a:pt x="9" y="51"/>
                </a:cubicBezTo>
                <a:cubicBezTo>
                  <a:pt x="8" y="52"/>
                  <a:pt x="7" y="51"/>
                  <a:pt x="5" y="51"/>
                </a:cubicBezTo>
                <a:cubicBezTo>
                  <a:pt x="7" y="53"/>
                  <a:pt x="7" y="53"/>
                  <a:pt x="7" y="53"/>
                </a:cubicBezTo>
                <a:cubicBezTo>
                  <a:pt x="6" y="54"/>
                  <a:pt x="6" y="55"/>
                  <a:pt x="5" y="54"/>
                </a:cubicBezTo>
                <a:cubicBezTo>
                  <a:pt x="6" y="56"/>
                  <a:pt x="6" y="56"/>
                  <a:pt x="6" y="56"/>
                </a:cubicBezTo>
                <a:cubicBezTo>
                  <a:pt x="3" y="57"/>
                  <a:pt x="3" y="57"/>
                  <a:pt x="3" y="57"/>
                </a:cubicBezTo>
                <a:cubicBezTo>
                  <a:pt x="5" y="59"/>
                  <a:pt x="5" y="59"/>
                  <a:pt x="5" y="59"/>
                </a:cubicBezTo>
                <a:cubicBezTo>
                  <a:pt x="3" y="60"/>
                  <a:pt x="3" y="60"/>
                  <a:pt x="3" y="60"/>
                </a:cubicBezTo>
                <a:cubicBezTo>
                  <a:pt x="6" y="61"/>
                  <a:pt x="9" y="62"/>
                  <a:pt x="11" y="64"/>
                </a:cubicBezTo>
                <a:cubicBezTo>
                  <a:pt x="4" y="65"/>
                  <a:pt x="4" y="65"/>
                  <a:pt x="4" y="65"/>
                </a:cubicBezTo>
                <a:cubicBezTo>
                  <a:pt x="4" y="66"/>
                  <a:pt x="4" y="67"/>
                  <a:pt x="4" y="67"/>
                </a:cubicBezTo>
                <a:cubicBezTo>
                  <a:pt x="3" y="67"/>
                  <a:pt x="3" y="67"/>
                  <a:pt x="3" y="67"/>
                </a:cubicBezTo>
                <a:cubicBezTo>
                  <a:pt x="4" y="68"/>
                  <a:pt x="7" y="68"/>
                  <a:pt x="9" y="69"/>
                </a:cubicBezTo>
                <a:cubicBezTo>
                  <a:pt x="7" y="70"/>
                  <a:pt x="5" y="69"/>
                  <a:pt x="5" y="70"/>
                </a:cubicBezTo>
                <a:cubicBezTo>
                  <a:pt x="6" y="72"/>
                  <a:pt x="8" y="70"/>
                  <a:pt x="8" y="72"/>
                </a:cubicBezTo>
                <a:cubicBezTo>
                  <a:pt x="6" y="73"/>
                  <a:pt x="5" y="71"/>
                  <a:pt x="4" y="73"/>
                </a:cubicBezTo>
                <a:cubicBezTo>
                  <a:pt x="11" y="76"/>
                  <a:pt x="11" y="76"/>
                  <a:pt x="11" y="76"/>
                </a:cubicBezTo>
                <a:cubicBezTo>
                  <a:pt x="10" y="78"/>
                  <a:pt x="9" y="77"/>
                  <a:pt x="7" y="77"/>
                </a:cubicBezTo>
                <a:cubicBezTo>
                  <a:pt x="7" y="77"/>
                  <a:pt x="7" y="77"/>
                  <a:pt x="7" y="77"/>
                </a:cubicBezTo>
                <a:cubicBezTo>
                  <a:pt x="6" y="78"/>
                  <a:pt x="7" y="79"/>
                  <a:pt x="6" y="80"/>
                </a:cubicBezTo>
                <a:cubicBezTo>
                  <a:pt x="7" y="81"/>
                  <a:pt x="7" y="81"/>
                  <a:pt x="7" y="81"/>
                </a:cubicBezTo>
                <a:cubicBezTo>
                  <a:pt x="6" y="82"/>
                  <a:pt x="3" y="80"/>
                  <a:pt x="4" y="83"/>
                </a:cubicBezTo>
                <a:cubicBezTo>
                  <a:pt x="5" y="84"/>
                  <a:pt x="7" y="84"/>
                  <a:pt x="9" y="85"/>
                </a:cubicBezTo>
                <a:cubicBezTo>
                  <a:pt x="7" y="85"/>
                  <a:pt x="7" y="89"/>
                  <a:pt x="4" y="88"/>
                </a:cubicBezTo>
                <a:cubicBezTo>
                  <a:pt x="5" y="90"/>
                  <a:pt x="7" y="89"/>
                  <a:pt x="8" y="91"/>
                </a:cubicBezTo>
                <a:cubicBezTo>
                  <a:pt x="7" y="91"/>
                  <a:pt x="6" y="92"/>
                  <a:pt x="5" y="92"/>
                </a:cubicBezTo>
                <a:cubicBezTo>
                  <a:pt x="6" y="93"/>
                  <a:pt x="6" y="93"/>
                  <a:pt x="6" y="93"/>
                </a:cubicBezTo>
                <a:cubicBezTo>
                  <a:pt x="5" y="93"/>
                  <a:pt x="5" y="94"/>
                  <a:pt x="5" y="94"/>
                </a:cubicBezTo>
                <a:cubicBezTo>
                  <a:pt x="5" y="96"/>
                  <a:pt x="7" y="94"/>
                  <a:pt x="7" y="97"/>
                </a:cubicBezTo>
                <a:cubicBezTo>
                  <a:pt x="6" y="98"/>
                  <a:pt x="6" y="97"/>
                  <a:pt x="5" y="98"/>
                </a:cubicBezTo>
                <a:cubicBezTo>
                  <a:pt x="6" y="100"/>
                  <a:pt x="6" y="100"/>
                  <a:pt x="6" y="100"/>
                </a:cubicBezTo>
                <a:cubicBezTo>
                  <a:pt x="5" y="100"/>
                  <a:pt x="4" y="101"/>
                  <a:pt x="4" y="103"/>
                </a:cubicBezTo>
                <a:cubicBezTo>
                  <a:pt x="5" y="104"/>
                  <a:pt x="6" y="104"/>
                  <a:pt x="7" y="106"/>
                </a:cubicBezTo>
                <a:cubicBezTo>
                  <a:pt x="6" y="107"/>
                  <a:pt x="5" y="106"/>
                  <a:pt x="5" y="106"/>
                </a:cubicBezTo>
                <a:cubicBezTo>
                  <a:pt x="7" y="108"/>
                  <a:pt x="7" y="108"/>
                  <a:pt x="7" y="108"/>
                </a:cubicBezTo>
                <a:cubicBezTo>
                  <a:pt x="6" y="110"/>
                  <a:pt x="4" y="109"/>
                  <a:pt x="3" y="110"/>
                </a:cubicBezTo>
                <a:cubicBezTo>
                  <a:pt x="4" y="112"/>
                  <a:pt x="7" y="110"/>
                  <a:pt x="8" y="113"/>
                </a:cubicBezTo>
                <a:cubicBezTo>
                  <a:pt x="7" y="115"/>
                  <a:pt x="6" y="114"/>
                  <a:pt x="5" y="114"/>
                </a:cubicBezTo>
                <a:cubicBezTo>
                  <a:pt x="7" y="115"/>
                  <a:pt x="6" y="118"/>
                  <a:pt x="5" y="119"/>
                </a:cubicBezTo>
                <a:cubicBezTo>
                  <a:pt x="5" y="119"/>
                  <a:pt x="6" y="119"/>
                  <a:pt x="7" y="120"/>
                </a:cubicBezTo>
                <a:cubicBezTo>
                  <a:pt x="6" y="121"/>
                  <a:pt x="7" y="123"/>
                  <a:pt x="6" y="124"/>
                </a:cubicBezTo>
                <a:cubicBezTo>
                  <a:pt x="10" y="131"/>
                  <a:pt x="17" y="129"/>
                  <a:pt x="22" y="132"/>
                </a:cubicBezTo>
                <a:cubicBezTo>
                  <a:pt x="69" y="134"/>
                  <a:pt x="69" y="134"/>
                  <a:pt x="69" y="134"/>
                </a:cubicBezTo>
                <a:cubicBezTo>
                  <a:pt x="163" y="135"/>
                  <a:pt x="163" y="135"/>
                  <a:pt x="163" y="135"/>
                </a:cubicBezTo>
                <a:cubicBezTo>
                  <a:pt x="245" y="137"/>
                  <a:pt x="245" y="137"/>
                  <a:pt x="245" y="137"/>
                </a:cubicBezTo>
                <a:cubicBezTo>
                  <a:pt x="269" y="138"/>
                  <a:pt x="269" y="138"/>
                  <a:pt x="269" y="138"/>
                </a:cubicBezTo>
                <a:cubicBezTo>
                  <a:pt x="335" y="138"/>
                  <a:pt x="335" y="138"/>
                  <a:pt x="335" y="138"/>
                </a:cubicBezTo>
                <a:cubicBezTo>
                  <a:pt x="345" y="137"/>
                  <a:pt x="355" y="137"/>
                  <a:pt x="365" y="135"/>
                </a:cubicBezTo>
                <a:cubicBezTo>
                  <a:pt x="319" y="137"/>
                  <a:pt x="276" y="137"/>
                  <a:pt x="230" y="136"/>
                </a:cubicBezTo>
                <a:cubicBezTo>
                  <a:pt x="131" y="134"/>
                  <a:pt x="131" y="134"/>
                  <a:pt x="131" y="134"/>
                </a:cubicBezTo>
                <a:cubicBezTo>
                  <a:pt x="122" y="135"/>
                  <a:pt x="112" y="135"/>
                  <a:pt x="103" y="133"/>
                </a:cubicBezTo>
                <a:cubicBezTo>
                  <a:pt x="168" y="133"/>
                  <a:pt x="168" y="133"/>
                  <a:pt x="168" y="133"/>
                </a:cubicBezTo>
                <a:cubicBezTo>
                  <a:pt x="170" y="132"/>
                  <a:pt x="174" y="134"/>
                  <a:pt x="176" y="132"/>
                </a:cubicBezTo>
                <a:cubicBezTo>
                  <a:pt x="209" y="132"/>
                  <a:pt x="209" y="132"/>
                  <a:pt x="209" y="132"/>
                </a:cubicBezTo>
                <a:cubicBezTo>
                  <a:pt x="210" y="133"/>
                  <a:pt x="210" y="133"/>
                  <a:pt x="210" y="133"/>
                </a:cubicBezTo>
                <a:cubicBezTo>
                  <a:pt x="218" y="133"/>
                  <a:pt x="228" y="134"/>
                  <a:pt x="236" y="132"/>
                </a:cubicBezTo>
                <a:cubicBezTo>
                  <a:pt x="301" y="133"/>
                  <a:pt x="301" y="133"/>
                  <a:pt x="301" y="133"/>
                </a:cubicBezTo>
                <a:cubicBezTo>
                  <a:pt x="322" y="130"/>
                  <a:pt x="344" y="136"/>
                  <a:pt x="367" y="133"/>
                </a:cubicBezTo>
                <a:cubicBezTo>
                  <a:pt x="378" y="131"/>
                  <a:pt x="389" y="131"/>
                  <a:pt x="399" y="130"/>
                </a:cubicBezTo>
                <a:cubicBezTo>
                  <a:pt x="400" y="128"/>
                  <a:pt x="402" y="129"/>
                  <a:pt x="403" y="128"/>
                </a:cubicBezTo>
                <a:cubicBezTo>
                  <a:pt x="394" y="127"/>
                  <a:pt x="386" y="124"/>
                  <a:pt x="377" y="124"/>
                </a:cubicBezTo>
                <a:cubicBezTo>
                  <a:pt x="383" y="123"/>
                  <a:pt x="388" y="121"/>
                  <a:pt x="393" y="123"/>
                </a:cubicBezTo>
                <a:cubicBezTo>
                  <a:pt x="396" y="121"/>
                  <a:pt x="400" y="121"/>
                  <a:pt x="403" y="121"/>
                </a:cubicBezTo>
                <a:cubicBezTo>
                  <a:pt x="403" y="121"/>
                  <a:pt x="403" y="120"/>
                  <a:pt x="403" y="120"/>
                </a:cubicBezTo>
                <a:cubicBezTo>
                  <a:pt x="400" y="119"/>
                  <a:pt x="395" y="118"/>
                  <a:pt x="392" y="116"/>
                </a:cubicBezTo>
                <a:cubicBezTo>
                  <a:pt x="395" y="114"/>
                  <a:pt x="398" y="117"/>
                  <a:pt x="402" y="116"/>
                </a:cubicBezTo>
                <a:cubicBezTo>
                  <a:pt x="398" y="114"/>
                  <a:pt x="393" y="114"/>
                  <a:pt x="388" y="113"/>
                </a:cubicBezTo>
                <a:cubicBezTo>
                  <a:pt x="387" y="111"/>
                  <a:pt x="387" y="111"/>
                  <a:pt x="387" y="111"/>
                </a:cubicBezTo>
                <a:cubicBezTo>
                  <a:pt x="388" y="109"/>
                  <a:pt x="390" y="112"/>
                  <a:pt x="392" y="111"/>
                </a:cubicBezTo>
                <a:cubicBezTo>
                  <a:pt x="390" y="109"/>
                  <a:pt x="385" y="111"/>
                  <a:pt x="382" y="109"/>
                </a:cubicBezTo>
                <a:cubicBezTo>
                  <a:pt x="389" y="107"/>
                  <a:pt x="396" y="111"/>
                  <a:pt x="402" y="107"/>
                </a:cubicBezTo>
                <a:cubicBezTo>
                  <a:pt x="401" y="106"/>
                  <a:pt x="401" y="106"/>
                  <a:pt x="401" y="106"/>
                </a:cubicBezTo>
                <a:cubicBezTo>
                  <a:pt x="403" y="106"/>
                  <a:pt x="401" y="104"/>
                  <a:pt x="401" y="102"/>
                </a:cubicBezTo>
                <a:cubicBezTo>
                  <a:pt x="399" y="101"/>
                  <a:pt x="403" y="98"/>
                  <a:pt x="400" y="98"/>
                </a:cubicBezTo>
                <a:cubicBezTo>
                  <a:pt x="401" y="97"/>
                  <a:pt x="402" y="97"/>
                  <a:pt x="401" y="95"/>
                </a:cubicBezTo>
                <a:cubicBezTo>
                  <a:pt x="398" y="94"/>
                  <a:pt x="396" y="91"/>
                  <a:pt x="393" y="89"/>
                </a:cubicBezTo>
                <a:cubicBezTo>
                  <a:pt x="400" y="88"/>
                  <a:pt x="400" y="88"/>
                  <a:pt x="400" y="88"/>
                </a:cubicBezTo>
                <a:cubicBezTo>
                  <a:pt x="399" y="86"/>
                  <a:pt x="395" y="87"/>
                  <a:pt x="393" y="85"/>
                </a:cubicBezTo>
                <a:cubicBezTo>
                  <a:pt x="394" y="82"/>
                  <a:pt x="398" y="84"/>
                  <a:pt x="400" y="84"/>
                </a:cubicBezTo>
                <a:cubicBezTo>
                  <a:pt x="398" y="81"/>
                  <a:pt x="395" y="83"/>
                  <a:pt x="393" y="80"/>
                </a:cubicBezTo>
                <a:cubicBezTo>
                  <a:pt x="396" y="79"/>
                  <a:pt x="401" y="81"/>
                  <a:pt x="403" y="78"/>
                </a:cubicBezTo>
                <a:cubicBezTo>
                  <a:pt x="399" y="75"/>
                  <a:pt x="399" y="75"/>
                  <a:pt x="399" y="75"/>
                </a:cubicBezTo>
                <a:cubicBezTo>
                  <a:pt x="401" y="73"/>
                  <a:pt x="401" y="73"/>
                  <a:pt x="401" y="73"/>
                </a:cubicBezTo>
                <a:cubicBezTo>
                  <a:pt x="399" y="72"/>
                  <a:pt x="397" y="71"/>
                  <a:pt x="397" y="69"/>
                </a:cubicBezTo>
                <a:cubicBezTo>
                  <a:pt x="399" y="68"/>
                  <a:pt x="401" y="68"/>
                  <a:pt x="403" y="67"/>
                </a:cubicBezTo>
                <a:cubicBezTo>
                  <a:pt x="401" y="63"/>
                  <a:pt x="405" y="55"/>
                  <a:pt x="400" y="52"/>
                </a:cubicBezTo>
                <a:cubicBezTo>
                  <a:pt x="400" y="51"/>
                  <a:pt x="399" y="50"/>
                  <a:pt x="400" y="49"/>
                </a:cubicBezTo>
                <a:cubicBezTo>
                  <a:pt x="401" y="49"/>
                  <a:pt x="401" y="49"/>
                  <a:pt x="401" y="49"/>
                </a:cubicBezTo>
                <a:cubicBezTo>
                  <a:pt x="397" y="47"/>
                  <a:pt x="397" y="47"/>
                  <a:pt x="397" y="47"/>
                </a:cubicBezTo>
                <a:cubicBezTo>
                  <a:pt x="397" y="43"/>
                  <a:pt x="400" y="45"/>
                  <a:pt x="402" y="44"/>
                </a:cubicBezTo>
                <a:cubicBezTo>
                  <a:pt x="397" y="39"/>
                  <a:pt x="389" y="41"/>
                  <a:pt x="383" y="37"/>
                </a:cubicBezTo>
                <a:cubicBezTo>
                  <a:pt x="391" y="36"/>
                  <a:pt x="399" y="40"/>
                  <a:pt x="407" y="38"/>
                </a:cubicBezTo>
                <a:cubicBezTo>
                  <a:pt x="408" y="34"/>
                  <a:pt x="404" y="34"/>
                  <a:pt x="403" y="31"/>
                </a:cubicBezTo>
                <a:cubicBezTo>
                  <a:pt x="400" y="30"/>
                  <a:pt x="397" y="30"/>
                  <a:pt x="395" y="28"/>
                </a:cubicBezTo>
                <a:cubicBezTo>
                  <a:pt x="398" y="27"/>
                  <a:pt x="403" y="29"/>
                  <a:pt x="406" y="29"/>
                </a:cubicBezTo>
                <a:cubicBezTo>
                  <a:pt x="406" y="29"/>
                  <a:pt x="407" y="29"/>
                  <a:pt x="407" y="28"/>
                </a:cubicBezTo>
                <a:cubicBezTo>
                  <a:pt x="404" y="27"/>
                  <a:pt x="409" y="21"/>
                  <a:pt x="404" y="22"/>
                </a:cubicBezTo>
                <a:cubicBezTo>
                  <a:pt x="405" y="17"/>
                  <a:pt x="402" y="15"/>
                  <a:pt x="399" y="14"/>
                </a:cubicBezTo>
                <a:cubicBezTo>
                  <a:pt x="381" y="10"/>
                  <a:pt x="381" y="10"/>
                  <a:pt x="381" y="10"/>
                </a:cubicBezTo>
                <a:cubicBezTo>
                  <a:pt x="295" y="9"/>
                  <a:pt x="295" y="9"/>
                  <a:pt x="295" y="9"/>
                </a:cubicBezTo>
                <a:cubicBezTo>
                  <a:pt x="272" y="10"/>
                  <a:pt x="249" y="10"/>
                  <a:pt x="228" y="7"/>
                </a:cubicBezTo>
                <a:cubicBezTo>
                  <a:pt x="227" y="6"/>
                  <a:pt x="227" y="6"/>
                  <a:pt x="227" y="6"/>
                </a:cubicBezTo>
                <a:cubicBezTo>
                  <a:pt x="214" y="8"/>
                  <a:pt x="203" y="0"/>
                  <a:pt x="191" y="6"/>
                </a:cubicBezTo>
                <a:cubicBezTo>
                  <a:pt x="192" y="6"/>
                  <a:pt x="192" y="6"/>
                  <a:pt x="192" y="6"/>
                </a:cubicBezTo>
                <a:cubicBezTo>
                  <a:pt x="191" y="7"/>
                  <a:pt x="191" y="7"/>
                  <a:pt x="191" y="7"/>
                </a:cubicBezTo>
                <a:cubicBezTo>
                  <a:pt x="179" y="6"/>
                  <a:pt x="167" y="4"/>
                  <a:pt x="154" y="5"/>
                </a:cubicBezTo>
                <a:cubicBezTo>
                  <a:pt x="146" y="5"/>
                  <a:pt x="137" y="7"/>
                  <a:pt x="128" y="6"/>
                </a:cubicBezTo>
                <a:cubicBezTo>
                  <a:pt x="125" y="4"/>
                  <a:pt x="120" y="3"/>
                  <a:pt x="116" y="3"/>
                </a:cubicBezTo>
                <a:cubicBezTo>
                  <a:pt x="111" y="2"/>
                  <a:pt x="106" y="2"/>
                  <a:pt x="101" y="4"/>
                </a:cubicBezTo>
                <a:cubicBezTo>
                  <a:pt x="104" y="6"/>
                  <a:pt x="104" y="6"/>
                  <a:pt x="104" y="6"/>
                </a:cubicBezTo>
                <a:cubicBezTo>
                  <a:pt x="97" y="9"/>
                  <a:pt x="93" y="0"/>
                  <a:pt x="86" y="4"/>
                </a:cubicBezTo>
                <a:cubicBezTo>
                  <a:pt x="84" y="5"/>
                  <a:pt x="84" y="5"/>
                  <a:pt x="84" y="5"/>
                </a:cubicBezTo>
                <a:cubicBezTo>
                  <a:pt x="88" y="8"/>
                  <a:pt x="94" y="6"/>
                  <a:pt x="98" y="8"/>
                </a:cubicBezTo>
                <a:cubicBezTo>
                  <a:pt x="74" y="7"/>
                  <a:pt x="49" y="10"/>
                  <a:pt x="25" y="13"/>
                </a:cubicBezTo>
                <a:cubicBezTo>
                  <a:pt x="17" y="13"/>
                  <a:pt x="7" y="14"/>
                  <a:pt x="2" y="22"/>
                </a:cubicBezTo>
                <a:cubicBezTo>
                  <a:pt x="4" y="23"/>
                  <a:pt x="6" y="20"/>
                  <a:pt x="8" y="23"/>
                </a:cubicBezTo>
                <a:cubicBezTo>
                  <a:pt x="7" y="27"/>
                  <a:pt x="2" y="25"/>
                  <a:pt x="3" y="29"/>
                </a:cubicBezTo>
                <a:cubicBezTo>
                  <a:pt x="0" y="30"/>
                  <a:pt x="0" y="30"/>
                  <a:pt x="0" y="30"/>
                </a:cubicBezTo>
                <a:cubicBezTo>
                  <a:pt x="2" y="34"/>
                  <a:pt x="7" y="30"/>
                  <a:pt x="9" y="34"/>
                </a:cubicBezTo>
                <a:cubicBezTo>
                  <a:pt x="7" y="36"/>
                  <a:pt x="4" y="34"/>
                  <a:pt x="1" y="36"/>
                </a:cubicBezTo>
                <a:close/>
                <a:moveTo>
                  <a:pt x="372" y="36"/>
                </a:moveTo>
                <a:cubicBezTo>
                  <a:pt x="372" y="35"/>
                  <a:pt x="372" y="35"/>
                  <a:pt x="372" y="35"/>
                </a:cubicBezTo>
                <a:cubicBezTo>
                  <a:pt x="374" y="36"/>
                  <a:pt x="376" y="36"/>
                  <a:pt x="379" y="36"/>
                </a:cubicBezTo>
                <a:cubicBezTo>
                  <a:pt x="380" y="38"/>
                  <a:pt x="382" y="38"/>
                  <a:pt x="383" y="38"/>
                </a:cubicBezTo>
                <a:cubicBezTo>
                  <a:pt x="379" y="38"/>
                  <a:pt x="375" y="38"/>
                  <a:pt x="372" y="36"/>
                </a:cubicBezTo>
                <a:close/>
                <a:moveTo>
                  <a:pt x="360" y="14"/>
                </a:moveTo>
                <a:cubicBezTo>
                  <a:pt x="373" y="14"/>
                  <a:pt x="373" y="14"/>
                  <a:pt x="373" y="14"/>
                </a:cubicBezTo>
                <a:cubicBezTo>
                  <a:pt x="383" y="15"/>
                  <a:pt x="383" y="15"/>
                  <a:pt x="383" y="15"/>
                </a:cubicBezTo>
                <a:lnTo>
                  <a:pt x="360" y="14"/>
                </a:lnTo>
                <a:close/>
                <a:moveTo>
                  <a:pt x="315" y="47"/>
                </a:moveTo>
                <a:cubicBezTo>
                  <a:pt x="336" y="47"/>
                  <a:pt x="336" y="47"/>
                  <a:pt x="336" y="47"/>
                </a:cubicBezTo>
                <a:cubicBezTo>
                  <a:pt x="343" y="46"/>
                  <a:pt x="350" y="46"/>
                  <a:pt x="358" y="46"/>
                </a:cubicBezTo>
                <a:cubicBezTo>
                  <a:pt x="336" y="47"/>
                  <a:pt x="336" y="47"/>
                  <a:pt x="336" y="47"/>
                </a:cubicBezTo>
                <a:cubicBezTo>
                  <a:pt x="329" y="47"/>
                  <a:pt x="322" y="47"/>
                  <a:pt x="315" y="47"/>
                </a:cubicBezTo>
                <a:close/>
                <a:moveTo>
                  <a:pt x="107" y="7"/>
                </a:moveTo>
                <a:cubicBezTo>
                  <a:pt x="108" y="6"/>
                  <a:pt x="109" y="7"/>
                  <a:pt x="110" y="8"/>
                </a:cubicBezTo>
                <a:cubicBezTo>
                  <a:pt x="107" y="8"/>
                  <a:pt x="107" y="8"/>
                  <a:pt x="107" y="8"/>
                </a:cubicBezTo>
                <a:lnTo>
                  <a:pt x="107" y="7"/>
                </a:lnTo>
                <a:close/>
              </a:path>
            </a:pathLst>
          </a:custGeom>
          <a:solidFill>
            <a:schemeClr val="accent1"/>
          </a:solidFill>
          <a:ln w="9525">
            <a:noFill/>
            <a:round/>
          </a:ln>
        </p:spPr>
        <p:txBody>
          <a:bodyPr vert="horz" wrap="square" lIns="91440" tIns="45720" rIns="91440" bIns="45720" numCol="1" anchor="ctr"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Bef>
                <a:spcPct val="50000"/>
              </a:spcBef>
            </a:pPr>
            <a:r>
              <a:rPr lang="zh-CN" altLang="en-US" sz="2000" b="1" dirty="0">
                <a:solidFill>
                  <a:schemeClr val="bg1"/>
                </a:solidFill>
                <a:latin typeface="腾祥嘉丽准粗圆简" panose="01010104010101010101" pitchFamily="2" charset="-122"/>
                <a:ea typeface="腾祥嘉丽准粗圆简" panose="01010104010101010101" pitchFamily="2" charset="-122"/>
              </a:rPr>
              <a:t>第</a:t>
            </a:r>
            <a:r>
              <a:rPr lang="en-US" altLang="zh-CN" sz="2000" b="1" dirty="0">
                <a:solidFill>
                  <a:schemeClr val="bg1"/>
                </a:solidFill>
                <a:latin typeface="腾祥嘉丽准粗圆简" panose="01010104010101010101" pitchFamily="2" charset="-122"/>
                <a:ea typeface="腾祥嘉丽准粗圆简" panose="01010104010101010101" pitchFamily="2" charset="-122"/>
              </a:rPr>
              <a:t>5</a:t>
            </a:r>
            <a:r>
              <a:rPr lang="zh-CN" altLang="en-US" sz="2000" b="1" dirty="0">
                <a:solidFill>
                  <a:schemeClr val="bg1"/>
                </a:solidFill>
                <a:latin typeface="腾祥嘉丽准粗圆简" panose="01010104010101010101" pitchFamily="2" charset="-122"/>
                <a:ea typeface="腾祥嘉丽准粗圆简" panose="01010104010101010101" pitchFamily="2" charset="-122"/>
              </a:rPr>
              <a:t>单元 从国共合作到国共对立</a:t>
            </a:r>
            <a:r>
              <a:rPr lang="en-US" altLang="zh-CN" sz="2000" b="1" dirty="0">
                <a:solidFill>
                  <a:schemeClr val="bg1"/>
                </a:solidFill>
                <a:latin typeface="腾祥嘉丽准粗圆简" panose="01010104010101010101" pitchFamily="2" charset="-122"/>
                <a:ea typeface="腾祥嘉丽准粗圆简" panose="01010104010101010101" pitchFamily="2" charset="-122"/>
              </a:rPr>
              <a:t>——</a:t>
            </a:r>
            <a:r>
              <a:rPr lang="zh-CN" altLang="en-US" sz="2000" b="1" dirty="0">
                <a:solidFill>
                  <a:schemeClr val="accent4"/>
                </a:solidFill>
                <a:latin typeface="腾祥嘉丽准粗圆简" panose="01010104010101010101" pitchFamily="2" charset="-122"/>
                <a:ea typeface="腾祥嘉丽准粗圆简" panose="01010104010101010101" pitchFamily="2" charset="-122"/>
              </a:rPr>
              <a:t>知识重难点</a:t>
            </a:r>
            <a:endParaRPr lang="zh-CN" altLang="en-US" sz="2000" b="1" dirty="0">
              <a:solidFill>
                <a:schemeClr val="accent4"/>
              </a:solidFill>
              <a:latin typeface="腾祥嘉丽准粗圆简" panose="01010104010101010101" pitchFamily="2" charset="-122"/>
              <a:ea typeface="腾祥嘉丽准粗圆简" panose="01010104010101010101" pitchFamily="2" charset="-122"/>
            </a:endParaRPr>
          </a:p>
        </p:txBody>
      </p:sp>
      <p:sp>
        <p:nvSpPr>
          <p:cNvPr id="4" name="Freeform 528"/>
          <p:cNvSpPr>
            <a:spLocks noEditPoints="1"/>
          </p:cNvSpPr>
          <p:nvPr/>
        </p:nvSpPr>
        <p:spPr bwMode="auto">
          <a:xfrm>
            <a:off x="6806" y="416872"/>
            <a:ext cx="7351937" cy="523316"/>
          </a:xfrm>
          <a:custGeom>
            <a:avLst/>
            <a:gdLst>
              <a:gd name="T0" fmla="*/ 7 w 409"/>
              <a:gd name="T1" fmla="*/ 40 h 138"/>
              <a:gd name="T2" fmla="*/ 5 w 409"/>
              <a:gd name="T3" fmla="*/ 47 h 138"/>
              <a:gd name="T4" fmla="*/ 5 w 409"/>
              <a:gd name="T5" fmla="*/ 51 h 138"/>
              <a:gd name="T6" fmla="*/ 6 w 409"/>
              <a:gd name="T7" fmla="*/ 56 h 138"/>
              <a:gd name="T8" fmla="*/ 3 w 409"/>
              <a:gd name="T9" fmla="*/ 60 h 138"/>
              <a:gd name="T10" fmla="*/ 4 w 409"/>
              <a:gd name="T11" fmla="*/ 67 h 138"/>
              <a:gd name="T12" fmla="*/ 5 w 409"/>
              <a:gd name="T13" fmla="*/ 70 h 138"/>
              <a:gd name="T14" fmla="*/ 11 w 409"/>
              <a:gd name="T15" fmla="*/ 76 h 138"/>
              <a:gd name="T16" fmla="*/ 6 w 409"/>
              <a:gd name="T17" fmla="*/ 80 h 138"/>
              <a:gd name="T18" fmla="*/ 9 w 409"/>
              <a:gd name="T19" fmla="*/ 85 h 138"/>
              <a:gd name="T20" fmla="*/ 5 w 409"/>
              <a:gd name="T21" fmla="*/ 92 h 138"/>
              <a:gd name="T22" fmla="*/ 7 w 409"/>
              <a:gd name="T23" fmla="*/ 97 h 138"/>
              <a:gd name="T24" fmla="*/ 4 w 409"/>
              <a:gd name="T25" fmla="*/ 103 h 138"/>
              <a:gd name="T26" fmla="*/ 7 w 409"/>
              <a:gd name="T27" fmla="*/ 108 h 138"/>
              <a:gd name="T28" fmla="*/ 5 w 409"/>
              <a:gd name="T29" fmla="*/ 114 h 138"/>
              <a:gd name="T30" fmla="*/ 6 w 409"/>
              <a:gd name="T31" fmla="*/ 124 h 138"/>
              <a:gd name="T32" fmla="*/ 163 w 409"/>
              <a:gd name="T33" fmla="*/ 135 h 138"/>
              <a:gd name="T34" fmla="*/ 335 w 409"/>
              <a:gd name="T35" fmla="*/ 138 h 138"/>
              <a:gd name="T36" fmla="*/ 131 w 409"/>
              <a:gd name="T37" fmla="*/ 134 h 138"/>
              <a:gd name="T38" fmla="*/ 176 w 409"/>
              <a:gd name="T39" fmla="*/ 132 h 138"/>
              <a:gd name="T40" fmla="*/ 236 w 409"/>
              <a:gd name="T41" fmla="*/ 132 h 138"/>
              <a:gd name="T42" fmla="*/ 399 w 409"/>
              <a:gd name="T43" fmla="*/ 130 h 138"/>
              <a:gd name="T44" fmla="*/ 393 w 409"/>
              <a:gd name="T45" fmla="*/ 123 h 138"/>
              <a:gd name="T46" fmla="*/ 392 w 409"/>
              <a:gd name="T47" fmla="*/ 116 h 138"/>
              <a:gd name="T48" fmla="*/ 387 w 409"/>
              <a:gd name="T49" fmla="*/ 111 h 138"/>
              <a:gd name="T50" fmla="*/ 402 w 409"/>
              <a:gd name="T51" fmla="*/ 107 h 138"/>
              <a:gd name="T52" fmla="*/ 400 w 409"/>
              <a:gd name="T53" fmla="*/ 98 h 138"/>
              <a:gd name="T54" fmla="*/ 400 w 409"/>
              <a:gd name="T55" fmla="*/ 88 h 138"/>
              <a:gd name="T56" fmla="*/ 393 w 409"/>
              <a:gd name="T57" fmla="*/ 80 h 138"/>
              <a:gd name="T58" fmla="*/ 401 w 409"/>
              <a:gd name="T59" fmla="*/ 73 h 138"/>
              <a:gd name="T60" fmla="*/ 400 w 409"/>
              <a:gd name="T61" fmla="*/ 52 h 138"/>
              <a:gd name="T62" fmla="*/ 397 w 409"/>
              <a:gd name="T63" fmla="*/ 47 h 138"/>
              <a:gd name="T64" fmla="*/ 407 w 409"/>
              <a:gd name="T65" fmla="*/ 38 h 138"/>
              <a:gd name="T66" fmla="*/ 406 w 409"/>
              <a:gd name="T67" fmla="*/ 29 h 138"/>
              <a:gd name="T68" fmla="*/ 399 w 409"/>
              <a:gd name="T69" fmla="*/ 14 h 138"/>
              <a:gd name="T70" fmla="*/ 228 w 409"/>
              <a:gd name="T71" fmla="*/ 7 h 138"/>
              <a:gd name="T72" fmla="*/ 192 w 409"/>
              <a:gd name="T73" fmla="*/ 6 h 138"/>
              <a:gd name="T74" fmla="*/ 128 w 409"/>
              <a:gd name="T75" fmla="*/ 6 h 138"/>
              <a:gd name="T76" fmla="*/ 104 w 409"/>
              <a:gd name="T77" fmla="*/ 6 h 138"/>
              <a:gd name="T78" fmla="*/ 98 w 409"/>
              <a:gd name="T79" fmla="*/ 8 h 138"/>
              <a:gd name="T80" fmla="*/ 8 w 409"/>
              <a:gd name="T81" fmla="*/ 23 h 138"/>
              <a:gd name="T82" fmla="*/ 9 w 409"/>
              <a:gd name="T83" fmla="*/ 34 h 138"/>
              <a:gd name="T84" fmla="*/ 372 w 409"/>
              <a:gd name="T85" fmla="*/ 35 h 138"/>
              <a:gd name="T86" fmla="*/ 372 w 409"/>
              <a:gd name="T87" fmla="*/ 36 h 138"/>
              <a:gd name="T88" fmla="*/ 383 w 409"/>
              <a:gd name="T89" fmla="*/ 15 h 138"/>
              <a:gd name="T90" fmla="*/ 336 w 409"/>
              <a:gd name="T91" fmla="*/ 47 h 138"/>
              <a:gd name="T92" fmla="*/ 315 w 409"/>
              <a:gd name="T93" fmla="*/ 47 h 138"/>
              <a:gd name="T94" fmla="*/ 107 w 409"/>
              <a:gd name="T95" fmla="*/ 8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09" h="138">
                <a:moveTo>
                  <a:pt x="1" y="36"/>
                </a:moveTo>
                <a:cubicBezTo>
                  <a:pt x="3" y="36"/>
                  <a:pt x="6" y="37"/>
                  <a:pt x="7" y="39"/>
                </a:cubicBezTo>
                <a:cubicBezTo>
                  <a:pt x="7" y="40"/>
                  <a:pt x="7" y="40"/>
                  <a:pt x="7" y="40"/>
                </a:cubicBezTo>
                <a:cubicBezTo>
                  <a:pt x="7" y="41"/>
                  <a:pt x="8" y="41"/>
                  <a:pt x="8" y="42"/>
                </a:cubicBezTo>
                <a:cubicBezTo>
                  <a:pt x="7" y="44"/>
                  <a:pt x="4" y="43"/>
                  <a:pt x="2" y="44"/>
                </a:cubicBezTo>
                <a:cubicBezTo>
                  <a:pt x="2" y="47"/>
                  <a:pt x="6" y="44"/>
                  <a:pt x="5" y="47"/>
                </a:cubicBezTo>
                <a:cubicBezTo>
                  <a:pt x="3" y="47"/>
                  <a:pt x="3" y="47"/>
                  <a:pt x="3" y="47"/>
                </a:cubicBezTo>
                <a:cubicBezTo>
                  <a:pt x="4" y="49"/>
                  <a:pt x="8" y="48"/>
                  <a:pt x="9" y="51"/>
                </a:cubicBezTo>
                <a:cubicBezTo>
                  <a:pt x="8" y="52"/>
                  <a:pt x="7" y="51"/>
                  <a:pt x="5" y="51"/>
                </a:cubicBezTo>
                <a:cubicBezTo>
                  <a:pt x="7" y="53"/>
                  <a:pt x="7" y="53"/>
                  <a:pt x="7" y="53"/>
                </a:cubicBezTo>
                <a:cubicBezTo>
                  <a:pt x="6" y="54"/>
                  <a:pt x="6" y="55"/>
                  <a:pt x="5" y="54"/>
                </a:cubicBezTo>
                <a:cubicBezTo>
                  <a:pt x="6" y="56"/>
                  <a:pt x="6" y="56"/>
                  <a:pt x="6" y="56"/>
                </a:cubicBezTo>
                <a:cubicBezTo>
                  <a:pt x="3" y="57"/>
                  <a:pt x="3" y="57"/>
                  <a:pt x="3" y="57"/>
                </a:cubicBezTo>
                <a:cubicBezTo>
                  <a:pt x="5" y="59"/>
                  <a:pt x="5" y="59"/>
                  <a:pt x="5" y="59"/>
                </a:cubicBezTo>
                <a:cubicBezTo>
                  <a:pt x="3" y="60"/>
                  <a:pt x="3" y="60"/>
                  <a:pt x="3" y="60"/>
                </a:cubicBezTo>
                <a:cubicBezTo>
                  <a:pt x="6" y="61"/>
                  <a:pt x="9" y="62"/>
                  <a:pt x="11" y="64"/>
                </a:cubicBezTo>
                <a:cubicBezTo>
                  <a:pt x="4" y="65"/>
                  <a:pt x="4" y="65"/>
                  <a:pt x="4" y="65"/>
                </a:cubicBezTo>
                <a:cubicBezTo>
                  <a:pt x="4" y="66"/>
                  <a:pt x="4" y="67"/>
                  <a:pt x="4" y="67"/>
                </a:cubicBezTo>
                <a:cubicBezTo>
                  <a:pt x="3" y="67"/>
                  <a:pt x="3" y="67"/>
                  <a:pt x="3" y="67"/>
                </a:cubicBezTo>
                <a:cubicBezTo>
                  <a:pt x="4" y="68"/>
                  <a:pt x="7" y="68"/>
                  <a:pt x="9" y="69"/>
                </a:cubicBezTo>
                <a:cubicBezTo>
                  <a:pt x="7" y="70"/>
                  <a:pt x="5" y="69"/>
                  <a:pt x="5" y="70"/>
                </a:cubicBezTo>
                <a:cubicBezTo>
                  <a:pt x="6" y="72"/>
                  <a:pt x="8" y="70"/>
                  <a:pt x="8" y="72"/>
                </a:cubicBezTo>
                <a:cubicBezTo>
                  <a:pt x="6" y="73"/>
                  <a:pt x="5" y="71"/>
                  <a:pt x="4" y="73"/>
                </a:cubicBezTo>
                <a:cubicBezTo>
                  <a:pt x="11" y="76"/>
                  <a:pt x="11" y="76"/>
                  <a:pt x="11" y="76"/>
                </a:cubicBezTo>
                <a:cubicBezTo>
                  <a:pt x="10" y="78"/>
                  <a:pt x="9" y="77"/>
                  <a:pt x="7" y="77"/>
                </a:cubicBezTo>
                <a:cubicBezTo>
                  <a:pt x="7" y="77"/>
                  <a:pt x="7" y="77"/>
                  <a:pt x="7" y="77"/>
                </a:cubicBezTo>
                <a:cubicBezTo>
                  <a:pt x="6" y="78"/>
                  <a:pt x="7" y="79"/>
                  <a:pt x="6" y="80"/>
                </a:cubicBezTo>
                <a:cubicBezTo>
                  <a:pt x="7" y="81"/>
                  <a:pt x="7" y="81"/>
                  <a:pt x="7" y="81"/>
                </a:cubicBezTo>
                <a:cubicBezTo>
                  <a:pt x="6" y="82"/>
                  <a:pt x="3" y="80"/>
                  <a:pt x="4" y="83"/>
                </a:cubicBezTo>
                <a:cubicBezTo>
                  <a:pt x="5" y="84"/>
                  <a:pt x="7" y="84"/>
                  <a:pt x="9" y="85"/>
                </a:cubicBezTo>
                <a:cubicBezTo>
                  <a:pt x="7" y="85"/>
                  <a:pt x="7" y="89"/>
                  <a:pt x="4" y="88"/>
                </a:cubicBezTo>
                <a:cubicBezTo>
                  <a:pt x="5" y="90"/>
                  <a:pt x="7" y="89"/>
                  <a:pt x="8" y="91"/>
                </a:cubicBezTo>
                <a:cubicBezTo>
                  <a:pt x="7" y="91"/>
                  <a:pt x="6" y="92"/>
                  <a:pt x="5" y="92"/>
                </a:cubicBezTo>
                <a:cubicBezTo>
                  <a:pt x="6" y="93"/>
                  <a:pt x="6" y="93"/>
                  <a:pt x="6" y="93"/>
                </a:cubicBezTo>
                <a:cubicBezTo>
                  <a:pt x="5" y="93"/>
                  <a:pt x="5" y="94"/>
                  <a:pt x="5" y="94"/>
                </a:cubicBezTo>
                <a:cubicBezTo>
                  <a:pt x="5" y="96"/>
                  <a:pt x="7" y="94"/>
                  <a:pt x="7" y="97"/>
                </a:cubicBezTo>
                <a:cubicBezTo>
                  <a:pt x="6" y="98"/>
                  <a:pt x="6" y="97"/>
                  <a:pt x="5" y="98"/>
                </a:cubicBezTo>
                <a:cubicBezTo>
                  <a:pt x="6" y="100"/>
                  <a:pt x="6" y="100"/>
                  <a:pt x="6" y="100"/>
                </a:cubicBezTo>
                <a:cubicBezTo>
                  <a:pt x="5" y="100"/>
                  <a:pt x="4" y="101"/>
                  <a:pt x="4" y="103"/>
                </a:cubicBezTo>
                <a:cubicBezTo>
                  <a:pt x="5" y="104"/>
                  <a:pt x="6" y="104"/>
                  <a:pt x="7" y="106"/>
                </a:cubicBezTo>
                <a:cubicBezTo>
                  <a:pt x="6" y="107"/>
                  <a:pt x="5" y="106"/>
                  <a:pt x="5" y="106"/>
                </a:cubicBezTo>
                <a:cubicBezTo>
                  <a:pt x="7" y="108"/>
                  <a:pt x="7" y="108"/>
                  <a:pt x="7" y="108"/>
                </a:cubicBezTo>
                <a:cubicBezTo>
                  <a:pt x="6" y="110"/>
                  <a:pt x="4" y="109"/>
                  <a:pt x="3" y="110"/>
                </a:cubicBezTo>
                <a:cubicBezTo>
                  <a:pt x="4" y="112"/>
                  <a:pt x="7" y="110"/>
                  <a:pt x="8" y="113"/>
                </a:cubicBezTo>
                <a:cubicBezTo>
                  <a:pt x="7" y="115"/>
                  <a:pt x="6" y="114"/>
                  <a:pt x="5" y="114"/>
                </a:cubicBezTo>
                <a:cubicBezTo>
                  <a:pt x="7" y="115"/>
                  <a:pt x="6" y="118"/>
                  <a:pt x="5" y="119"/>
                </a:cubicBezTo>
                <a:cubicBezTo>
                  <a:pt x="5" y="119"/>
                  <a:pt x="6" y="119"/>
                  <a:pt x="7" y="120"/>
                </a:cubicBezTo>
                <a:cubicBezTo>
                  <a:pt x="6" y="121"/>
                  <a:pt x="7" y="123"/>
                  <a:pt x="6" y="124"/>
                </a:cubicBezTo>
                <a:cubicBezTo>
                  <a:pt x="10" y="131"/>
                  <a:pt x="17" y="129"/>
                  <a:pt x="22" y="132"/>
                </a:cubicBezTo>
                <a:cubicBezTo>
                  <a:pt x="69" y="134"/>
                  <a:pt x="69" y="134"/>
                  <a:pt x="69" y="134"/>
                </a:cubicBezTo>
                <a:cubicBezTo>
                  <a:pt x="163" y="135"/>
                  <a:pt x="163" y="135"/>
                  <a:pt x="163" y="135"/>
                </a:cubicBezTo>
                <a:cubicBezTo>
                  <a:pt x="245" y="137"/>
                  <a:pt x="245" y="137"/>
                  <a:pt x="245" y="137"/>
                </a:cubicBezTo>
                <a:cubicBezTo>
                  <a:pt x="269" y="138"/>
                  <a:pt x="269" y="138"/>
                  <a:pt x="269" y="138"/>
                </a:cubicBezTo>
                <a:cubicBezTo>
                  <a:pt x="335" y="138"/>
                  <a:pt x="335" y="138"/>
                  <a:pt x="335" y="138"/>
                </a:cubicBezTo>
                <a:cubicBezTo>
                  <a:pt x="345" y="137"/>
                  <a:pt x="355" y="137"/>
                  <a:pt x="365" y="135"/>
                </a:cubicBezTo>
                <a:cubicBezTo>
                  <a:pt x="319" y="137"/>
                  <a:pt x="276" y="137"/>
                  <a:pt x="230" y="136"/>
                </a:cubicBezTo>
                <a:cubicBezTo>
                  <a:pt x="131" y="134"/>
                  <a:pt x="131" y="134"/>
                  <a:pt x="131" y="134"/>
                </a:cubicBezTo>
                <a:cubicBezTo>
                  <a:pt x="122" y="135"/>
                  <a:pt x="112" y="135"/>
                  <a:pt x="103" y="133"/>
                </a:cubicBezTo>
                <a:cubicBezTo>
                  <a:pt x="168" y="133"/>
                  <a:pt x="168" y="133"/>
                  <a:pt x="168" y="133"/>
                </a:cubicBezTo>
                <a:cubicBezTo>
                  <a:pt x="170" y="132"/>
                  <a:pt x="174" y="134"/>
                  <a:pt x="176" y="132"/>
                </a:cubicBezTo>
                <a:cubicBezTo>
                  <a:pt x="209" y="132"/>
                  <a:pt x="209" y="132"/>
                  <a:pt x="209" y="132"/>
                </a:cubicBezTo>
                <a:cubicBezTo>
                  <a:pt x="210" y="133"/>
                  <a:pt x="210" y="133"/>
                  <a:pt x="210" y="133"/>
                </a:cubicBezTo>
                <a:cubicBezTo>
                  <a:pt x="218" y="133"/>
                  <a:pt x="228" y="134"/>
                  <a:pt x="236" y="132"/>
                </a:cubicBezTo>
                <a:cubicBezTo>
                  <a:pt x="301" y="133"/>
                  <a:pt x="301" y="133"/>
                  <a:pt x="301" y="133"/>
                </a:cubicBezTo>
                <a:cubicBezTo>
                  <a:pt x="322" y="130"/>
                  <a:pt x="344" y="136"/>
                  <a:pt x="367" y="133"/>
                </a:cubicBezTo>
                <a:cubicBezTo>
                  <a:pt x="378" y="131"/>
                  <a:pt x="389" y="131"/>
                  <a:pt x="399" y="130"/>
                </a:cubicBezTo>
                <a:cubicBezTo>
                  <a:pt x="400" y="128"/>
                  <a:pt x="402" y="129"/>
                  <a:pt x="403" y="128"/>
                </a:cubicBezTo>
                <a:cubicBezTo>
                  <a:pt x="394" y="127"/>
                  <a:pt x="386" y="124"/>
                  <a:pt x="377" y="124"/>
                </a:cubicBezTo>
                <a:cubicBezTo>
                  <a:pt x="383" y="123"/>
                  <a:pt x="388" y="121"/>
                  <a:pt x="393" y="123"/>
                </a:cubicBezTo>
                <a:cubicBezTo>
                  <a:pt x="396" y="121"/>
                  <a:pt x="400" y="121"/>
                  <a:pt x="403" y="121"/>
                </a:cubicBezTo>
                <a:cubicBezTo>
                  <a:pt x="403" y="121"/>
                  <a:pt x="403" y="120"/>
                  <a:pt x="403" y="120"/>
                </a:cubicBezTo>
                <a:cubicBezTo>
                  <a:pt x="400" y="119"/>
                  <a:pt x="395" y="118"/>
                  <a:pt x="392" y="116"/>
                </a:cubicBezTo>
                <a:cubicBezTo>
                  <a:pt x="395" y="114"/>
                  <a:pt x="398" y="117"/>
                  <a:pt x="402" y="116"/>
                </a:cubicBezTo>
                <a:cubicBezTo>
                  <a:pt x="398" y="114"/>
                  <a:pt x="393" y="114"/>
                  <a:pt x="388" y="113"/>
                </a:cubicBezTo>
                <a:cubicBezTo>
                  <a:pt x="387" y="111"/>
                  <a:pt x="387" y="111"/>
                  <a:pt x="387" y="111"/>
                </a:cubicBezTo>
                <a:cubicBezTo>
                  <a:pt x="388" y="109"/>
                  <a:pt x="390" y="112"/>
                  <a:pt x="392" y="111"/>
                </a:cubicBezTo>
                <a:cubicBezTo>
                  <a:pt x="390" y="109"/>
                  <a:pt x="385" y="111"/>
                  <a:pt x="382" y="109"/>
                </a:cubicBezTo>
                <a:cubicBezTo>
                  <a:pt x="389" y="107"/>
                  <a:pt x="396" y="111"/>
                  <a:pt x="402" y="107"/>
                </a:cubicBezTo>
                <a:cubicBezTo>
                  <a:pt x="401" y="106"/>
                  <a:pt x="401" y="106"/>
                  <a:pt x="401" y="106"/>
                </a:cubicBezTo>
                <a:cubicBezTo>
                  <a:pt x="403" y="106"/>
                  <a:pt x="401" y="104"/>
                  <a:pt x="401" y="102"/>
                </a:cubicBezTo>
                <a:cubicBezTo>
                  <a:pt x="399" y="101"/>
                  <a:pt x="403" y="98"/>
                  <a:pt x="400" y="98"/>
                </a:cubicBezTo>
                <a:cubicBezTo>
                  <a:pt x="401" y="97"/>
                  <a:pt x="402" y="97"/>
                  <a:pt x="401" y="95"/>
                </a:cubicBezTo>
                <a:cubicBezTo>
                  <a:pt x="398" y="94"/>
                  <a:pt x="396" y="91"/>
                  <a:pt x="393" y="89"/>
                </a:cubicBezTo>
                <a:cubicBezTo>
                  <a:pt x="400" y="88"/>
                  <a:pt x="400" y="88"/>
                  <a:pt x="400" y="88"/>
                </a:cubicBezTo>
                <a:cubicBezTo>
                  <a:pt x="399" y="86"/>
                  <a:pt x="395" y="87"/>
                  <a:pt x="393" y="85"/>
                </a:cubicBezTo>
                <a:cubicBezTo>
                  <a:pt x="394" y="82"/>
                  <a:pt x="398" y="84"/>
                  <a:pt x="400" y="84"/>
                </a:cubicBezTo>
                <a:cubicBezTo>
                  <a:pt x="398" y="81"/>
                  <a:pt x="395" y="83"/>
                  <a:pt x="393" y="80"/>
                </a:cubicBezTo>
                <a:cubicBezTo>
                  <a:pt x="396" y="79"/>
                  <a:pt x="401" y="81"/>
                  <a:pt x="403" y="78"/>
                </a:cubicBezTo>
                <a:cubicBezTo>
                  <a:pt x="399" y="75"/>
                  <a:pt x="399" y="75"/>
                  <a:pt x="399" y="75"/>
                </a:cubicBezTo>
                <a:cubicBezTo>
                  <a:pt x="401" y="73"/>
                  <a:pt x="401" y="73"/>
                  <a:pt x="401" y="73"/>
                </a:cubicBezTo>
                <a:cubicBezTo>
                  <a:pt x="399" y="72"/>
                  <a:pt x="397" y="71"/>
                  <a:pt x="397" y="69"/>
                </a:cubicBezTo>
                <a:cubicBezTo>
                  <a:pt x="399" y="68"/>
                  <a:pt x="401" y="68"/>
                  <a:pt x="403" y="67"/>
                </a:cubicBezTo>
                <a:cubicBezTo>
                  <a:pt x="401" y="63"/>
                  <a:pt x="405" y="55"/>
                  <a:pt x="400" y="52"/>
                </a:cubicBezTo>
                <a:cubicBezTo>
                  <a:pt x="400" y="51"/>
                  <a:pt x="399" y="50"/>
                  <a:pt x="400" y="49"/>
                </a:cubicBezTo>
                <a:cubicBezTo>
                  <a:pt x="401" y="49"/>
                  <a:pt x="401" y="49"/>
                  <a:pt x="401" y="49"/>
                </a:cubicBezTo>
                <a:cubicBezTo>
                  <a:pt x="397" y="47"/>
                  <a:pt x="397" y="47"/>
                  <a:pt x="397" y="47"/>
                </a:cubicBezTo>
                <a:cubicBezTo>
                  <a:pt x="397" y="43"/>
                  <a:pt x="400" y="45"/>
                  <a:pt x="402" y="44"/>
                </a:cubicBezTo>
                <a:cubicBezTo>
                  <a:pt x="397" y="39"/>
                  <a:pt x="389" y="41"/>
                  <a:pt x="383" y="37"/>
                </a:cubicBezTo>
                <a:cubicBezTo>
                  <a:pt x="391" y="36"/>
                  <a:pt x="399" y="40"/>
                  <a:pt x="407" y="38"/>
                </a:cubicBezTo>
                <a:cubicBezTo>
                  <a:pt x="408" y="34"/>
                  <a:pt x="404" y="34"/>
                  <a:pt x="403" y="31"/>
                </a:cubicBezTo>
                <a:cubicBezTo>
                  <a:pt x="400" y="30"/>
                  <a:pt x="397" y="30"/>
                  <a:pt x="395" y="28"/>
                </a:cubicBezTo>
                <a:cubicBezTo>
                  <a:pt x="398" y="27"/>
                  <a:pt x="403" y="29"/>
                  <a:pt x="406" y="29"/>
                </a:cubicBezTo>
                <a:cubicBezTo>
                  <a:pt x="406" y="29"/>
                  <a:pt x="407" y="29"/>
                  <a:pt x="407" y="28"/>
                </a:cubicBezTo>
                <a:cubicBezTo>
                  <a:pt x="404" y="27"/>
                  <a:pt x="409" y="21"/>
                  <a:pt x="404" y="22"/>
                </a:cubicBezTo>
                <a:cubicBezTo>
                  <a:pt x="405" y="17"/>
                  <a:pt x="402" y="15"/>
                  <a:pt x="399" y="14"/>
                </a:cubicBezTo>
                <a:cubicBezTo>
                  <a:pt x="381" y="10"/>
                  <a:pt x="381" y="10"/>
                  <a:pt x="381" y="10"/>
                </a:cubicBezTo>
                <a:cubicBezTo>
                  <a:pt x="295" y="9"/>
                  <a:pt x="295" y="9"/>
                  <a:pt x="295" y="9"/>
                </a:cubicBezTo>
                <a:cubicBezTo>
                  <a:pt x="272" y="10"/>
                  <a:pt x="249" y="10"/>
                  <a:pt x="228" y="7"/>
                </a:cubicBezTo>
                <a:cubicBezTo>
                  <a:pt x="227" y="6"/>
                  <a:pt x="227" y="6"/>
                  <a:pt x="227" y="6"/>
                </a:cubicBezTo>
                <a:cubicBezTo>
                  <a:pt x="214" y="8"/>
                  <a:pt x="203" y="0"/>
                  <a:pt x="191" y="6"/>
                </a:cubicBezTo>
                <a:cubicBezTo>
                  <a:pt x="192" y="6"/>
                  <a:pt x="192" y="6"/>
                  <a:pt x="192" y="6"/>
                </a:cubicBezTo>
                <a:cubicBezTo>
                  <a:pt x="191" y="7"/>
                  <a:pt x="191" y="7"/>
                  <a:pt x="191" y="7"/>
                </a:cubicBezTo>
                <a:cubicBezTo>
                  <a:pt x="179" y="6"/>
                  <a:pt x="167" y="4"/>
                  <a:pt x="154" y="5"/>
                </a:cubicBezTo>
                <a:cubicBezTo>
                  <a:pt x="146" y="5"/>
                  <a:pt x="137" y="7"/>
                  <a:pt x="128" y="6"/>
                </a:cubicBezTo>
                <a:cubicBezTo>
                  <a:pt x="125" y="4"/>
                  <a:pt x="120" y="3"/>
                  <a:pt x="116" y="3"/>
                </a:cubicBezTo>
                <a:cubicBezTo>
                  <a:pt x="111" y="2"/>
                  <a:pt x="106" y="2"/>
                  <a:pt x="101" y="4"/>
                </a:cubicBezTo>
                <a:cubicBezTo>
                  <a:pt x="104" y="6"/>
                  <a:pt x="104" y="6"/>
                  <a:pt x="104" y="6"/>
                </a:cubicBezTo>
                <a:cubicBezTo>
                  <a:pt x="97" y="9"/>
                  <a:pt x="93" y="0"/>
                  <a:pt x="86" y="4"/>
                </a:cubicBezTo>
                <a:cubicBezTo>
                  <a:pt x="84" y="5"/>
                  <a:pt x="84" y="5"/>
                  <a:pt x="84" y="5"/>
                </a:cubicBezTo>
                <a:cubicBezTo>
                  <a:pt x="88" y="8"/>
                  <a:pt x="94" y="6"/>
                  <a:pt x="98" y="8"/>
                </a:cubicBezTo>
                <a:cubicBezTo>
                  <a:pt x="74" y="7"/>
                  <a:pt x="49" y="10"/>
                  <a:pt x="25" y="13"/>
                </a:cubicBezTo>
                <a:cubicBezTo>
                  <a:pt x="17" y="13"/>
                  <a:pt x="7" y="14"/>
                  <a:pt x="2" y="22"/>
                </a:cubicBezTo>
                <a:cubicBezTo>
                  <a:pt x="4" y="23"/>
                  <a:pt x="6" y="20"/>
                  <a:pt x="8" y="23"/>
                </a:cubicBezTo>
                <a:cubicBezTo>
                  <a:pt x="7" y="27"/>
                  <a:pt x="2" y="25"/>
                  <a:pt x="3" y="29"/>
                </a:cubicBezTo>
                <a:cubicBezTo>
                  <a:pt x="0" y="30"/>
                  <a:pt x="0" y="30"/>
                  <a:pt x="0" y="30"/>
                </a:cubicBezTo>
                <a:cubicBezTo>
                  <a:pt x="2" y="34"/>
                  <a:pt x="7" y="30"/>
                  <a:pt x="9" y="34"/>
                </a:cubicBezTo>
                <a:cubicBezTo>
                  <a:pt x="7" y="36"/>
                  <a:pt x="4" y="34"/>
                  <a:pt x="1" y="36"/>
                </a:cubicBezTo>
                <a:close/>
                <a:moveTo>
                  <a:pt x="372" y="36"/>
                </a:moveTo>
                <a:cubicBezTo>
                  <a:pt x="372" y="35"/>
                  <a:pt x="372" y="35"/>
                  <a:pt x="372" y="35"/>
                </a:cubicBezTo>
                <a:cubicBezTo>
                  <a:pt x="374" y="36"/>
                  <a:pt x="376" y="36"/>
                  <a:pt x="379" y="36"/>
                </a:cubicBezTo>
                <a:cubicBezTo>
                  <a:pt x="380" y="38"/>
                  <a:pt x="382" y="38"/>
                  <a:pt x="383" y="38"/>
                </a:cubicBezTo>
                <a:cubicBezTo>
                  <a:pt x="379" y="38"/>
                  <a:pt x="375" y="38"/>
                  <a:pt x="372" y="36"/>
                </a:cubicBezTo>
                <a:close/>
                <a:moveTo>
                  <a:pt x="360" y="14"/>
                </a:moveTo>
                <a:cubicBezTo>
                  <a:pt x="373" y="14"/>
                  <a:pt x="373" y="14"/>
                  <a:pt x="373" y="14"/>
                </a:cubicBezTo>
                <a:cubicBezTo>
                  <a:pt x="383" y="15"/>
                  <a:pt x="383" y="15"/>
                  <a:pt x="383" y="15"/>
                </a:cubicBezTo>
                <a:lnTo>
                  <a:pt x="360" y="14"/>
                </a:lnTo>
                <a:close/>
                <a:moveTo>
                  <a:pt x="315" y="47"/>
                </a:moveTo>
                <a:cubicBezTo>
                  <a:pt x="336" y="47"/>
                  <a:pt x="336" y="47"/>
                  <a:pt x="336" y="47"/>
                </a:cubicBezTo>
                <a:cubicBezTo>
                  <a:pt x="343" y="46"/>
                  <a:pt x="350" y="46"/>
                  <a:pt x="358" y="46"/>
                </a:cubicBezTo>
                <a:cubicBezTo>
                  <a:pt x="336" y="47"/>
                  <a:pt x="336" y="47"/>
                  <a:pt x="336" y="47"/>
                </a:cubicBezTo>
                <a:cubicBezTo>
                  <a:pt x="329" y="47"/>
                  <a:pt x="322" y="47"/>
                  <a:pt x="315" y="47"/>
                </a:cubicBezTo>
                <a:close/>
                <a:moveTo>
                  <a:pt x="107" y="7"/>
                </a:moveTo>
                <a:cubicBezTo>
                  <a:pt x="108" y="6"/>
                  <a:pt x="109" y="7"/>
                  <a:pt x="110" y="8"/>
                </a:cubicBezTo>
                <a:cubicBezTo>
                  <a:pt x="107" y="8"/>
                  <a:pt x="107" y="8"/>
                  <a:pt x="107" y="8"/>
                </a:cubicBezTo>
                <a:lnTo>
                  <a:pt x="107" y="7"/>
                </a:lnTo>
                <a:close/>
              </a:path>
            </a:pathLst>
          </a:custGeom>
          <a:solidFill>
            <a:srgbClr val="C00000"/>
          </a:solidFill>
          <a:ln w="9525">
            <a:noFill/>
            <a:round/>
          </a:ln>
        </p:spPr>
        <p:txBody>
          <a:bodyPr vert="horz" wrap="square" lIns="91440" tIns="45720" rIns="91440" bIns="45720" numCol="1" anchor="ctr"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Bef>
                <a:spcPct val="50000"/>
              </a:spcBef>
            </a:pPr>
            <a:r>
              <a:rPr lang="zh-CN" altLang="en-US" sz="2400" b="1" dirty="0">
                <a:solidFill>
                  <a:schemeClr val="bg1"/>
                </a:solidFill>
                <a:latin typeface="腾祥嘉丽准粗圆简" panose="01010104010101010101" pitchFamily="2" charset="-122"/>
                <a:ea typeface="腾祥嘉丽准粗圆简" panose="01010104010101010101" pitchFamily="2" charset="-122"/>
              </a:rPr>
              <a:t>考点一：北伐战争（</a:t>
            </a:r>
            <a:r>
              <a:rPr lang="en-US" altLang="zh-CN" sz="2400" b="1" dirty="0">
                <a:solidFill>
                  <a:schemeClr val="accent4"/>
                </a:solidFill>
                <a:latin typeface="腾祥嘉丽准粗圆简" panose="01010104010101010101" pitchFamily="2" charset="-122"/>
                <a:ea typeface="腾祥嘉丽准粗圆简" panose="01010104010101010101" pitchFamily="2" charset="-122"/>
              </a:rPr>
              <a:t>1926</a:t>
            </a:r>
            <a:r>
              <a:rPr lang="zh-CN" altLang="en-US" sz="2400" b="1" dirty="0">
                <a:solidFill>
                  <a:schemeClr val="accent4"/>
                </a:solidFill>
                <a:latin typeface="腾祥嘉丽准粗圆简" panose="01010104010101010101" pitchFamily="2" charset="-122"/>
                <a:ea typeface="腾祥嘉丽准粗圆简" panose="01010104010101010101" pitchFamily="2" charset="-122"/>
              </a:rPr>
              <a:t>年</a:t>
            </a:r>
            <a:r>
              <a:rPr lang="zh-CN" altLang="en-US" sz="2400" b="1" dirty="0">
                <a:solidFill>
                  <a:schemeClr val="bg1"/>
                </a:solidFill>
                <a:latin typeface="腾祥嘉丽准粗圆简" panose="01010104010101010101" pitchFamily="2" charset="-122"/>
                <a:ea typeface="腾祥嘉丽准粗圆简" panose="01010104010101010101" pitchFamily="2" charset="-122"/>
              </a:rPr>
              <a:t>；</a:t>
            </a:r>
            <a:r>
              <a:rPr lang="zh-CN" altLang="en-US" sz="2400" b="1" dirty="0">
                <a:solidFill>
                  <a:schemeClr val="accent4"/>
                </a:solidFill>
                <a:latin typeface="腾祥嘉丽准粗圆简" panose="01010104010101010101" pitchFamily="2" charset="-122"/>
                <a:ea typeface="腾祥嘉丽准粗圆简" panose="01010104010101010101" pitchFamily="2" charset="-122"/>
              </a:rPr>
              <a:t>国民大革命的高潮</a:t>
            </a:r>
            <a:r>
              <a:rPr lang="zh-CN" altLang="en-US" sz="2400" b="1" dirty="0">
                <a:solidFill>
                  <a:schemeClr val="bg1"/>
                </a:solidFill>
                <a:latin typeface="腾祥嘉丽准粗圆简" panose="01010104010101010101" pitchFamily="2" charset="-122"/>
                <a:ea typeface="腾祥嘉丽准粗圆简" panose="01010104010101010101" pitchFamily="2" charset="-122"/>
              </a:rPr>
              <a:t>）</a:t>
            </a:r>
            <a:endParaRPr lang="zh-CN" altLang="en-US" sz="2400" b="1" dirty="0">
              <a:solidFill>
                <a:schemeClr val="bg1"/>
              </a:solidFill>
              <a:latin typeface="腾祥嘉丽准粗圆简" panose="01010104010101010101" pitchFamily="2" charset="-122"/>
              <a:ea typeface="腾祥嘉丽准粗圆简" panose="01010104010101010101" pitchFamily="2" charset="-122"/>
            </a:endParaRPr>
          </a:p>
        </p:txBody>
      </p:sp>
      <p:sp>
        <p:nvSpPr>
          <p:cNvPr id="5" name="任意多边形: 形状 4"/>
          <p:cNvSpPr/>
          <p:nvPr/>
        </p:nvSpPr>
        <p:spPr>
          <a:xfrm flipV="1">
            <a:off x="399015" y="1847865"/>
            <a:ext cx="1353586" cy="45719"/>
          </a:xfrm>
          <a:custGeom>
            <a:avLst/>
            <a:gdLst>
              <a:gd name="connsiteX0" fmla="*/ 0 w 1638300"/>
              <a:gd name="connsiteY0" fmla="*/ 9558 h 66708"/>
              <a:gd name="connsiteX1" fmla="*/ 95250 w 1638300"/>
              <a:gd name="connsiteY1" fmla="*/ 47658 h 66708"/>
              <a:gd name="connsiteX2" fmla="*/ 180975 w 1638300"/>
              <a:gd name="connsiteY2" fmla="*/ 38133 h 66708"/>
              <a:gd name="connsiteX3" fmla="*/ 285750 w 1638300"/>
              <a:gd name="connsiteY3" fmla="*/ 9558 h 66708"/>
              <a:gd name="connsiteX4" fmla="*/ 314325 w 1638300"/>
              <a:gd name="connsiteY4" fmla="*/ 28608 h 66708"/>
              <a:gd name="connsiteX5" fmla="*/ 333375 w 1638300"/>
              <a:gd name="connsiteY5" fmla="*/ 57183 h 66708"/>
              <a:gd name="connsiteX6" fmla="*/ 361950 w 1638300"/>
              <a:gd name="connsiteY6" fmla="*/ 66708 h 66708"/>
              <a:gd name="connsiteX7" fmla="*/ 428625 w 1638300"/>
              <a:gd name="connsiteY7" fmla="*/ 47658 h 66708"/>
              <a:gd name="connsiteX8" fmla="*/ 504825 w 1638300"/>
              <a:gd name="connsiteY8" fmla="*/ 19083 h 66708"/>
              <a:gd name="connsiteX9" fmla="*/ 561975 w 1638300"/>
              <a:gd name="connsiteY9" fmla="*/ 28608 h 66708"/>
              <a:gd name="connsiteX10" fmla="*/ 695325 w 1638300"/>
              <a:gd name="connsiteY10" fmla="*/ 9558 h 66708"/>
              <a:gd name="connsiteX11" fmla="*/ 733425 w 1638300"/>
              <a:gd name="connsiteY11" fmla="*/ 19083 h 66708"/>
              <a:gd name="connsiteX12" fmla="*/ 790575 w 1638300"/>
              <a:gd name="connsiteY12" fmla="*/ 38133 h 66708"/>
              <a:gd name="connsiteX13" fmla="*/ 1019175 w 1638300"/>
              <a:gd name="connsiteY13" fmla="*/ 9558 h 66708"/>
              <a:gd name="connsiteX14" fmla="*/ 1095375 w 1638300"/>
              <a:gd name="connsiteY14" fmla="*/ 19083 h 66708"/>
              <a:gd name="connsiteX15" fmla="*/ 1152525 w 1638300"/>
              <a:gd name="connsiteY15" fmla="*/ 38133 h 66708"/>
              <a:gd name="connsiteX16" fmla="*/ 1552575 w 1638300"/>
              <a:gd name="connsiteY16" fmla="*/ 38133 h 66708"/>
              <a:gd name="connsiteX17" fmla="*/ 1581150 w 1638300"/>
              <a:gd name="connsiteY17" fmla="*/ 47658 h 66708"/>
              <a:gd name="connsiteX18" fmla="*/ 1638300 w 1638300"/>
              <a:gd name="connsiteY18" fmla="*/ 28608 h 66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38300" h="66708">
                <a:moveTo>
                  <a:pt x="0" y="9558"/>
                </a:moveTo>
                <a:cubicBezTo>
                  <a:pt x="21056" y="20086"/>
                  <a:pt x="65869" y="47658"/>
                  <a:pt x="95250" y="47658"/>
                </a:cubicBezTo>
                <a:cubicBezTo>
                  <a:pt x="124001" y="47658"/>
                  <a:pt x="152400" y="41308"/>
                  <a:pt x="180975" y="38133"/>
                </a:cubicBezTo>
                <a:cubicBezTo>
                  <a:pt x="251595" y="-8947"/>
                  <a:pt x="215674" y="-4457"/>
                  <a:pt x="285750" y="9558"/>
                </a:cubicBezTo>
                <a:cubicBezTo>
                  <a:pt x="295275" y="15908"/>
                  <a:pt x="306230" y="20513"/>
                  <a:pt x="314325" y="28608"/>
                </a:cubicBezTo>
                <a:cubicBezTo>
                  <a:pt x="322420" y="36703"/>
                  <a:pt x="324436" y="50032"/>
                  <a:pt x="333375" y="57183"/>
                </a:cubicBezTo>
                <a:cubicBezTo>
                  <a:pt x="341215" y="63455"/>
                  <a:pt x="352425" y="63533"/>
                  <a:pt x="361950" y="66708"/>
                </a:cubicBezTo>
                <a:cubicBezTo>
                  <a:pt x="381284" y="61875"/>
                  <a:pt x="409494" y="55857"/>
                  <a:pt x="428625" y="47658"/>
                </a:cubicBezTo>
                <a:cubicBezTo>
                  <a:pt x="498357" y="17773"/>
                  <a:pt x="434581" y="36644"/>
                  <a:pt x="504825" y="19083"/>
                </a:cubicBezTo>
                <a:cubicBezTo>
                  <a:pt x="523875" y="22258"/>
                  <a:pt x="542662" y="28608"/>
                  <a:pt x="561975" y="28608"/>
                </a:cubicBezTo>
                <a:cubicBezTo>
                  <a:pt x="645447" y="28608"/>
                  <a:pt x="642442" y="27186"/>
                  <a:pt x="695325" y="9558"/>
                </a:cubicBezTo>
                <a:cubicBezTo>
                  <a:pt x="708025" y="12733"/>
                  <a:pt x="720886" y="15321"/>
                  <a:pt x="733425" y="19083"/>
                </a:cubicBezTo>
                <a:cubicBezTo>
                  <a:pt x="752659" y="24853"/>
                  <a:pt x="790575" y="38133"/>
                  <a:pt x="790575" y="38133"/>
                </a:cubicBezTo>
                <a:cubicBezTo>
                  <a:pt x="902026" y="983"/>
                  <a:pt x="827675" y="20197"/>
                  <a:pt x="1019175" y="9558"/>
                </a:cubicBezTo>
                <a:cubicBezTo>
                  <a:pt x="1044575" y="12733"/>
                  <a:pt x="1070346" y="13720"/>
                  <a:pt x="1095375" y="19083"/>
                </a:cubicBezTo>
                <a:cubicBezTo>
                  <a:pt x="1115010" y="23290"/>
                  <a:pt x="1152525" y="38133"/>
                  <a:pt x="1152525" y="38133"/>
                </a:cubicBezTo>
                <a:cubicBezTo>
                  <a:pt x="1315866" y="10910"/>
                  <a:pt x="1229431" y="21562"/>
                  <a:pt x="1552575" y="38133"/>
                </a:cubicBezTo>
                <a:cubicBezTo>
                  <a:pt x="1562602" y="38647"/>
                  <a:pt x="1571625" y="44483"/>
                  <a:pt x="1581150" y="47658"/>
                </a:cubicBezTo>
                <a:lnTo>
                  <a:pt x="1638300" y="28608"/>
                </a:lnTo>
              </a:path>
            </a:pathLst>
          </a:custGeom>
          <a:ln w="38100">
            <a:solidFill>
              <a:srgbClr val="C00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6" name="任意多边形: 形状 5"/>
          <p:cNvSpPr/>
          <p:nvPr/>
        </p:nvSpPr>
        <p:spPr>
          <a:xfrm flipV="1">
            <a:off x="91846" y="2337721"/>
            <a:ext cx="2237697" cy="45720"/>
          </a:xfrm>
          <a:custGeom>
            <a:avLst/>
            <a:gdLst>
              <a:gd name="connsiteX0" fmla="*/ 0 w 1638300"/>
              <a:gd name="connsiteY0" fmla="*/ 9558 h 66708"/>
              <a:gd name="connsiteX1" fmla="*/ 95250 w 1638300"/>
              <a:gd name="connsiteY1" fmla="*/ 47658 h 66708"/>
              <a:gd name="connsiteX2" fmla="*/ 180975 w 1638300"/>
              <a:gd name="connsiteY2" fmla="*/ 38133 h 66708"/>
              <a:gd name="connsiteX3" fmla="*/ 285750 w 1638300"/>
              <a:gd name="connsiteY3" fmla="*/ 9558 h 66708"/>
              <a:gd name="connsiteX4" fmla="*/ 314325 w 1638300"/>
              <a:gd name="connsiteY4" fmla="*/ 28608 h 66708"/>
              <a:gd name="connsiteX5" fmla="*/ 333375 w 1638300"/>
              <a:gd name="connsiteY5" fmla="*/ 57183 h 66708"/>
              <a:gd name="connsiteX6" fmla="*/ 361950 w 1638300"/>
              <a:gd name="connsiteY6" fmla="*/ 66708 h 66708"/>
              <a:gd name="connsiteX7" fmla="*/ 428625 w 1638300"/>
              <a:gd name="connsiteY7" fmla="*/ 47658 h 66708"/>
              <a:gd name="connsiteX8" fmla="*/ 504825 w 1638300"/>
              <a:gd name="connsiteY8" fmla="*/ 19083 h 66708"/>
              <a:gd name="connsiteX9" fmla="*/ 561975 w 1638300"/>
              <a:gd name="connsiteY9" fmla="*/ 28608 h 66708"/>
              <a:gd name="connsiteX10" fmla="*/ 695325 w 1638300"/>
              <a:gd name="connsiteY10" fmla="*/ 9558 h 66708"/>
              <a:gd name="connsiteX11" fmla="*/ 733425 w 1638300"/>
              <a:gd name="connsiteY11" fmla="*/ 19083 h 66708"/>
              <a:gd name="connsiteX12" fmla="*/ 790575 w 1638300"/>
              <a:gd name="connsiteY12" fmla="*/ 38133 h 66708"/>
              <a:gd name="connsiteX13" fmla="*/ 1019175 w 1638300"/>
              <a:gd name="connsiteY13" fmla="*/ 9558 h 66708"/>
              <a:gd name="connsiteX14" fmla="*/ 1095375 w 1638300"/>
              <a:gd name="connsiteY14" fmla="*/ 19083 h 66708"/>
              <a:gd name="connsiteX15" fmla="*/ 1152525 w 1638300"/>
              <a:gd name="connsiteY15" fmla="*/ 38133 h 66708"/>
              <a:gd name="connsiteX16" fmla="*/ 1552575 w 1638300"/>
              <a:gd name="connsiteY16" fmla="*/ 38133 h 66708"/>
              <a:gd name="connsiteX17" fmla="*/ 1581150 w 1638300"/>
              <a:gd name="connsiteY17" fmla="*/ 47658 h 66708"/>
              <a:gd name="connsiteX18" fmla="*/ 1638300 w 1638300"/>
              <a:gd name="connsiteY18" fmla="*/ 28608 h 66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38300" h="66708">
                <a:moveTo>
                  <a:pt x="0" y="9558"/>
                </a:moveTo>
                <a:cubicBezTo>
                  <a:pt x="21056" y="20086"/>
                  <a:pt x="65869" y="47658"/>
                  <a:pt x="95250" y="47658"/>
                </a:cubicBezTo>
                <a:cubicBezTo>
                  <a:pt x="124001" y="47658"/>
                  <a:pt x="152400" y="41308"/>
                  <a:pt x="180975" y="38133"/>
                </a:cubicBezTo>
                <a:cubicBezTo>
                  <a:pt x="251595" y="-8947"/>
                  <a:pt x="215674" y="-4457"/>
                  <a:pt x="285750" y="9558"/>
                </a:cubicBezTo>
                <a:cubicBezTo>
                  <a:pt x="295275" y="15908"/>
                  <a:pt x="306230" y="20513"/>
                  <a:pt x="314325" y="28608"/>
                </a:cubicBezTo>
                <a:cubicBezTo>
                  <a:pt x="322420" y="36703"/>
                  <a:pt x="324436" y="50032"/>
                  <a:pt x="333375" y="57183"/>
                </a:cubicBezTo>
                <a:cubicBezTo>
                  <a:pt x="341215" y="63455"/>
                  <a:pt x="352425" y="63533"/>
                  <a:pt x="361950" y="66708"/>
                </a:cubicBezTo>
                <a:cubicBezTo>
                  <a:pt x="381284" y="61875"/>
                  <a:pt x="409494" y="55857"/>
                  <a:pt x="428625" y="47658"/>
                </a:cubicBezTo>
                <a:cubicBezTo>
                  <a:pt x="498357" y="17773"/>
                  <a:pt x="434581" y="36644"/>
                  <a:pt x="504825" y="19083"/>
                </a:cubicBezTo>
                <a:cubicBezTo>
                  <a:pt x="523875" y="22258"/>
                  <a:pt x="542662" y="28608"/>
                  <a:pt x="561975" y="28608"/>
                </a:cubicBezTo>
                <a:cubicBezTo>
                  <a:pt x="645447" y="28608"/>
                  <a:pt x="642442" y="27186"/>
                  <a:pt x="695325" y="9558"/>
                </a:cubicBezTo>
                <a:cubicBezTo>
                  <a:pt x="708025" y="12733"/>
                  <a:pt x="720886" y="15321"/>
                  <a:pt x="733425" y="19083"/>
                </a:cubicBezTo>
                <a:cubicBezTo>
                  <a:pt x="752659" y="24853"/>
                  <a:pt x="790575" y="38133"/>
                  <a:pt x="790575" y="38133"/>
                </a:cubicBezTo>
                <a:cubicBezTo>
                  <a:pt x="902026" y="983"/>
                  <a:pt x="827675" y="20197"/>
                  <a:pt x="1019175" y="9558"/>
                </a:cubicBezTo>
                <a:cubicBezTo>
                  <a:pt x="1044575" y="12733"/>
                  <a:pt x="1070346" y="13720"/>
                  <a:pt x="1095375" y="19083"/>
                </a:cubicBezTo>
                <a:cubicBezTo>
                  <a:pt x="1115010" y="23290"/>
                  <a:pt x="1152525" y="38133"/>
                  <a:pt x="1152525" y="38133"/>
                </a:cubicBezTo>
                <a:cubicBezTo>
                  <a:pt x="1315866" y="10910"/>
                  <a:pt x="1229431" y="21562"/>
                  <a:pt x="1552575" y="38133"/>
                </a:cubicBezTo>
                <a:cubicBezTo>
                  <a:pt x="1562602" y="38647"/>
                  <a:pt x="1571625" y="44483"/>
                  <a:pt x="1581150" y="47658"/>
                </a:cubicBezTo>
                <a:lnTo>
                  <a:pt x="1638300" y="28608"/>
                </a:lnTo>
              </a:path>
            </a:pathLst>
          </a:custGeom>
          <a:ln w="38100">
            <a:solidFill>
              <a:srgbClr val="C00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7" name="任意多边形: 形状 6"/>
          <p:cNvSpPr/>
          <p:nvPr/>
        </p:nvSpPr>
        <p:spPr>
          <a:xfrm flipV="1">
            <a:off x="2856817" y="2337721"/>
            <a:ext cx="2237697" cy="45720"/>
          </a:xfrm>
          <a:custGeom>
            <a:avLst/>
            <a:gdLst>
              <a:gd name="connsiteX0" fmla="*/ 0 w 1638300"/>
              <a:gd name="connsiteY0" fmla="*/ 9558 h 66708"/>
              <a:gd name="connsiteX1" fmla="*/ 95250 w 1638300"/>
              <a:gd name="connsiteY1" fmla="*/ 47658 h 66708"/>
              <a:gd name="connsiteX2" fmla="*/ 180975 w 1638300"/>
              <a:gd name="connsiteY2" fmla="*/ 38133 h 66708"/>
              <a:gd name="connsiteX3" fmla="*/ 285750 w 1638300"/>
              <a:gd name="connsiteY3" fmla="*/ 9558 h 66708"/>
              <a:gd name="connsiteX4" fmla="*/ 314325 w 1638300"/>
              <a:gd name="connsiteY4" fmla="*/ 28608 h 66708"/>
              <a:gd name="connsiteX5" fmla="*/ 333375 w 1638300"/>
              <a:gd name="connsiteY5" fmla="*/ 57183 h 66708"/>
              <a:gd name="connsiteX6" fmla="*/ 361950 w 1638300"/>
              <a:gd name="connsiteY6" fmla="*/ 66708 h 66708"/>
              <a:gd name="connsiteX7" fmla="*/ 428625 w 1638300"/>
              <a:gd name="connsiteY7" fmla="*/ 47658 h 66708"/>
              <a:gd name="connsiteX8" fmla="*/ 504825 w 1638300"/>
              <a:gd name="connsiteY8" fmla="*/ 19083 h 66708"/>
              <a:gd name="connsiteX9" fmla="*/ 561975 w 1638300"/>
              <a:gd name="connsiteY9" fmla="*/ 28608 h 66708"/>
              <a:gd name="connsiteX10" fmla="*/ 695325 w 1638300"/>
              <a:gd name="connsiteY10" fmla="*/ 9558 h 66708"/>
              <a:gd name="connsiteX11" fmla="*/ 733425 w 1638300"/>
              <a:gd name="connsiteY11" fmla="*/ 19083 h 66708"/>
              <a:gd name="connsiteX12" fmla="*/ 790575 w 1638300"/>
              <a:gd name="connsiteY12" fmla="*/ 38133 h 66708"/>
              <a:gd name="connsiteX13" fmla="*/ 1019175 w 1638300"/>
              <a:gd name="connsiteY13" fmla="*/ 9558 h 66708"/>
              <a:gd name="connsiteX14" fmla="*/ 1095375 w 1638300"/>
              <a:gd name="connsiteY14" fmla="*/ 19083 h 66708"/>
              <a:gd name="connsiteX15" fmla="*/ 1152525 w 1638300"/>
              <a:gd name="connsiteY15" fmla="*/ 38133 h 66708"/>
              <a:gd name="connsiteX16" fmla="*/ 1552575 w 1638300"/>
              <a:gd name="connsiteY16" fmla="*/ 38133 h 66708"/>
              <a:gd name="connsiteX17" fmla="*/ 1581150 w 1638300"/>
              <a:gd name="connsiteY17" fmla="*/ 47658 h 66708"/>
              <a:gd name="connsiteX18" fmla="*/ 1638300 w 1638300"/>
              <a:gd name="connsiteY18" fmla="*/ 28608 h 66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38300" h="66708">
                <a:moveTo>
                  <a:pt x="0" y="9558"/>
                </a:moveTo>
                <a:cubicBezTo>
                  <a:pt x="21056" y="20086"/>
                  <a:pt x="65869" y="47658"/>
                  <a:pt x="95250" y="47658"/>
                </a:cubicBezTo>
                <a:cubicBezTo>
                  <a:pt x="124001" y="47658"/>
                  <a:pt x="152400" y="41308"/>
                  <a:pt x="180975" y="38133"/>
                </a:cubicBezTo>
                <a:cubicBezTo>
                  <a:pt x="251595" y="-8947"/>
                  <a:pt x="215674" y="-4457"/>
                  <a:pt x="285750" y="9558"/>
                </a:cubicBezTo>
                <a:cubicBezTo>
                  <a:pt x="295275" y="15908"/>
                  <a:pt x="306230" y="20513"/>
                  <a:pt x="314325" y="28608"/>
                </a:cubicBezTo>
                <a:cubicBezTo>
                  <a:pt x="322420" y="36703"/>
                  <a:pt x="324436" y="50032"/>
                  <a:pt x="333375" y="57183"/>
                </a:cubicBezTo>
                <a:cubicBezTo>
                  <a:pt x="341215" y="63455"/>
                  <a:pt x="352425" y="63533"/>
                  <a:pt x="361950" y="66708"/>
                </a:cubicBezTo>
                <a:cubicBezTo>
                  <a:pt x="381284" y="61875"/>
                  <a:pt x="409494" y="55857"/>
                  <a:pt x="428625" y="47658"/>
                </a:cubicBezTo>
                <a:cubicBezTo>
                  <a:pt x="498357" y="17773"/>
                  <a:pt x="434581" y="36644"/>
                  <a:pt x="504825" y="19083"/>
                </a:cubicBezTo>
                <a:cubicBezTo>
                  <a:pt x="523875" y="22258"/>
                  <a:pt x="542662" y="28608"/>
                  <a:pt x="561975" y="28608"/>
                </a:cubicBezTo>
                <a:cubicBezTo>
                  <a:pt x="645447" y="28608"/>
                  <a:pt x="642442" y="27186"/>
                  <a:pt x="695325" y="9558"/>
                </a:cubicBezTo>
                <a:cubicBezTo>
                  <a:pt x="708025" y="12733"/>
                  <a:pt x="720886" y="15321"/>
                  <a:pt x="733425" y="19083"/>
                </a:cubicBezTo>
                <a:cubicBezTo>
                  <a:pt x="752659" y="24853"/>
                  <a:pt x="790575" y="38133"/>
                  <a:pt x="790575" y="38133"/>
                </a:cubicBezTo>
                <a:cubicBezTo>
                  <a:pt x="902026" y="983"/>
                  <a:pt x="827675" y="20197"/>
                  <a:pt x="1019175" y="9558"/>
                </a:cubicBezTo>
                <a:cubicBezTo>
                  <a:pt x="1044575" y="12733"/>
                  <a:pt x="1070346" y="13720"/>
                  <a:pt x="1095375" y="19083"/>
                </a:cubicBezTo>
                <a:cubicBezTo>
                  <a:pt x="1115010" y="23290"/>
                  <a:pt x="1152525" y="38133"/>
                  <a:pt x="1152525" y="38133"/>
                </a:cubicBezTo>
                <a:cubicBezTo>
                  <a:pt x="1315866" y="10910"/>
                  <a:pt x="1229431" y="21562"/>
                  <a:pt x="1552575" y="38133"/>
                </a:cubicBezTo>
                <a:cubicBezTo>
                  <a:pt x="1562602" y="38647"/>
                  <a:pt x="1571625" y="44483"/>
                  <a:pt x="1581150" y="47658"/>
                </a:cubicBezTo>
                <a:lnTo>
                  <a:pt x="1638300" y="28608"/>
                </a:lnTo>
              </a:path>
            </a:pathLst>
          </a:custGeom>
          <a:ln w="38100">
            <a:solidFill>
              <a:srgbClr val="C00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8" name="任意多边形: 形状 7"/>
          <p:cNvSpPr/>
          <p:nvPr/>
        </p:nvSpPr>
        <p:spPr>
          <a:xfrm flipV="1">
            <a:off x="6806" y="3164923"/>
            <a:ext cx="4458383" cy="45719"/>
          </a:xfrm>
          <a:custGeom>
            <a:avLst/>
            <a:gdLst>
              <a:gd name="connsiteX0" fmla="*/ 0 w 1638300"/>
              <a:gd name="connsiteY0" fmla="*/ 9558 h 66708"/>
              <a:gd name="connsiteX1" fmla="*/ 95250 w 1638300"/>
              <a:gd name="connsiteY1" fmla="*/ 47658 h 66708"/>
              <a:gd name="connsiteX2" fmla="*/ 180975 w 1638300"/>
              <a:gd name="connsiteY2" fmla="*/ 38133 h 66708"/>
              <a:gd name="connsiteX3" fmla="*/ 285750 w 1638300"/>
              <a:gd name="connsiteY3" fmla="*/ 9558 h 66708"/>
              <a:gd name="connsiteX4" fmla="*/ 314325 w 1638300"/>
              <a:gd name="connsiteY4" fmla="*/ 28608 h 66708"/>
              <a:gd name="connsiteX5" fmla="*/ 333375 w 1638300"/>
              <a:gd name="connsiteY5" fmla="*/ 57183 h 66708"/>
              <a:gd name="connsiteX6" fmla="*/ 361950 w 1638300"/>
              <a:gd name="connsiteY6" fmla="*/ 66708 h 66708"/>
              <a:gd name="connsiteX7" fmla="*/ 428625 w 1638300"/>
              <a:gd name="connsiteY7" fmla="*/ 47658 h 66708"/>
              <a:gd name="connsiteX8" fmla="*/ 504825 w 1638300"/>
              <a:gd name="connsiteY8" fmla="*/ 19083 h 66708"/>
              <a:gd name="connsiteX9" fmla="*/ 561975 w 1638300"/>
              <a:gd name="connsiteY9" fmla="*/ 28608 h 66708"/>
              <a:gd name="connsiteX10" fmla="*/ 695325 w 1638300"/>
              <a:gd name="connsiteY10" fmla="*/ 9558 h 66708"/>
              <a:gd name="connsiteX11" fmla="*/ 733425 w 1638300"/>
              <a:gd name="connsiteY11" fmla="*/ 19083 h 66708"/>
              <a:gd name="connsiteX12" fmla="*/ 790575 w 1638300"/>
              <a:gd name="connsiteY12" fmla="*/ 38133 h 66708"/>
              <a:gd name="connsiteX13" fmla="*/ 1019175 w 1638300"/>
              <a:gd name="connsiteY13" fmla="*/ 9558 h 66708"/>
              <a:gd name="connsiteX14" fmla="*/ 1095375 w 1638300"/>
              <a:gd name="connsiteY14" fmla="*/ 19083 h 66708"/>
              <a:gd name="connsiteX15" fmla="*/ 1152525 w 1638300"/>
              <a:gd name="connsiteY15" fmla="*/ 38133 h 66708"/>
              <a:gd name="connsiteX16" fmla="*/ 1552575 w 1638300"/>
              <a:gd name="connsiteY16" fmla="*/ 38133 h 66708"/>
              <a:gd name="connsiteX17" fmla="*/ 1581150 w 1638300"/>
              <a:gd name="connsiteY17" fmla="*/ 47658 h 66708"/>
              <a:gd name="connsiteX18" fmla="*/ 1638300 w 1638300"/>
              <a:gd name="connsiteY18" fmla="*/ 28608 h 66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38300" h="66708">
                <a:moveTo>
                  <a:pt x="0" y="9558"/>
                </a:moveTo>
                <a:cubicBezTo>
                  <a:pt x="21056" y="20086"/>
                  <a:pt x="65869" y="47658"/>
                  <a:pt x="95250" y="47658"/>
                </a:cubicBezTo>
                <a:cubicBezTo>
                  <a:pt x="124001" y="47658"/>
                  <a:pt x="152400" y="41308"/>
                  <a:pt x="180975" y="38133"/>
                </a:cubicBezTo>
                <a:cubicBezTo>
                  <a:pt x="251595" y="-8947"/>
                  <a:pt x="215674" y="-4457"/>
                  <a:pt x="285750" y="9558"/>
                </a:cubicBezTo>
                <a:cubicBezTo>
                  <a:pt x="295275" y="15908"/>
                  <a:pt x="306230" y="20513"/>
                  <a:pt x="314325" y="28608"/>
                </a:cubicBezTo>
                <a:cubicBezTo>
                  <a:pt x="322420" y="36703"/>
                  <a:pt x="324436" y="50032"/>
                  <a:pt x="333375" y="57183"/>
                </a:cubicBezTo>
                <a:cubicBezTo>
                  <a:pt x="341215" y="63455"/>
                  <a:pt x="352425" y="63533"/>
                  <a:pt x="361950" y="66708"/>
                </a:cubicBezTo>
                <a:cubicBezTo>
                  <a:pt x="381284" y="61875"/>
                  <a:pt x="409494" y="55857"/>
                  <a:pt x="428625" y="47658"/>
                </a:cubicBezTo>
                <a:cubicBezTo>
                  <a:pt x="498357" y="17773"/>
                  <a:pt x="434581" y="36644"/>
                  <a:pt x="504825" y="19083"/>
                </a:cubicBezTo>
                <a:cubicBezTo>
                  <a:pt x="523875" y="22258"/>
                  <a:pt x="542662" y="28608"/>
                  <a:pt x="561975" y="28608"/>
                </a:cubicBezTo>
                <a:cubicBezTo>
                  <a:pt x="645447" y="28608"/>
                  <a:pt x="642442" y="27186"/>
                  <a:pt x="695325" y="9558"/>
                </a:cubicBezTo>
                <a:cubicBezTo>
                  <a:pt x="708025" y="12733"/>
                  <a:pt x="720886" y="15321"/>
                  <a:pt x="733425" y="19083"/>
                </a:cubicBezTo>
                <a:cubicBezTo>
                  <a:pt x="752659" y="24853"/>
                  <a:pt x="790575" y="38133"/>
                  <a:pt x="790575" y="38133"/>
                </a:cubicBezTo>
                <a:cubicBezTo>
                  <a:pt x="902026" y="983"/>
                  <a:pt x="827675" y="20197"/>
                  <a:pt x="1019175" y="9558"/>
                </a:cubicBezTo>
                <a:cubicBezTo>
                  <a:pt x="1044575" y="12733"/>
                  <a:pt x="1070346" y="13720"/>
                  <a:pt x="1095375" y="19083"/>
                </a:cubicBezTo>
                <a:cubicBezTo>
                  <a:pt x="1115010" y="23290"/>
                  <a:pt x="1152525" y="38133"/>
                  <a:pt x="1152525" y="38133"/>
                </a:cubicBezTo>
                <a:cubicBezTo>
                  <a:pt x="1315866" y="10910"/>
                  <a:pt x="1229431" y="21562"/>
                  <a:pt x="1552575" y="38133"/>
                </a:cubicBezTo>
                <a:cubicBezTo>
                  <a:pt x="1562602" y="38647"/>
                  <a:pt x="1571625" y="44483"/>
                  <a:pt x="1581150" y="47658"/>
                </a:cubicBezTo>
                <a:lnTo>
                  <a:pt x="1638300" y="28608"/>
                </a:lnTo>
              </a:path>
            </a:pathLst>
          </a:custGeom>
          <a:ln w="38100">
            <a:solidFill>
              <a:srgbClr val="C00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9" name="任意多边形: 形状 8"/>
          <p:cNvSpPr/>
          <p:nvPr/>
        </p:nvSpPr>
        <p:spPr>
          <a:xfrm>
            <a:off x="39463" y="4173991"/>
            <a:ext cx="4458383" cy="45719"/>
          </a:xfrm>
          <a:custGeom>
            <a:avLst/>
            <a:gdLst>
              <a:gd name="connsiteX0" fmla="*/ 0 w 1638300"/>
              <a:gd name="connsiteY0" fmla="*/ 9558 h 66708"/>
              <a:gd name="connsiteX1" fmla="*/ 95250 w 1638300"/>
              <a:gd name="connsiteY1" fmla="*/ 47658 h 66708"/>
              <a:gd name="connsiteX2" fmla="*/ 180975 w 1638300"/>
              <a:gd name="connsiteY2" fmla="*/ 38133 h 66708"/>
              <a:gd name="connsiteX3" fmla="*/ 285750 w 1638300"/>
              <a:gd name="connsiteY3" fmla="*/ 9558 h 66708"/>
              <a:gd name="connsiteX4" fmla="*/ 314325 w 1638300"/>
              <a:gd name="connsiteY4" fmla="*/ 28608 h 66708"/>
              <a:gd name="connsiteX5" fmla="*/ 333375 w 1638300"/>
              <a:gd name="connsiteY5" fmla="*/ 57183 h 66708"/>
              <a:gd name="connsiteX6" fmla="*/ 361950 w 1638300"/>
              <a:gd name="connsiteY6" fmla="*/ 66708 h 66708"/>
              <a:gd name="connsiteX7" fmla="*/ 428625 w 1638300"/>
              <a:gd name="connsiteY7" fmla="*/ 47658 h 66708"/>
              <a:gd name="connsiteX8" fmla="*/ 504825 w 1638300"/>
              <a:gd name="connsiteY8" fmla="*/ 19083 h 66708"/>
              <a:gd name="connsiteX9" fmla="*/ 561975 w 1638300"/>
              <a:gd name="connsiteY9" fmla="*/ 28608 h 66708"/>
              <a:gd name="connsiteX10" fmla="*/ 695325 w 1638300"/>
              <a:gd name="connsiteY10" fmla="*/ 9558 h 66708"/>
              <a:gd name="connsiteX11" fmla="*/ 733425 w 1638300"/>
              <a:gd name="connsiteY11" fmla="*/ 19083 h 66708"/>
              <a:gd name="connsiteX12" fmla="*/ 790575 w 1638300"/>
              <a:gd name="connsiteY12" fmla="*/ 38133 h 66708"/>
              <a:gd name="connsiteX13" fmla="*/ 1019175 w 1638300"/>
              <a:gd name="connsiteY13" fmla="*/ 9558 h 66708"/>
              <a:gd name="connsiteX14" fmla="*/ 1095375 w 1638300"/>
              <a:gd name="connsiteY14" fmla="*/ 19083 h 66708"/>
              <a:gd name="connsiteX15" fmla="*/ 1152525 w 1638300"/>
              <a:gd name="connsiteY15" fmla="*/ 38133 h 66708"/>
              <a:gd name="connsiteX16" fmla="*/ 1552575 w 1638300"/>
              <a:gd name="connsiteY16" fmla="*/ 38133 h 66708"/>
              <a:gd name="connsiteX17" fmla="*/ 1581150 w 1638300"/>
              <a:gd name="connsiteY17" fmla="*/ 47658 h 66708"/>
              <a:gd name="connsiteX18" fmla="*/ 1638300 w 1638300"/>
              <a:gd name="connsiteY18" fmla="*/ 28608 h 66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38300" h="66708">
                <a:moveTo>
                  <a:pt x="0" y="9558"/>
                </a:moveTo>
                <a:cubicBezTo>
                  <a:pt x="21056" y="20086"/>
                  <a:pt x="65869" y="47658"/>
                  <a:pt x="95250" y="47658"/>
                </a:cubicBezTo>
                <a:cubicBezTo>
                  <a:pt x="124001" y="47658"/>
                  <a:pt x="152400" y="41308"/>
                  <a:pt x="180975" y="38133"/>
                </a:cubicBezTo>
                <a:cubicBezTo>
                  <a:pt x="251595" y="-8947"/>
                  <a:pt x="215674" y="-4457"/>
                  <a:pt x="285750" y="9558"/>
                </a:cubicBezTo>
                <a:cubicBezTo>
                  <a:pt x="295275" y="15908"/>
                  <a:pt x="306230" y="20513"/>
                  <a:pt x="314325" y="28608"/>
                </a:cubicBezTo>
                <a:cubicBezTo>
                  <a:pt x="322420" y="36703"/>
                  <a:pt x="324436" y="50032"/>
                  <a:pt x="333375" y="57183"/>
                </a:cubicBezTo>
                <a:cubicBezTo>
                  <a:pt x="341215" y="63455"/>
                  <a:pt x="352425" y="63533"/>
                  <a:pt x="361950" y="66708"/>
                </a:cubicBezTo>
                <a:cubicBezTo>
                  <a:pt x="381284" y="61875"/>
                  <a:pt x="409494" y="55857"/>
                  <a:pt x="428625" y="47658"/>
                </a:cubicBezTo>
                <a:cubicBezTo>
                  <a:pt x="498357" y="17773"/>
                  <a:pt x="434581" y="36644"/>
                  <a:pt x="504825" y="19083"/>
                </a:cubicBezTo>
                <a:cubicBezTo>
                  <a:pt x="523875" y="22258"/>
                  <a:pt x="542662" y="28608"/>
                  <a:pt x="561975" y="28608"/>
                </a:cubicBezTo>
                <a:cubicBezTo>
                  <a:pt x="645447" y="28608"/>
                  <a:pt x="642442" y="27186"/>
                  <a:pt x="695325" y="9558"/>
                </a:cubicBezTo>
                <a:cubicBezTo>
                  <a:pt x="708025" y="12733"/>
                  <a:pt x="720886" y="15321"/>
                  <a:pt x="733425" y="19083"/>
                </a:cubicBezTo>
                <a:cubicBezTo>
                  <a:pt x="752659" y="24853"/>
                  <a:pt x="790575" y="38133"/>
                  <a:pt x="790575" y="38133"/>
                </a:cubicBezTo>
                <a:cubicBezTo>
                  <a:pt x="902026" y="983"/>
                  <a:pt x="827675" y="20197"/>
                  <a:pt x="1019175" y="9558"/>
                </a:cubicBezTo>
                <a:cubicBezTo>
                  <a:pt x="1044575" y="12733"/>
                  <a:pt x="1070346" y="13720"/>
                  <a:pt x="1095375" y="19083"/>
                </a:cubicBezTo>
                <a:cubicBezTo>
                  <a:pt x="1115010" y="23290"/>
                  <a:pt x="1152525" y="38133"/>
                  <a:pt x="1152525" y="38133"/>
                </a:cubicBezTo>
                <a:cubicBezTo>
                  <a:pt x="1315866" y="10910"/>
                  <a:pt x="1229431" y="21562"/>
                  <a:pt x="1552575" y="38133"/>
                </a:cubicBezTo>
                <a:cubicBezTo>
                  <a:pt x="1562602" y="38647"/>
                  <a:pt x="1571625" y="44483"/>
                  <a:pt x="1581150" y="47658"/>
                </a:cubicBezTo>
                <a:lnTo>
                  <a:pt x="1638300" y="28608"/>
                </a:lnTo>
              </a:path>
            </a:pathLst>
          </a:custGeom>
          <a:ln w="38100">
            <a:solidFill>
              <a:srgbClr val="C00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10" name="任意多边形: 形状 9"/>
          <p:cNvSpPr/>
          <p:nvPr/>
        </p:nvSpPr>
        <p:spPr>
          <a:xfrm flipV="1">
            <a:off x="633752" y="5486126"/>
            <a:ext cx="3974651" cy="45719"/>
          </a:xfrm>
          <a:custGeom>
            <a:avLst/>
            <a:gdLst>
              <a:gd name="connsiteX0" fmla="*/ 0 w 1638300"/>
              <a:gd name="connsiteY0" fmla="*/ 9558 h 66708"/>
              <a:gd name="connsiteX1" fmla="*/ 95250 w 1638300"/>
              <a:gd name="connsiteY1" fmla="*/ 47658 h 66708"/>
              <a:gd name="connsiteX2" fmla="*/ 180975 w 1638300"/>
              <a:gd name="connsiteY2" fmla="*/ 38133 h 66708"/>
              <a:gd name="connsiteX3" fmla="*/ 285750 w 1638300"/>
              <a:gd name="connsiteY3" fmla="*/ 9558 h 66708"/>
              <a:gd name="connsiteX4" fmla="*/ 314325 w 1638300"/>
              <a:gd name="connsiteY4" fmla="*/ 28608 h 66708"/>
              <a:gd name="connsiteX5" fmla="*/ 333375 w 1638300"/>
              <a:gd name="connsiteY5" fmla="*/ 57183 h 66708"/>
              <a:gd name="connsiteX6" fmla="*/ 361950 w 1638300"/>
              <a:gd name="connsiteY6" fmla="*/ 66708 h 66708"/>
              <a:gd name="connsiteX7" fmla="*/ 428625 w 1638300"/>
              <a:gd name="connsiteY7" fmla="*/ 47658 h 66708"/>
              <a:gd name="connsiteX8" fmla="*/ 504825 w 1638300"/>
              <a:gd name="connsiteY8" fmla="*/ 19083 h 66708"/>
              <a:gd name="connsiteX9" fmla="*/ 561975 w 1638300"/>
              <a:gd name="connsiteY9" fmla="*/ 28608 h 66708"/>
              <a:gd name="connsiteX10" fmla="*/ 695325 w 1638300"/>
              <a:gd name="connsiteY10" fmla="*/ 9558 h 66708"/>
              <a:gd name="connsiteX11" fmla="*/ 733425 w 1638300"/>
              <a:gd name="connsiteY11" fmla="*/ 19083 h 66708"/>
              <a:gd name="connsiteX12" fmla="*/ 790575 w 1638300"/>
              <a:gd name="connsiteY12" fmla="*/ 38133 h 66708"/>
              <a:gd name="connsiteX13" fmla="*/ 1019175 w 1638300"/>
              <a:gd name="connsiteY13" fmla="*/ 9558 h 66708"/>
              <a:gd name="connsiteX14" fmla="*/ 1095375 w 1638300"/>
              <a:gd name="connsiteY14" fmla="*/ 19083 h 66708"/>
              <a:gd name="connsiteX15" fmla="*/ 1152525 w 1638300"/>
              <a:gd name="connsiteY15" fmla="*/ 38133 h 66708"/>
              <a:gd name="connsiteX16" fmla="*/ 1552575 w 1638300"/>
              <a:gd name="connsiteY16" fmla="*/ 38133 h 66708"/>
              <a:gd name="connsiteX17" fmla="*/ 1581150 w 1638300"/>
              <a:gd name="connsiteY17" fmla="*/ 47658 h 66708"/>
              <a:gd name="connsiteX18" fmla="*/ 1638300 w 1638300"/>
              <a:gd name="connsiteY18" fmla="*/ 28608 h 66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38300" h="66708">
                <a:moveTo>
                  <a:pt x="0" y="9558"/>
                </a:moveTo>
                <a:cubicBezTo>
                  <a:pt x="21056" y="20086"/>
                  <a:pt x="65869" y="47658"/>
                  <a:pt x="95250" y="47658"/>
                </a:cubicBezTo>
                <a:cubicBezTo>
                  <a:pt x="124001" y="47658"/>
                  <a:pt x="152400" y="41308"/>
                  <a:pt x="180975" y="38133"/>
                </a:cubicBezTo>
                <a:cubicBezTo>
                  <a:pt x="251595" y="-8947"/>
                  <a:pt x="215674" y="-4457"/>
                  <a:pt x="285750" y="9558"/>
                </a:cubicBezTo>
                <a:cubicBezTo>
                  <a:pt x="295275" y="15908"/>
                  <a:pt x="306230" y="20513"/>
                  <a:pt x="314325" y="28608"/>
                </a:cubicBezTo>
                <a:cubicBezTo>
                  <a:pt x="322420" y="36703"/>
                  <a:pt x="324436" y="50032"/>
                  <a:pt x="333375" y="57183"/>
                </a:cubicBezTo>
                <a:cubicBezTo>
                  <a:pt x="341215" y="63455"/>
                  <a:pt x="352425" y="63533"/>
                  <a:pt x="361950" y="66708"/>
                </a:cubicBezTo>
                <a:cubicBezTo>
                  <a:pt x="381284" y="61875"/>
                  <a:pt x="409494" y="55857"/>
                  <a:pt x="428625" y="47658"/>
                </a:cubicBezTo>
                <a:cubicBezTo>
                  <a:pt x="498357" y="17773"/>
                  <a:pt x="434581" y="36644"/>
                  <a:pt x="504825" y="19083"/>
                </a:cubicBezTo>
                <a:cubicBezTo>
                  <a:pt x="523875" y="22258"/>
                  <a:pt x="542662" y="28608"/>
                  <a:pt x="561975" y="28608"/>
                </a:cubicBezTo>
                <a:cubicBezTo>
                  <a:pt x="645447" y="28608"/>
                  <a:pt x="642442" y="27186"/>
                  <a:pt x="695325" y="9558"/>
                </a:cubicBezTo>
                <a:cubicBezTo>
                  <a:pt x="708025" y="12733"/>
                  <a:pt x="720886" y="15321"/>
                  <a:pt x="733425" y="19083"/>
                </a:cubicBezTo>
                <a:cubicBezTo>
                  <a:pt x="752659" y="24853"/>
                  <a:pt x="790575" y="38133"/>
                  <a:pt x="790575" y="38133"/>
                </a:cubicBezTo>
                <a:cubicBezTo>
                  <a:pt x="902026" y="983"/>
                  <a:pt x="827675" y="20197"/>
                  <a:pt x="1019175" y="9558"/>
                </a:cubicBezTo>
                <a:cubicBezTo>
                  <a:pt x="1044575" y="12733"/>
                  <a:pt x="1070346" y="13720"/>
                  <a:pt x="1095375" y="19083"/>
                </a:cubicBezTo>
                <a:cubicBezTo>
                  <a:pt x="1115010" y="23290"/>
                  <a:pt x="1152525" y="38133"/>
                  <a:pt x="1152525" y="38133"/>
                </a:cubicBezTo>
                <a:cubicBezTo>
                  <a:pt x="1315866" y="10910"/>
                  <a:pt x="1229431" y="21562"/>
                  <a:pt x="1552575" y="38133"/>
                </a:cubicBezTo>
                <a:cubicBezTo>
                  <a:pt x="1562602" y="38647"/>
                  <a:pt x="1571625" y="44483"/>
                  <a:pt x="1581150" y="47658"/>
                </a:cubicBezTo>
                <a:lnTo>
                  <a:pt x="1638300" y="28608"/>
                </a:lnTo>
              </a:path>
            </a:pathLst>
          </a:custGeom>
          <a:ln w="38100">
            <a:solidFill>
              <a:srgbClr val="C00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11" name="任意多边形: 形状 10"/>
          <p:cNvSpPr/>
          <p:nvPr/>
        </p:nvSpPr>
        <p:spPr>
          <a:xfrm>
            <a:off x="633752" y="6033119"/>
            <a:ext cx="3974651" cy="45719"/>
          </a:xfrm>
          <a:custGeom>
            <a:avLst/>
            <a:gdLst>
              <a:gd name="connsiteX0" fmla="*/ 0 w 1638300"/>
              <a:gd name="connsiteY0" fmla="*/ 9558 h 66708"/>
              <a:gd name="connsiteX1" fmla="*/ 95250 w 1638300"/>
              <a:gd name="connsiteY1" fmla="*/ 47658 h 66708"/>
              <a:gd name="connsiteX2" fmla="*/ 180975 w 1638300"/>
              <a:gd name="connsiteY2" fmla="*/ 38133 h 66708"/>
              <a:gd name="connsiteX3" fmla="*/ 285750 w 1638300"/>
              <a:gd name="connsiteY3" fmla="*/ 9558 h 66708"/>
              <a:gd name="connsiteX4" fmla="*/ 314325 w 1638300"/>
              <a:gd name="connsiteY4" fmla="*/ 28608 h 66708"/>
              <a:gd name="connsiteX5" fmla="*/ 333375 w 1638300"/>
              <a:gd name="connsiteY5" fmla="*/ 57183 h 66708"/>
              <a:gd name="connsiteX6" fmla="*/ 361950 w 1638300"/>
              <a:gd name="connsiteY6" fmla="*/ 66708 h 66708"/>
              <a:gd name="connsiteX7" fmla="*/ 428625 w 1638300"/>
              <a:gd name="connsiteY7" fmla="*/ 47658 h 66708"/>
              <a:gd name="connsiteX8" fmla="*/ 504825 w 1638300"/>
              <a:gd name="connsiteY8" fmla="*/ 19083 h 66708"/>
              <a:gd name="connsiteX9" fmla="*/ 561975 w 1638300"/>
              <a:gd name="connsiteY9" fmla="*/ 28608 h 66708"/>
              <a:gd name="connsiteX10" fmla="*/ 695325 w 1638300"/>
              <a:gd name="connsiteY10" fmla="*/ 9558 h 66708"/>
              <a:gd name="connsiteX11" fmla="*/ 733425 w 1638300"/>
              <a:gd name="connsiteY11" fmla="*/ 19083 h 66708"/>
              <a:gd name="connsiteX12" fmla="*/ 790575 w 1638300"/>
              <a:gd name="connsiteY12" fmla="*/ 38133 h 66708"/>
              <a:gd name="connsiteX13" fmla="*/ 1019175 w 1638300"/>
              <a:gd name="connsiteY13" fmla="*/ 9558 h 66708"/>
              <a:gd name="connsiteX14" fmla="*/ 1095375 w 1638300"/>
              <a:gd name="connsiteY14" fmla="*/ 19083 h 66708"/>
              <a:gd name="connsiteX15" fmla="*/ 1152525 w 1638300"/>
              <a:gd name="connsiteY15" fmla="*/ 38133 h 66708"/>
              <a:gd name="connsiteX16" fmla="*/ 1552575 w 1638300"/>
              <a:gd name="connsiteY16" fmla="*/ 38133 h 66708"/>
              <a:gd name="connsiteX17" fmla="*/ 1581150 w 1638300"/>
              <a:gd name="connsiteY17" fmla="*/ 47658 h 66708"/>
              <a:gd name="connsiteX18" fmla="*/ 1638300 w 1638300"/>
              <a:gd name="connsiteY18" fmla="*/ 28608 h 66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38300" h="66708">
                <a:moveTo>
                  <a:pt x="0" y="9558"/>
                </a:moveTo>
                <a:cubicBezTo>
                  <a:pt x="21056" y="20086"/>
                  <a:pt x="65869" y="47658"/>
                  <a:pt x="95250" y="47658"/>
                </a:cubicBezTo>
                <a:cubicBezTo>
                  <a:pt x="124001" y="47658"/>
                  <a:pt x="152400" y="41308"/>
                  <a:pt x="180975" y="38133"/>
                </a:cubicBezTo>
                <a:cubicBezTo>
                  <a:pt x="251595" y="-8947"/>
                  <a:pt x="215674" y="-4457"/>
                  <a:pt x="285750" y="9558"/>
                </a:cubicBezTo>
                <a:cubicBezTo>
                  <a:pt x="295275" y="15908"/>
                  <a:pt x="306230" y="20513"/>
                  <a:pt x="314325" y="28608"/>
                </a:cubicBezTo>
                <a:cubicBezTo>
                  <a:pt x="322420" y="36703"/>
                  <a:pt x="324436" y="50032"/>
                  <a:pt x="333375" y="57183"/>
                </a:cubicBezTo>
                <a:cubicBezTo>
                  <a:pt x="341215" y="63455"/>
                  <a:pt x="352425" y="63533"/>
                  <a:pt x="361950" y="66708"/>
                </a:cubicBezTo>
                <a:cubicBezTo>
                  <a:pt x="381284" y="61875"/>
                  <a:pt x="409494" y="55857"/>
                  <a:pt x="428625" y="47658"/>
                </a:cubicBezTo>
                <a:cubicBezTo>
                  <a:pt x="498357" y="17773"/>
                  <a:pt x="434581" y="36644"/>
                  <a:pt x="504825" y="19083"/>
                </a:cubicBezTo>
                <a:cubicBezTo>
                  <a:pt x="523875" y="22258"/>
                  <a:pt x="542662" y="28608"/>
                  <a:pt x="561975" y="28608"/>
                </a:cubicBezTo>
                <a:cubicBezTo>
                  <a:pt x="645447" y="28608"/>
                  <a:pt x="642442" y="27186"/>
                  <a:pt x="695325" y="9558"/>
                </a:cubicBezTo>
                <a:cubicBezTo>
                  <a:pt x="708025" y="12733"/>
                  <a:pt x="720886" y="15321"/>
                  <a:pt x="733425" y="19083"/>
                </a:cubicBezTo>
                <a:cubicBezTo>
                  <a:pt x="752659" y="24853"/>
                  <a:pt x="790575" y="38133"/>
                  <a:pt x="790575" y="38133"/>
                </a:cubicBezTo>
                <a:cubicBezTo>
                  <a:pt x="902026" y="983"/>
                  <a:pt x="827675" y="20197"/>
                  <a:pt x="1019175" y="9558"/>
                </a:cubicBezTo>
                <a:cubicBezTo>
                  <a:pt x="1044575" y="12733"/>
                  <a:pt x="1070346" y="13720"/>
                  <a:pt x="1095375" y="19083"/>
                </a:cubicBezTo>
                <a:cubicBezTo>
                  <a:pt x="1115010" y="23290"/>
                  <a:pt x="1152525" y="38133"/>
                  <a:pt x="1152525" y="38133"/>
                </a:cubicBezTo>
                <a:cubicBezTo>
                  <a:pt x="1315866" y="10910"/>
                  <a:pt x="1229431" y="21562"/>
                  <a:pt x="1552575" y="38133"/>
                </a:cubicBezTo>
                <a:cubicBezTo>
                  <a:pt x="1562602" y="38647"/>
                  <a:pt x="1571625" y="44483"/>
                  <a:pt x="1581150" y="47658"/>
                </a:cubicBezTo>
                <a:lnTo>
                  <a:pt x="1638300" y="28608"/>
                </a:lnTo>
              </a:path>
            </a:pathLst>
          </a:custGeom>
          <a:ln w="38100">
            <a:solidFill>
              <a:srgbClr val="C00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12" name="任意多边形: 形状 11"/>
          <p:cNvSpPr/>
          <p:nvPr/>
        </p:nvSpPr>
        <p:spPr>
          <a:xfrm flipV="1">
            <a:off x="30956" y="6800097"/>
            <a:ext cx="6380729" cy="45719"/>
          </a:xfrm>
          <a:custGeom>
            <a:avLst/>
            <a:gdLst>
              <a:gd name="connsiteX0" fmla="*/ 0 w 1638300"/>
              <a:gd name="connsiteY0" fmla="*/ 9558 h 66708"/>
              <a:gd name="connsiteX1" fmla="*/ 95250 w 1638300"/>
              <a:gd name="connsiteY1" fmla="*/ 47658 h 66708"/>
              <a:gd name="connsiteX2" fmla="*/ 180975 w 1638300"/>
              <a:gd name="connsiteY2" fmla="*/ 38133 h 66708"/>
              <a:gd name="connsiteX3" fmla="*/ 285750 w 1638300"/>
              <a:gd name="connsiteY3" fmla="*/ 9558 h 66708"/>
              <a:gd name="connsiteX4" fmla="*/ 314325 w 1638300"/>
              <a:gd name="connsiteY4" fmla="*/ 28608 h 66708"/>
              <a:gd name="connsiteX5" fmla="*/ 333375 w 1638300"/>
              <a:gd name="connsiteY5" fmla="*/ 57183 h 66708"/>
              <a:gd name="connsiteX6" fmla="*/ 361950 w 1638300"/>
              <a:gd name="connsiteY6" fmla="*/ 66708 h 66708"/>
              <a:gd name="connsiteX7" fmla="*/ 428625 w 1638300"/>
              <a:gd name="connsiteY7" fmla="*/ 47658 h 66708"/>
              <a:gd name="connsiteX8" fmla="*/ 504825 w 1638300"/>
              <a:gd name="connsiteY8" fmla="*/ 19083 h 66708"/>
              <a:gd name="connsiteX9" fmla="*/ 561975 w 1638300"/>
              <a:gd name="connsiteY9" fmla="*/ 28608 h 66708"/>
              <a:gd name="connsiteX10" fmla="*/ 695325 w 1638300"/>
              <a:gd name="connsiteY10" fmla="*/ 9558 h 66708"/>
              <a:gd name="connsiteX11" fmla="*/ 733425 w 1638300"/>
              <a:gd name="connsiteY11" fmla="*/ 19083 h 66708"/>
              <a:gd name="connsiteX12" fmla="*/ 790575 w 1638300"/>
              <a:gd name="connsiteY12" fmla="*/ 38133 h 66708"/>
              <a:gd name="connsiteX13" fmla="*/ 1019175 w 1638300"/>
              <a:gd name="connsiteY13" fmla="*/ 9558 h 66708"/>
              <a:gd name="connsiteX14" fmla="*/ 1095375 w 1638300"/>
              <a:gd name="connsiteY14" fmla="*/ 19083 h 66708"/>
              <a:gd name="connsiteX15" fmla="*/ 1152525 w 1638300"/>
              <a:gd name="connsiteY15" fmla="*/ 38133 h 66708"/>
              <a:gd name="connsiteX16" fmla="*/ 1552575 w 1638300"/>
              <a:gd name="connsiteY16" fmla="*/ 38133 h 66708"/>
              <a:gd name="connsiteX17" fmla="*/ 1581150 w 1638300"/>
              <a:gd name="connsiteY17" fmla="*/ 47658 h 66708"/>
              <a:gd name="connsiteX18" fmla="*/ 1638300 w 1638300"/>
              <a:gd name="connsiteY18" fmla="*/ 28608 h 66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38300" h="66708">
                <a:moveTo>
                  <a:pt x="0" y="9558"/>
                </a:moveTo>
                <a:cubicBezTo>
                  <a:pt x="21056" y="20086"/>
                  <a:pt x="65869" y="47658"/>
                  <a:pt x="95250" y="47658"/>
                </a:cubicBezTo>
                <a:cubicBezTo>
                  <a:pt x="124001" y="47658"/>
                  <a:pt x="152400" y="41308"/>
                  <a:pt x="180975" y="38133"/>
                </a:cubicBezTo>
                <a:cubicBezTo>
                  <a:pt x="251595" y="-8947"/>
                  <a:pt x="215674" y="-4457"/>
                  <a:pt x="285750" y="9558"/>
                </a:cubicBezTo>
                <a:cubicBezTo>
                  <a:pt x="295275" y="15908"/>
                  <a:pt x="306230" y="20513"/>
                  <a:pt x="314325" y="28608"/>
                </a:cubicBezTo>
                <a:cubicBezTo>
                  <a:pt x="322420" y="36703"/>
                  <a:pt x="324436" y="50032"/>
                  <a:pt x="333375" y="57183"/>
                </a:cubicBezTo>
                <a:cubicBezTo>
                  <a:pt x="341215" y="63455"/>
                  <a:pt x="352425" y="63533"/>
                  <a:pt x="361950" y="66708"/>
                </a:cubicBezTo>
                <a:cubicBezTo>
                  <a:pt x="381284" y="61875"/>
                  <a:pt x="409494" y="55857"/>
                  <a:pt x="428625" y="47658"/>
                </a:cubicBezTo>
                <a:cubicBezTo>
                  <a:pt x="498357" y="17773"/>
                  <a:pt x="434581" y="36644"/>
                  <a:pt x="504825" y="19083"/>
                </a:cubicBezTo>
                <a:cubicBezTo>
                  <a:pt x="523875" y="22258"/>
                  <a:pt x="542662" y="28608"/>
                  <a:pt x="561975" y="28608"/>
                </a:cubicBezTo>
                <a:cubicBezTo>
                  <a:pt x="645447" y="28608"/>
                  <a:pt x="642442" y="27186"/>
                  <a:pt x="695325" y="9558"/>
                </a:cubicBezTo>
                <a:cubicBezTo>
                  <a:pt x="708025" y="12733"/>
                  <a:pt x="720886" y="15321"/>
                  <a:pt x="733425" y="19083"/>
                </a:cubicBezTo>
                <a:cubicBezTo>
                  <a:pt x="752659" y="24853"/>
                  <a:pt x="790575" y="38133"/>
                  <a:pt x="790575" y="38133"/>
                </a:cubicBezTo>
                <a:cubicBezTo>
                  <a:pt x="902026" y="983"/>
                  <a:pt x="827675" y="20197"/>
                  <a:pt x="1019175" y="9558"/>
                </a:cubicBezTo>
                <a:cubicBezTo>
                  <a:pt x="1044575" y="12733"/>
                  <a:pt x="1070346" y="13720"/>
                  <a:pt x="1095375" y="19083"/>
                </a:cubicBezTo>
                <a:cubicBezTo>
                  <a:pt x="1115010" y="23290"/>
                  <a:pt x="1152525" y="38133"/>
                  <a:pt x="1152525" y="38133"/>
                </a:cubicBezTo>
                <a:cubicBezTo>
                  <a:pt x="1315866" y="10910"/>
                  <a:pt x="1229431" y="21562"/>
                  <a:pt x="1552575" y="38133"/>
                </a:cubicBezTo>
                <a:cubicBezTo>
                  <a:pt x="1562602" y="38647"/>
                  <a:pt x="1571625" y="44483"/>
                  <a:pt x="1581150" y="47658"/>
                </a:cubicBezTo>
                <a:lnTo>
                  <a:pt x="1638300" y="28608"/>
                </a:lnTo>
              </a:path>
            </a:pathLst>
          </a:custGeom>
          <a:ln w="38100">
            <a:solidFill>
              <a:srgbClr val="C00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13" name="文本框 12"/>
          <p:cNvSpPr txBox="1"/>
          <p:nvPr/>
        </p:nvSpPr>
        <p:spPr>
          <a:xfrm>
            <a:off x="0" y="1521615"/>
            <a:ext cx="2237697" cy="400110"/>
          </a:xfrm>
          <a:prstGeom prst="rect">
            <a:avLst/>
          </a:prstGeom>
          <a:noFill/>
        </p:spPr>
        <p:txBody>
          <a:bodyPr wrap="square">
            <a:spAutoFit/>
          </a:bodyPr>
          <a:lstStyle/>
          <a:p>
            <a:pPr algn="ctr"/>
            <a:r>
              <a:rPr lang="zh-CN" altLang="en-US" sz="2000" dirty="0">
                <a:solidFill>
                  <a:srgbClr val="C00000"/>
                </a:solidFill>
                <a:latin typeface="二字元煜臣拙宋简" panose="02010604000000000000" pitchFamily="2" charset="-122"/>
                <a:ea typeface="二字元煜臣拙宋简" panose="02010604000000000000" pitchFamily="2" charset="-122"/>
              </a:rPr>
              <a:t>国民党右派</a:t>
            </a:r>
            <a:endParaRPr lang="zh-CN" altLang="en-US" sz="2000" dirty="0">
              <a:solidFill>
                <a:srgbClr val="C00000"/>
              </a:solidFill>
              <a:latin typeface="二字元煜臣拙宋简" panose="02010604000000000000" pitchFamily="2" charset="-122"/>
              <a:ea typeface="二字元煜臣拙宋简" panose="02010604000000000000" pitchFamily="2" charset="-122"/>
            </a:endParaRPr>
          </a:p>
        </p:txBody>
      </p:sp>
      <p:sp>
        <p:nvSpPr>
          <p:cNvPr id="14" name="文本框 13"/>
          <p:cNvSpPr txBox="1"/>
          <p:nvPr/>
        </p:nvSpPr>
        <p:spPr>
          <a:xfrm>
            <a:off x="30957" y="1961930"/>
            <a:ext cx="2676034" cy="400110"/>
          </a:xfrm>
          <a:prstGeom prst="rect">
            <a:avLst/>
          </a:prstGeom>
          <a:noFill/>
        </p:spPr>
        <p:txBody>
          <a:bodyPr wrap="square">
            <a:spAutoFit/>
          </a:bodyPr>
          <a:lstStyle/>
          <a:p>
            <a:pPr algn="ctr"/>
            <a:r>
              <a:rPr lang="zh-CN" altLang="en-US" sz="2000" dirty="0">
                <a:solidFill>
                  <a:srgbClr val="C00000"/>
                </a:solidFill>
                <a:latin typeface="二字元煜臣拙宋简" panose="02010604000000000000" pitchFamily="2" charset="-122"/>
                <a:ea typeface="二字元煜臣拙宋简" panose="02010604000000000000" pitchFamily="2" charset="-122"/>
              </a:rPr>
              <a:t>四一二政变</a:t>
            </a:r>
            <a:r>
              <a:rPr lang="zh-CN" altLang="en-US" sz="2000" dirty="0">
                <a:solidFill>
                  <a:schemeClr val="accent1"/>
                </a:solidFill>
                <a:latin typeface="二字元煜臣拙宋简" panose="02010604000000000000" pitchFamily="2" charset="-122"/>
                <a:ea typeface="二字元煜臣拙宋简" panose="02010604000000000000" pitchFamily="2" charset="-122"/>
              </a:rPr>
              <a:t>（蒋）</a:t>
            </a:r>
            <a:endParaRPr lang="zh-CN" altLang="en-US" sz="2000" dirty="0">
              <a:solidFill>
                <a:schemeClr val="accent1"/>
              </a:solidFill>
              <a:latin typeface="二字元煜臣拙宋简" panose="02010604000000000000" pitchFamily="2" charset="-122"/>
              <a:ea typeface="二字元煜臣拙宋简" panose="02010604000000000000" pitchFamily="2" charset="-122"/>
            </a:endParaRPr>
          </a:p>
        </p:txBody>
      </p:sp>
      <p:sp>
        <p:nvSpPr>
          <p:cNvPr id="15" name="文本框 14"/>
          <p:cNvSpPr txBox="1"/>
          <p:nvPr/>
        </p:nvSpPr>
        <p:spPr>
          <a:xfrm>
            <a:off x="2607204" y="1972631"/>
            <a:ext cx="2676034" cy="400110"/>
          </a:xfrm>
          <a:prstGeom prst="rect">
            <a:avLst/>
          </a:prstGeom>
          <a:noFill/>
        </p:spPr>
        <p:txBody>
          <a:bodyPr wrap="square">
            <a:spAutoFit/>
          </a:bodyPr>
          <a:lstStyle/>
          <a:p>
            <a:pPr algn="ctr"/>
            <a:r>
              <a:rPr lang="zh-CN" altLang="en-US" sz="2000" dirty="0">
                <a:solidFill>
                  <a:schemeClr val="accent1"/>
                </a:solidFill>
                <a:latin typeface="二字元煜臣拙宋简" panose="02010604000000000000" pitchFamily="2" charset="-122"/>
                <a:ea typeface="二字元煜臣拙宋简" panose="02010604000000000000" pitchFamily="2" charset="-122"/>
              </a:rPr>
              <a:t>七一五政变（汪）</a:t>
            </a:r>
            <a:endParaRPr lang="zh-CN" altLang="en-US" sz="2000" dirty="0">
              <a:solidFill>
                <a:schemeClr val="accent1"/>
              </a:solidFill>
              <a:latin typeface="二字元煜臣拙宋简" panose="02010604000000000000" pitchFamily="2" charset="-122"/>
              <a:ea typeface="二字元煜臣拙宋简" panose="02010604000000000000" pitchFamily="2" charset="-122"/>
            </a:endParaRPr>
          </a:p>
        </p:txBody>
      </p:sp>
      <p:sp>
        <p:nvSpPr>
          <p:cNvPr id="16" name="文本框 15"/>
          <p:cNvSpPr txBox="1"/>
          <p:nvPr/>
        </p:nvSpPr>
        <p:spPr>
          <a:xfrm>
            <a:off x="897980" y="2795193"/>
            <a:ext cx="2676034" cy="400110"/>
          </a:xfrm>
          <a:prstGeom prst="rect">
            <a:avLst/>
          </a:prstGeom>
          <a:noFill/>
        </p:spPr>
        <p:txBody>
          <a:bodyPr wrap="square">
            <a:spAutoFit/>
          </a:bodyPr>
          <a:lstStyle/>
          <a:p>
            <a:pPr algn="ctr"/>
            <a:r>
              <a:rPr lang="en-US" altLang="zh-CN" sz="2000" dirty="0">
                <a:solidFill>
                  <a:srgbClr val="C00000"/>
                </a:solidFill>
                <a:latin typeface="二字元煜臣拙宋简" panose="02010604000000000000" pitchFamily="2" charset="-122"/>
                <a:ea typeface="二字元煜臣拙宋简" panose="02010604000000000000" pitchFamily="2" charset="-122"/>
              </a:rPr>
              <a:t>1927.4 </a:t>
            </a:r>
            <a:r>
              <a:rPr lang="zh-CN" altLang="en-US" sz="2000" dirty="0">
                <a:solidFill>
                  <a:srgbClr val="C00000"/>
                </a:solidFill>
                <a:latin typeface="二字元煜臣拙宋简" panose="02010604000000000000" pitchFamily="2" charset="-122"/>
                <a:ea typeface="二字元煜臣拙宋简" panose="02010604000000000000" pitchFamily="2" charset="-122"/>
              </a:rPr>
              <a:t>蒋介石 南京</a:t>
            </a:r>
            <a:endParaRPr lang="zh-CN" altLang="en-US" sz="2000" dirty="0">
              <a:solidFill>
                <a:srgbClr val="C00000"/>
              </a:solidFill>
              <a:latin typeface="二字元煜臣拙宋简" panose="02010604000000000000" pitchFamily="2" charset="-122"/>
              <a:ea typeface="二字元煜臣拙宋简" panose="02010604000000000000" pitchFamily="2" charset="-122"/>
            </a:endParaRPr>
          </a:p>
        </p:txBody>
      </p:sp>
      <p:sp>
        <p:nvSpPr>
          <p:cNvPr id="17" name="文本框 16"/>
          <p:cNvSpPr txBox="1"/>
          <p:nvPr/>
        </p:nvSpPr>
        <p:spPr>
          <a:xfrm>
            <a:off x="147931" y="3767359"/>
            <a:ext cx="4363223" cy="400110"/>
          </a:xfrm>
          <a:prstGeom prst="rect">
            <a:avLst/>
          </a:prstGeom>
          <a:noFill/>
        </p:spPr>
        <p:txBody>
          <a:bodyPr wrap="square">
            <a:spAutoFit/>
          </a:bodyPr>
          <a:lstStyle/>
          <a:p>
            <a:pPr algn="ctr"/>
            <a:r>
              <a:rPr lang="en-US" altLang="zh-CN" sz="2000" dirty="0">
                <a:solidFill>
                  <a:schemeClr val="accent1"/>
                </a:solidFill>
                <a:latin typeface="二字元煜臣拙宋简" panose="02010604000000000000" pitchFamily="2" charset="-122"/>
                <a:ea typeface="二字元煜臣拙宋简" panose="02010604000000000000" pitchFamily="2" charset="-122"/>
              </a:rPr>
              <a:t>1928</a:t>
            </a:r>
            <a:r>
              <a:rPr lang="zh-CN" altLang="en-US" sz="2000" dirty="0">
                <a:solidFill>
                  <a:schemeClr val="accent1"/>
                </a:solidFill>
                <a:latin typeface="二字元煜臣拙宋简" panose="02010604000000000000" pitchFamily="2" charset="-122"/>
                <a:ea typeface="二字元煜臣拙宋简" panose="02010604000000000000" pitchFamily="2" charset="-122"/>
              </a:rPr>
              <a:t>年底，张学良“</a:t>
            </a:r>
            <a:r>
              <a:rPr lang="zh-CN" altLang="en-US" sz="2000" dirty="0">
                <a:solidFill>
                  <a:srgbClr val="C00000"/>
                </a:solidFill>
                <a:latin typeface="二字元煜臣拙宋简" panose="02010604000000000000" pitchFamily="2" charset="-122"/>
                <a:ea typeface="二字元煜臣拙宋简" panose="02010604000000000000" pitchFamily="2" charset="-122"/>
              </a:rPr>
              <a:t>东北易帜</a:t>
            </a:r>
            <a:r>
              <a:rPr lang="zh-CN" altLang="en-US" sz="2000" dirty="0">
                <a:solidFill>
                  <a:schemeClr val="accent1"/>
                </a:solidFill>
                <a:latin typeface="二字元煜臣拙宋简" panose="02010604000000000000" pitchFamily="2" charset="-122"/>
                <a:ea typeface="二字元煜臣拙宋简" panose="02010604000000000000" pitchFamily="2" charset="-122"/>
              </a:rPr>
              <a:t>”。</a:t>
            </a:r>
            <a:endParaRPr lang="zh-CN" altLang="en-US" sz="2000" dirty="0">
              <a:solidFill>
                <a:schemeClr val="accent1"/>
              </a:solidFill>
              <a:latin typeface="二字元煜臣拙宋简" panose="02010604000000000000" pitchFamily="2" charset="-122"/>
              <a:ea typeface="二字元煜臣拙宋简" panose="02010604000000000000" pitchFamily="2" charset="-122"/>
            </a:endParaRPr>
          </a:p>
        </p:txBody>
      </p:sp>
      <p:sp>
        <p:nvSpPr>
          <p:cNvPr id="18" name="文本框 17"/>
          <p:cNvSpPr txBox="1"/>
          <p:nvPr/>
        </p:nvSpPr>
        <p:spPr>
          <a:xfrm>
            <a:off x="39463" y="5109794"/>
            <a:ext cx="4363223" cy="400110"/>
          </a:xfrm>
          <a:prstGeom prst="rect">
            <a:avLst/>
          </a:prstGeom>
          <a:noFill/>
        </p:spPr>
        <p:txBody>
          <a:bodyPr wrap="square">
            <a:spAutoFit/>
          </a:bodyPr>
          <a:lstStyle/>
          <a:p>
            <a:pPr algn="ctr"/>
            <a:r>
              <a:rPr lang="zh-CN" altLang="en-US" sz="2000" dirty="0">
                <a:solidFill>
                  <a:schemeClr val="accent1"/>
                </a:solidFill>
                <a:latin typeface="二字元煜臣拙宋简" panose="02010604000000000000" pitchFamily="2" charset="-122"/>
                <a:ea typeface="二字元煜臣拙宋简" panose="02010604000000000000" pitchFamily="2" charset="-122"/>
              </a:rPr>
              <a:t>中外反动势力的联合绞杀</a:t>
            </a:r>
            <a:endParaRPr lang="zh-CN" altLang="en-US" sz="2000" dirty="0">
              <a:solidFill>
                <a:schemeClr val="accent1"/>
              </a:solidFill>
              <a:latin typeface="二字元煜臣拙宋简" panose="02010604000000000000" pitchFamily="2" charset="-122"/>
              <a:ea typeface="二字元煜臣拙宋简" panose="02010604000000000000" pitchFamily="2" charset="-122"/>
            </a:endParaRPr>
          </a:p>
        </p:txBody>
      </p:sp>
      <p:sp>
        <p:nvSpPr>
          <p:cNvPr id="19" name="文本框 18"/>
          <p:cNvSpPr txBox="1"/>
          <p:nvPr/>
        </p:nvSpPr>
        <p:spPr>
          <a:xfrm>
            <a:off x="525379" y="5634284"/>
            <a:ext cx="2914507" cy="400110"/>
          </a:xfrm>
          <a:prstGeom prst="rect">
            <a:avLst/>
          </a:prstGeom>
          <a:noFill/>
        </p:spPr>
        <p:txBody>
          <a:bodyPr wrap="square">
            <a:spAutoFit/>
          </a:bodyPr>
          <a:lstStyle/>
          <a:p>
            <a:pPr algn="ctr"/>
            <a:r>
              <a:rPr lang="zh-CN" altLang="en-US" sz="2000" dirty="0">
                <a:solidFill>
                  <a:schemeClr val="accent1"/>
                </a:solidFill>
                <a:latin typeface="二字元煜臣拙宋简" panose="02010604000000000000" pitchFamily="2" charset="-122"/>
                <a:ea typeface="二字元煜臣拙宋简" panose="02010604000000000000" pitchFamily="2" charset="-122"/>
              </a:rPr>
              <a:t>国民党右派叛变革命</a:t>
            </a:r>
            <a:endParaRPr lang="zh-CN" altLang="en-US" sz="2000" dirty="0">
              <a:solidFill>
                <a:schemeClr val="accent1"/>
              </a:solidFill>
              <a:latin typeface="二字元煜臣拙宋简" panose="02010604000000000000" pitchFamily="2" charset="-122"/>
              <a:ea typeface="二字元煜臣拙宋简" panose="02010604000000000000" pitchFamily="2" charset="-122"/>
            </a:endParaRPr>
          </a:p>
        </p:txBody>
      </p:sp>
      <p:sp>
        <p:nvSpPr>
          <p:cNvPr id="20" name="文本框 19"/>
          <p:cNvSpPr txBox="1"/>
          <p:nvPr/>
        </p:nvSpPr>
        <p:spPr>
          <a:xfrm>
            <a:off x="-198980" y="6413751"/>
            <a:ext cx="7078751" cy="400110"/>
          </a:xfrm>
          <a:prstGeom prst="rect">
            <a:avLst/>
          </a:prstGeom>
          <a:noFill/>
        </p:spPr>
        <p:txBody>
          <a:bodyPr wrap="square">
            <a:spAutoFit/>
          </a:bodyPr>
          <a:lstStyle/>
          <a:p>
            <a:pPr algn="ctr"/>
            <a:r>
              <a:rPr lang="zh-CN" altLang="en-US" sz="2000" dirty="0">
                <a:solidFill>
                  <a:schemeClr val="accent1"/>
                </a:solidFill>
                <a:latin typeface="二字元煜臣拙宋简" panose="02010604000000000000" pitchFamily="2" charset="-122"/>
                <a:ea typeface="二字元煜臣拙宋简" panose="02010604000000000000" pitchFamily="2" charset="-122"/>
              </a:rPr>
              <a:t>中共处于幼年时期，缺乏斗争经验，放弃了革命领导权。</a:t>
            </a:r>
            <a:endParaRPr lang="zh-CN" altLang="en-US" sz="2000" dirty="0">
              <a:solidFill>
                <a:schemeClr val="accent1"/>
              </a:solidFill>
              <a:latin typeface="二字元煜臣拙宋简" panose="02010604000000000000" pitchFamily="2" charset="-122"/>
              <a:ea typeface="二字元煜臣拙宋简" panose="02010604000000000000" pitchFamily="2" charset="-122"/>
            </a:endParaRPr>
          </a:p>
        </p:txBody>
      </p:sp>
      <p:pic>
        <p:nvPicPr>
          <p:cNvPr id="23" name="图片 2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396396" y="2577645"/>
            <a:ext cx="2805614" cy="1740954"/>
          </a:xfrm>
          <a:prstGeom prst="rect">
            <a:avLst/>
          </a:prstGeom>
        </p:spPr>
      </p:pic>
      <p:sp>
        <p:nvSpPr>
          <p:cNvPr id="24" name="文本框 23"/>
          <p:cNvSpPr txBox="1"/>
          <p:nvPr/>
        </p:nvSpPr>
        <p:spPr>
          <a:xfrm>
            <a:off x="5363739" y="2610913"/>
            <a:ext cx="875179" cy="71031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dist"/>
            <a:r>
              <a:rPr lang="zh-CN" altLang="en-US" sz="2000" dirty="0">
                <a:latin typeface="二字元煜臣拙宋简" panose="02010604000000000000" pitchFamily="2" charset="-122"/>
                <a:ea typeface="二字元煜臣拙宋简" panose="02010604000000000000" pitchFamily="2" charset="-122"/>
              </a:rPr>
              <a:t>五色旗</a:t>
            </a:r>
            <a:endParaRPr lang="zh-CN" altLang="en-US" sz="2000" dirty="0">
              <a:latin typeface="二字元煜臣拙宋简" panose="02010604000000000000" pitchFamily="2" charset="-122"/>
              <a:ea typeface="二字元煜臣拙宋简" panose="02010604000000000000" pitchFamily="2" charset="-122"/>
            </a:endParaRPr>
          </a:p>
        </p:txBody>
      </p:sp>
      <p:sp>
        <p:nvSpPr>
          <p:cNvPr id="25" name="文本框 24"/>
          <p:cNvSpPr txBox="1"/>
          <p:nvPr/>
        </p:nvSpPr>
        <p:spPr>
          <a:xfrm>
            <a:off x="7387231" y="3733824"/>
            <a:ext cx="877677" cy="58477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dist"/>
            <a:r>
              <a:rPr lang="zh-CN" altLang="en-US" sz="1600" dirty="0">
                <a:latin typeface="二字元煜臣拙宋简" panose="02010604000000000000" pitchFamily="2" charset="-122"/>
                <a:ea typeface="二字元煜臣拙宋简" panose="02010604000000000000" pitchFamily="2" charset="-122"/>
              </a:rPr>
              <a:t>青天</a:t>
            </a:r>
            <a:endParaRPr lang="en-US" altLang="zh-CN" sz="1600" dirty="0">
              <a:latin typeface="二字元煜臣拙宋简" panose="02010604000000000000" pitchFamily="2" charset="-122"/>
              <a:ea typeface="二字元煜臣拙宋简" panose="02010604000000000000" pitchFamily="2" charset="-122"/>
            </a:endParaRPr>
          </a:p>
          <a:p>
            <a:pPr algn="dist"/>
            <a:r>
              <a:rPr lang="zh-CN" altLang="en-US" sz="1600" dirty="0">
                <a:latin typeface="二字元煜臣拙宋简" panose="02010604000000000000" pitchFamily="2" charset="-122"/>
                <a:ea typeface="二字元煜臣拙宋简" panose="02010604000000000000" pitchFamily="2" charset="-122"/>
              </a:rPr>
              <a:t>白日旗</a:t>
            </a:r>
            <a:endParaRPr lang="zh-CN" altLang="en-US" sz="1600" dirty="0">
              <a:latin typeface="二字元煜臣拙宋简" panose="02010604000000000000" pitchFamily="2" charset="-122"/>
              <a:ea typeface="二字元煜臣拙宋简" panose="02010604000000000000" pitchFamily="2" charset="-122"/>
            </a:endParaRPr>
          </a:p>
        </p:txBody>
      </p:sp>
      <p:sp>
        <p:nvSpPr>
          <p:cNvPr id="26" name="对话气泡: 椭圆形 25"/>
          <p:cNvSpPr/>
          <p:nvPr/>
        </p:nvSpPr>
        <p:spPr>
          <a:xfrm>
            <a:off x="5029148" y="4687129"/>
            <a:ext cx="2126284" cy="989561"/>
          </a:xfrm>
          <a:prstGeom prst="wedgeEllipseCallout">
            <a:avLst>
              <a:gd name="adj1" fmla="val 57618"/>
              <a:gd name="adj2" fmla="val 8469"/>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Aa语文老师的字 (非商业使用)" panose="02010600010101010101" pitchFamily="2" charset="-122"/>
                <a:ea typeface="Aa语文老师的字 (非商业使用)" panose="02010600010101010101" pitchFamily="2" charset="-122"/>
              </a:rPr>
              <a:t>世道险恶，不用轻易相信任何人！</a:t>
            </a:r>
            <a:endParaRPr lang="zh-CN" altLang="en-US" dirty="0">
              <a:solidFill>
                <a:schemeClr val="tx1"/>
              </a:solidFill>
              <a:latin typeface="Aa语文老师的字 (非商业使用)" panose="02010600010101010101" pitchFamily="2" charset="-122"/>
              <a:ea typeface="Aa语文老师的字 (非商业使用)" panose="02010600010101010101" pitchFamily="2" charset="-122"/>
            </a:endParaRPr>
          </a:p>
        </p:txBody>
      </p:sp>
      <p:pic>
        <p:nvPicPr>
          <p:cNvPr id="27" name="图片 26" descr="红色小人"/>
          <p:cNvPicPr>
            <a:picLocks noChangeAspect="1"/>
          </p:cNvPicPr>
          <p:nvPr/>
        </p:nvPicPr>
        <p:blipFill>
          <a:blip r:embed="rId2"/>
          <a:stretch>
            <a:fillRect/>
          </a:stretch>
        </p:blipFill>
        <p:spPr>
          <a:xfrm>
            <a:off x="7006231" y="4813208"/>
            <a:ext cx="1466919" cy="2075015"/>
          </a:xfrm>
          <a:prstGeom prst="rect">
            <a:avLst/>
          </a:prstGeom>
        </p:spPr>
      </p:pic>
      <p:pic>
        <p:nvPicPr>
          <p:cNvPr id="28" name="图片 2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81492" y="382445"/>
            <a:ext cx="620518" cy="620518"/>
          </a:xfrm>
          <a:prstGeom prst="rect">
            <a:avLst/>
          </a:prstGeom>
        </p:spPr>
      </p:pic>
      <p:pic>
        <p:nvPicPr>
          <p:cNvPr id="29" name="图片 2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22056" y="394936"/>
            <a:ext cx="620518" cy="620518"/>
          </a:xfrm>
          <a:prstGeom prst="rect">
            <a:avLst/>
          </a:prstGeom>
        </p:spPr>
      </p:pic>
      <p:sp>
        <p:nvSpPr>
          <p:cNvPr id="31" name="文本框 30"/>
          <p:cNvSpPr txBox="1"/>
          <p:nvPr/>
        </p:nvSpPr>
        <p:spPr>
          <a:xfrm>
            <a:off x="9148061" y="4079083"/>
            <a:ext cx="2785126" cy="707886"/>
          </a:xfrm>
          <a:prstGeom prst="rect">
            <a:avLst/>
          </a:prstGeom>
          <a:noFill/>
        </p:spPr>
        <p:txBody>
          <a:bodyPr wrap="square">
            <a:spAutoFit/>
          </a:bodyPr>
          <a:lstStyle/>
          <a:p>
            <a:pPr marL="0" marR="0" algn="ctr">
              <a:spcBef>
                <a:spcPts val="0"/>
              </a:spcBef>
              <a:spcAft>
                <a:spcPts val="0"/>
              </a:spcAft>
            </a:pPr>
            <a:r>
              <a:rPr lang="en-US" altLang="zh-CN" sz="2000" b="0" i="0" kern="100" spc="25" dirty="0">
                <a:effectLst/>
                <a:latin typeface="Aa语文老师的字 (非商业使用)" panose="02010600010101010101" pitchFamily="2" charset="-122"/>
                <a:ea typeface="Aa语文老师的字 (非商业使用)" panose="02010600010101010101" pitchFamily="2" charset="-122"/>
              </a:rPr>
              <a:t>1925.7</a:t>
            </a:r>
            <a:r>
              <a:rPr lang="zh-CN" altLang="en-US" sz="2000" b="0" i="0" kern="100" spc="25" dirty="0">
                <a:effectLst/>
                <a:latin typeface="Aa语文老师的字 (非商业使用)" panose="02010600010101010101" pitchFamily="2" charset="-122"/>
                <a:ea typeface="Aa语文老师的字 (非商业使用)" panose="02010600010101010101" pitchFamily="2" charset="-122"/>
              </a:rPr>
              <a:t>  </a:t>
            </a:r>
            <a:endParaRPr lang="en-US" altLang="zh-CN" sz="2000" b="0" i="0" kern="100" spc="25" dirty="0">
              <a:effectLst/>
              <a:latin typeface="Aa语文老师的字 (非商业使用)" panose="02010600010101010101" pitchFamily="2" charset="-122"/>
              <a:ea typeface="Aa语文老师的字 (非商业使用)" panose="02010600010101010101" pitchFamily="2" charset="-122"/>
            </a:endParaRPr>
          </a:p>
          <a:p>
            <a:pPr marL="0" marR="0" algn="ctr">
              <a:spcBef>
                <a:spcPts val="0"/>
              </a:spcBef>
              <a:spcAft>
                <a:spcPts val="0"/>
              </a:spcAft>
            </a:pPr>
            <a:r>
              <a:rPr lang="zh-CN" altLang="en-US" sz="2000" i="0" kern="100" spc="25" dirty="0">
                <a:effectLst/>
                <a:highlight>
                  <a:srgbClr val="FFFF00"/>
                </a:highlight>
                <a:latin typeface="Aa语文老师的字 (非商业使用)" panose="02010600010101010101" pitchFamily="2" charset="-122"/>
                <a:ea typeface="Aa语文老师的字 (非商业使用)" panose="02010600010101010101" pitchFamily="2" charset="-122"/>
              </a:rPr>
              <a:t>广州国民政府</a:t>
            </a:r>
            <a:r>
              <a:rPr lang="zh-CN" altLang="en-US" sz="2000" b="0" i="0" kern="100" spc="25" dirty="0">
                <a:effectLst/>
                <a:latin typeface="Aa语文老师的字 (非商业使用)" panose="02010600010101010101" pitchFamily="2" charset="-122"/>
                <a:ea typeface="Aa语文老师的字 (非商业使用)" panose="02010600010101010101" pitchFamily="2" charset="-122"/>
              </a:rPr>
              <a:t>成立</a:t>
            </a:r>
            <a:r>
              <a:rPr lang="zh-CN" altLang="en-US" sz="2000" kern="100" spc="25" dirty="0">
                <a:latin typeface="Aa语文老师的字 (非商业使用)" panose="02010600010101010101" pitchFamily="2" charset="-122"/>
                <a:ea typeface="Aa语文老师的字 (非商业使用)" panose="02010600010101010101" pitchFamily="2" charset="-122"/>
              </a:rPr>
              <a:t>。</a:t>
            </a:r>
            <a:endParaRPr lang="zh-CN" altLang="en-US" sz="2400" kern="100" dirty="0">
              <a:effectLst/>
              <a:latin typeface="Aa语文老师的字 (非商业使用)" panose="02010600010101010101" pitchFamily="2" charset="-122"/>
              <a:ea typeface="Aa语文老师的字 (非商业使用)" panose="02010600010101010101" pitchFamily="2" charset="-122"/>
            </a:endParaRPr>
          </a:p>
        </p:txBody>
      </p:sp>
      <p:sp>
        <p:nvSpPr>
          <p:cNvPr id="32" name="文本框 31"/>
          <p:cNvSpPr txBox="1"/>
          <p:nvPr/>
        </p:nvSpPr>
        <p:spPr>
          <a:xfrm>
            <a:off x="9102986" y="2552116"/>
            <a:ext cx="2830201" cy="707886"/>
          </a:xfrm>
          <a:prstGeom prst="rect">
            <a:avLst/>
          </a:prstGeom>
          <a:noFill/>
        </p:spPr>
        <p:txBody>
          <a:bodyPr wrap="square">
            <a:spAutoFit/>
          </a:bodyPr>
          <a:lstStyle/>
          <a:p>
            <a:pPr marL="0" marR="0" algn="ctr">
              <a:spcBef>
                <a:spcPts val="0"/>
              </a:spcBef>
              <a:spcAft>
                <a:spcPts val="0"/>
              </a:spcAft>
            </a:pPr>
            <a:r>
              <a:rPr lang="en-US" altLang="zh-CN" sz="2000" b="0" i="0" kern="100" spc="25" dirty="0">
                <a:effectLst/>
                <a:latin typeface="Aa语文老师的字 (非商业使用)" panose="02010600010101010101" pitchFamily="2" charset="-122"/>
                <a:ea typeface="Aa语文老师的字 (非商业使用)" panose="02010600010101010101" pitchFamily="2" charset="-122"/>
              </a:rPr>
              <a:t>1927.1 </a:t>
            </a:r>
            <a:r>
              <a:rPr lang="zh-CN" altLang="en-US" sz="2000" b="0" i="0" kern="100" spc="25" dirty="0">
                <a:effectLst/>
                <a:latin typeface="Aa语文老师的字 (非商业使用)" panose="02010600010101010101" pitchFamily="2" charset="-122"/>
                <a:ea typeface="Aa语文老师的字 (非商业使用)" panose="02010600010101010101" pitchFamily="2" charset="-122"/>
              </a:rPr>
              <a:t>  </a:t>
            </a:r>
            <a:endParaRPr lang="en-US" altLang="zh-CN" sz="2000" b="0" i="0" kern="100" spc="25" dirty="0">
              <a:effectLst/>
              <a:latin typeface="Aa语文老师的字 (非商业使用)" panose="02010600010101010101" pitchFamily="2" charset="-122"/>
              <a:ea typeface="Aa语文老师的字 (非商业使用)" panose="02010600010101010101" pitchFamily="2" charset="-122"/>
            </a:endParaRPr>
          </a:p>
          <a:p>
            <a:pPr marL="0" marR="0" algn="ctr">
              <a:spcBef>
                <a:spcPts val="0"/>
              </a:spcBef>
              <a:spcAft>
                <a:spcPts val="0"/>
              </a:spcAft>
            </a:pPr>
            <a:r>
              <a:rPr lang="zh-CN" altLang="en-US" sz="2000" i="0" kern="100" spc="25" dirty="0">
                <a:effectLst/>
                <a:latin typeface="Aa语文老师的字 (非商业使用)" panose="02010600010101010101" pitchFamily="2" charset="-122"/>
                <a:ea typeface="Aa语文老师的字 (非商业使用)" panose="02010600010101010101" pitchFamily="2" charset="-122"/>
              </a:rPr>
              <a:t>广州国民政府迁往</a:t>
            </a:r>
            <a:r>
              <a:rPr lang="zh-CN" altLang="en-US" sz="2000" i="0" kern="100" spc="25" dirty="0">
                <a:effectLst/>
                <a:highlight>
                  <a:srgbClr val="FFFF00"/>
                </a:highlight>
                <a:latin typeface="Aa语文老师的字 (非商业使用)" panose="02010600010101010101" pitchFamily="2" charset="-122"/>
                <a:ea typeface="Aa语文老师的字 (非商业使用)" panose="02010600010101010101" pitchFamily="2" charset="-122"/>
              </a:rPr>
              <a:t>武汉</a:t>
            </a:r>
            <a:r>
              <a:rPr lang="zh-CN" altLang="en-US" sz="2000" kern="100" spc="25" dirty="0">
                <a:latin typeface="Aa语文老师的字 (非商业使用)" panose="02010600010101010101" pitchFamily="2" charset="-122"/>
                <a:ea typeface="Aa语文老师的字 (非商业使用)" panose="02010600010101010101" pitchFamily="2" charset="-122"/>
              </a:rPr>
              <a:t>。</a:t>
            </a:r>
            <a:endParaRPr lang="zh-CN" altLang="en-US" sz="2400" kern="100" dirty="0">
              <a:effectLst/>
              <a:latin typeface="Aa语文老师的字 (非商业使用)" panose="02010600010101010101" pitchFamily="2" charset="-122"/>
              <a:ea typeface="Aa语文老师的字 (非商业使用)" panose="02010600010101010101" pitchFamily="2" charset="-122"/>
            </a:endParaRPr>
          </a:p>
        </p:txBody>
      </p:sp>
      <p:sp>
        <p:nvSpPr>
          <p:cNvPr id="33" name="箭头: 右 32"/>
          <p:cNvSpPr/>
          <p:nvPr/>
        </p:nvSpPr>
        <p:spPr>
          <a:xfrm rot="16200000">
            <a:off x="10173745" y="3451853"/>
            <a:ext cx="590552" cy="400718"/>
          </a:xfrm>
          <a:prstGeom prst="rightArrow">
            <a:avLst/>
          </a:prstGeom>
          <a:solidFill>
            <a:srgbClr val="D91F0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latin typeface="Aa语文老师的字 (非商业使用)" panose="02010600010101010101" pitchFamily="2" charset="-122"/>
              <a:ea typeface="Aa语文老师的字 (非商业使用)" panose="02010600010101010101" pitchFamily="2" charset="-122"/>
            </a:endParaRPr>
          </a:p>
        </p:txBody>
      </p:sp>
      <p:sp>
        <p:nvSpPr>
          <p:cNvPr id="34" name="矩形 33"/>
          <p:cNvSpPr/>
          <p:nvPr/>
        </p:nvSpPr>
        <p:spPr>
          <a:xfrm>
            <a:off x="9101755" y="1842911"/>
            <a:ext cx="2830201" cy="590550"/>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rgbClr val="C00000"/>
                </a:solidFill>
                <a:latin typeface="二字元煜臣拙宋简" panose="02010604000000000000" pitchFamily="2" charset="-122"/>
                <a:ea typeface="二字元煜臣拙宋简" panose="02010604000000000000" pitchFamily="2" charset="-122"/>
              </a:rPr>
              <a:t>关于广州国民政府（汪）</a:t>
            </a:r>
            <a:endParaRPr lang="zh-CN" altLang="en-US" sz="2000" dirty="0">
              <a:solidFill>
                <a:srgbClr val="C00000"/>
              </a:solidFill>
              <a:latin typeface="二字元煜臣拙宋简" panose="02010604000000000000" pitchFamily="2" charset="-122"/>
              <a:ea typeface="二字元煜臣拙宋简" panose="02010604000000000000" pitchFamily="2" charset="-122"/>
            </a:endParaRPr>
          </a:p>
        </p:txBody>
      </p:sp>
      <p:pic>
        <p:nvPicPr>
          <p:cNvPr id="37" name="图片 36"/>
          <p:cNvPicPr>
            <a:picLocks noChangeAspect="1"/>
          </p:cNvPicPr>
          <p:nvPr/>
        </p:nvPicPr>
        <p:blipFill rotWithShape="1">
          <a:blip r:embed="rId4" cstate="print">
            <a:extLst>
              <a:ext uri="{28A0092B-C50C-407E-A947-70E740481C1C}">
                <a14:useLocalDpi xmlns:a14="http://schemas.microsoft.com/office/drawing/2010/main" val="0"/>
              </a:ext>
            </a:extLst>
          </a:blip>
          <a:srcRect l="14826" t="25239" r="7822" b="39922"/>
          <a:stretch>
            <a:fillRect/>
          </a:stretch>
        </p:blipFill>
        <p:spPr>
          <a:xfrm>
            <a:off x="8409994" y="4786969"/>
            <a:ext cx="3890863" cy="2147793"/>
          </a:xfrm>
          <a:prstGeom prst="rect">
            <a:avLst/>
          </a:prstGeom>
        </p:spPr>
      </p:pic>
      <p:sp>
        <p:nvSpPr>
          <p:cNvPr id="38" name="矩形 37"/>
          <p:cNvSpPr/>
          <p:nvPr/>
        </p:nvSpPr>
        <p:spPr>
          <a:xfrm>
            <a:off x="10176956" y="4854349"/>
            <a:ext cx="2008238" cy="155456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latin typeface="Aa语文老师的字 (非商业使用)" panose="02010600010101010101" pitchFamily="2" charset="-122"/>
                <a:ea typeface="Aa语文老师的字 (非商业使用)" panose="02010600010101010101" pitchFamily="2" charset="-122"/>
              </a:rPr>
              <a:t>教训：必须坚持对革命的</a:t>
            </a:r>
            <a:r>
              <a:rPr lang="zh-CN" altLang="en-US" sz="2000" dirty="0">
                <a:highlight>
                  <a:srgbClr val="FF0000"/>
                </a:highlight>
                <a:latin typeface="Aa语文老师的字 (非商业使用)" panose="02010600010101010101" pitchFamily="2" charset="-122"/>
                <a:ea typeface="Aa语文老师的字 (非商业使用)" panose="02010600010101010101" pitchFamily="2" charset="-122"/>
              </a:rPr>
              <a:t>领导权</a:t>
            </a:r>
            <a:r>
              <a:rPr lang="zh-CN" altLang="en-US" sz="2000" dirty="0">
                <a:latin typeface="Aa语文老师的字 (非商业使用)" panose="02010600010101010101" pitchFamily="2" charset="-122"/>
                <a:ea typeface="Aa语文老师的字 (非商业使用)" panose="02010600010101010101" pitchFamily="2" charset="-122"/>
              </a:rPr>
              <a:t>；必须</a:t>
            </a:r>
            <a:r>
              <a:rPr lang="zh-CN" altLang="en-US" sz="2000" dirty="0">
                <a:highlight>
                  <a:srgbClr val="FF0000"/>
                </a:highlight>
                <a:latin typeface="Aa语文老师的字 (非商业使用)" panose="02010600010101010101" pitchFamily="2" charset="-122"/>
                <a:ea typeface="Aa语文老师的字 (非商业使用)" panose="02010600010101010101" pitchFamily="2" charset="-122"/>
              </a:rPr>
              <a:t>掌握武装</a:t>
            </a:r>
            <a:r>
              <a:rPr lang="zh-CN" altLang="en-US" sz="2000" dirty="0">
                <a:latin typeface="Aa语文老师的字 (非商业使用)" panose="02010600010101010101" pitchFamily="2" charset="-122"/>
                <a:ea typeface="Aa语文老师的字 (非商业使用)" panose="02010600010101010101" pitchFamily="2" charset="-122"/>
              </a:rPr>
              <a:t>，坚持武装斗争。</a:t>
            </a:r>
            <a:endParaRPr lang="zh-CN" altLang="en-US" sz="2000" dirty="0">
              <a:latin typeface="Aa语文老师的字 (非商业使用)" panose="02010600010101010101" pitchFamily="2" charset="-122"/>
              <a:ea typeface="Aa语文老师的字 (非商业使用)" panose="0201060001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par>
                          <p:cTn id="8" fill="hold">
                            <p:stCondLst>
                              <p:cond delay="500"/>
                            </p:stCondLst>
                            <p:childTnLst>
                              <p:par>
                                <p:cTn id="9" presetID="16" presetClass="entr" presetSubtype="21"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barn(inVertical)">
                                      <p:cBhvr>
                                        <p:cTn id="11" dur="500"/>
                                        <p:tgtEl>
                                          <p:spTgt spid="4"/>
                                        </p:tgtEl>
                                      </p:cBhvr>
                                    </p:animEffect>
                                  </p:childTnLst>
                                </p:cTn>
                              </p:par>
                            </p:childTnLst>
                          </p:cTn>
                        </p:par>
                        <p:par>
                          <p:cTn id="12" fill="hold">
                            <p:stCondLst>
                              <p:cond delay="1000"/>
                            </p:stCondLst>
                            <p:childTnLst>
                              <p:par>
                                <p:cTn id="13" presetID="53" presetClass="entr" presetSubtype="16" fill="hold" nodeType="afterEffect">
                                  <p:stCondLst>
                                    <p:cond delay="0"/>
                                  </p:stCondLst>
                                  <p:childTnLst>
                                    <p:set>
                                      <p:cBhvr>
                                        <p:cTn id="14" dur="1" fill="hold">
                                          <p:stCondLst>
                                            <p:cond delay="0"/>
                                          </p:stCondLst>
                                        </p:cTn>
                                        <p:tgtEl>
                                          <p:spTgt spid="28"/>
                                        </p:tgtEl>
                                        <p:attrNameLst>
                                          <p:attrName>style.visibility</p:attrName>
                                        </p:attrNameLst>
                                      </p:cBhvr>
                                      <p:to>
                                        <p:strVal val="visible"/>
                                      </p:to>
                                    </p:set>
                                    <p:anim calcmode="lin" valueType="num">
                                      <p:cBhvr>
                                        <p:cTn id="15" dur="500" fill="hold"/>
                                        <p:tgtEl>
                                          <p:spTgt spid="28"/>
                                        </p:tgtEl>
                                        <p:attrNameLst>
                                          <p:attrName>ppt_w</p:attrName>
                                        </p:attrNameLst>
                                      </p:cBhvr>
                                      <p:tavLst>
                                        <p:tav tm="0">
                                          <p:val>
                                            <p:fltVal val="0"/>
                                          </p:val>
                                        </p:tav>
                                        <p:tav tm="100000">
                                          <p:val>
                                            <p:strVal val="#ppt_w"/>
                                          </p:val>
                                        </p:tav>
                                      </p:tavLst>
                                    </p:anim>
                                    <p:anim calcmode="lin" valueType="num">
                                      <p:cBhvr>
                                        <p:cTn id="16" dur="500" fill="hold"/>
                                        <p:tgtEl>
                                          <p:spTgt spid="28"/>
                                        </p:tgtEl>
                                        <p:attrNameLst>
                                          <p:attrName>ppt_h</p:attrName>
                                        </p:attrNameLst>
                                      </p:cBhvr>
                                      <p:tavLst>
                                        <p:tav tm="0">
                                          <p:val>
                                            <p:fltVal val="0"/>
                                          </p:val>
                                        </p:tav>
                                        <p:tav tm="100000">
                                          <p:val>
                                            <p:strVal val="#ppt_h"/>
                                          </p:val>
                                        </p:tav>
                                      </p:tavLst>
                                    </p:anim>
                                    <p:animEffect transition="in" filter="fade">
                                      <p:cBhvr>
                                        <p:cTn id="17" dur="500"/>
                                        <p:tgtEl>
                                          <p:spTgt spid="28"/>
                                        </p:tgtEl>
                                      </p:cBhvr>
                                    </p:animEffect>
                                  </p:childTnLst>
                                </p:cTn>
                              </p:par>
                            </p:childTnLst>
                          </p:cTn>
                        </p:par>
                        <p:par>
                          <p:cTn id="18" fill="hold">
                            <p:stCondLst>
                              <p:cond delay="1500"/>
                            </p:stCondLst>
                            <p:childTnLst>
                              <p:par>
                                <p:cTn id="19" presetID="53" presetClass="entr" presetSubtype="16" fill="hold" nodeType="afterEffect">
                                  <p:stCondLst>
                                    <p:cond delay="0"/>
                                  </p:stCondLst>
                                  <p:childTnLst>
                                    <p:set>
                                      <p:cBhvr>
                                        <p:cTn id="20" dur="1" fill="hold">
                                          <p:stCondLst>
                                            <p:cond delay="0"/>
                                          </p:stCondLst>
                                        </p:cTn>
                                        <p:tgtEl>
                                          <p:spTgt spid="29"/>
                                        </p:tgtEl>
                                        <p:attrNameLst>
                                          <p:attrName>style.visibility</p:attrName>
                                        </p:attrNameLst>
                                      </p:cBhvr>
                                      <p:to>
                                        <p:strVal val="visible"/>
                                      </p:to>
                                    </p:set>
                                    <p:anim calcmode="lin" valueType="num">
                                      <p:cBhvr>
                                        <p:cTn id="21" dur="500" fill="hold"/>
                                        <p:tgtEl>
                                          <p:spTgt spid="29"/>
                                        </p:tgtEl>
                                        <p:attrNameLst>
                                          <p:attrName>ppt_w</p:attrName>
                                        </p:attrNameLst>
                                      </p:cBhvr>
                                      <p:tavLst>
                                        <p:tav tm="0">
                                          <p:val>
                                            <p:fltVal val="0"/>
                                          </p:val>
                                        </p:tav>
                                        <p:tav tm="100000">
                                          <p:val>
                                            <p:strVal val="#ppt_w"/>
                                          </p:val>
                                        </p:tav>
                                      </p:tavLst>
                                    </p:anim>
                                    <p:anim calcmode="lin" valueType="num">
                                      <p:cBhvr>
                                        <p:cTn id="22" dur="500" fill="hold"/>
                                        <p:tgtEl>
                                          <p:spTgt spid="29"/>
                                        </p:tgtEl>
                                        <p:attrNameLst>
                                          <p:attrName>ppt_h</p:attrName>
                                        </p:attrNameLst>
                                      </p:cBhvr>
                                      <p:tavLst>
                                        <p:tav tm="0">
                                          <p:val>
                                            <p:fltVal val="0"/>
                                          </p:val>
                                        </p:tav>
                                        <p:tav tm="100000">
                                          <p:val>
                                            <p:strVal val="#ppt_h"/>
                                          </p:val>
                                        </p:tav>
                                      </p:tavLst>
                                    </p:anim>
                                    <p:animEffect transition="in" filter="fade">
                                      <p:cBhvr>
                                        <p:cTn id="23" dur="500"/>
                                        <p:tgtEl>
                                          <p:spTgt spid="29"/>
                                        </p:tgtEl>
                                      </p:cBhvr>
                                    </p:animEffect>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fade">
                                      <p:cBhvr>
                                        <p:cTn id="28" dur="1000"/>
                                        <p:tgtEl>
                                          <p:spTgt spid="2"/>
                                        </p:tgtEl>
                                      </p:cBhvr>
                                    </p:animEffect>
                                    <p:anim calcmode="lin" valueType="num">
                                      <p:cBhvr>
                                        <p:cTn id="29" dur="1000" fill="hold"/>
                                        <p:tgtEl>
                                          <p:spTgt spid="2"/>
                                        </p:tgtEl>
                                        <p:attrNameLst>
                                          <p:attrName>ppt_x</p:attrName>
                                        </p:attrNameLst>
                                      </p:cBhvr>
                                      <p:tavLst>
                                        <p:tav tm="0">
                                          <p:val>
                                            <p:strVal val="#ppt_x"/>
                                          </p:val>
                                        </p:tav>
                                        <p:tav tm="100000">
                                          <p:val>
                                            <p:strVal val="#ppt_x"/>
                                          </p:val>
                                        </p:tav>
                                      </p:tavLst>
                                    </p:anim>
                                    <p:anim calcmode="lin" valueType="num">
                                      <p:cBhvr>
                                        <p:cTn id="30" dur="1000" fill="hold"/>
                                        <p:tgtEl>
                                          <p:spTgt spid="2"/>
                                        </p:tgtEl>
                                        <p:attrNameLst>
                                          <p:attrName>ppt_y</p:attrName>
                                        </p:attrNameLst>
                                      </p:cBhvr>
                                      <p:tavLst>
                                        <p:tav tm="0">
                                          <p:val>
                                            <p:strVal val="#ppt_y+.1"/>
                                          </p:val>
                                        </p:tav>
                                        <p:tav tm="100000">
                                          <p:val>
                                            <p:strVal val="#ppt_y"/>
                                          </p:val>
                                        </p:tav>
                                      </p:tavLst>
                                    </p:anim>
                                  </p:childTnLst>
                                </p:cTn>
                              </p:par>
                              <p:par>
                                <p:cTn id="31" presetID="16" presetClass="entr" presetSubtype="21" fill="hold" grpId="0" nodeType="with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barn(inVertical)">
                                      <p:cBhvr>
                                        <p:cTn id="33" dur="500"/>
                                        <p:tgtEl>
                                          <p:spTgt spid="5"/>
                                        </p:tgtEl>
                                      </p:cBhvr>
                                    </p:animEffect>
                                  </p:childTnLst>
                                </p:cTn>
                              </p:par>
                              <p:par>
                                <p:cTn id="34" presetID="16" presetClass="entr" presetSubtype="21" fill="hold" grpId="0" nodeType="withEffect">
                                  <p:stCondLst>
                                    <p:cond delay="0"/>
                                  </p:stCondLst>
                                  <p:childTnLst>
                                    <p:set>
                                      <p:cBhvr>
                                        <p:cTn id="35" dur="1" fill="hold">
                                          <p:stCondLst>
                                            <p:cond delay="0"/>
                                          </p:stCondLst>
                                        </p:cTn>
                                        <p:tgtEl>
                                          <p:spTgt spid="6"/>
                                        </p:tgtEl>
                                        <p:attrNameLst>
                                          <p:attrName>style.visibility</p:attrName>
                                        </p:attrNameLst>
                                      </p:cBhvr>
                                      <p:to>
                                        <p:strVal val="visible"/>
                                      </p:to>
                                    </p:set>
                                    <p:animEffect transition="in" filter="barn(inVertical)">
                                      <p:cBhvr>
                                        <p:cTn id="36" dur="500"/>
                                        <p:tgtEl>
                                          <p:spTgt spid="6"/>
                                        </p:tgtEl>
                                      </p:cBhvr>
                                    </p:animEffect>
                                  </p:childTnLst>
                                </p:cTn>
                              </p:par>
                              <p:par>
                                <p:cTn id="37" presetID="16" presetClass="entr" presetSubtype="21" fill="hold" grpId="0" nodeType="withEffect">
                                  <p:stCondLst>
                                    <p:cond delay="0"/>
                                  </p:stCondLst>
                                  <p:childTnLst>
                                    <p:set>
                                      <p:cBhvr>
                                        <p:cTn id="38" dur="1" fill="hold">
                                          <p:stCondLst>
                                            <p:cond delay="0"/>
                                          </p:stCondLst>
                                        </p:cTn>
                                        <p:tgtEl>
                                          <p:spTgt spid="7"/>
                                        </p:tgtEl>
                                        <p:attrNameLst>
                                          <p:attrName>style.visibility</p:attrName>
                                        </p:attrNameLst>
                                      </p:cBhvr>
                                      <p:to>
                                        <p:strVal val="visible"/>
                                      </p:to>
                                    </p:set>
                                    <p:animEffect transition="in" filter="barn(inVertical)">
                                      <p:cBhvr>
                                        <p:cTn id="39" dur="500"/>
                                        <p:tgtEl>
                                          <p:spTgt spid="7"/>
                                        </p:tgtEl>
                                      </p:cBhvr>
                                    </p:animEffect>
                                  </p:childTnLst>
                                </p:cTn>
                              </p:par>
                              <p:par>
                                <p:cTn id="40" presetID="16" presetClass="entr" presetSubtype="21" fill="hold" grpId="0" nodeType="withEffect">
                                  <p:stCondLst>
                                    <p:cond delay="0"/>
                                  </p:stCondLst>
                                  <p:childTnLst>
                                    <p:set>
                                      <p:cBhvr>
                                        <p:cTn id="41" dur="1" fill="hold">
                                          <p:stCondLst>
                                            <p:cond delay="0"/>
                                          </p:stCondLst>
                                        </p:cTn>
                                        <p:tgtEl>
                                          <p:spTgt spid="8"/>
                                        </p:tgtEl>
                                        <p:attrNameLst>
                                          <p:attrName>style.visibility</p:attrName>
                                        </p:attrNameLst>
                                      </p:cBhvr>
                                      <p:to>
                                        <p:strVal val="visible"/>
                                      </p:to>
                                    </p:set>
                                    <p:animEffect transition="in" filter="barn(inVertical)">
                                      <p:cBhvr>
                                        <p:cTn id="42" dur="500"/>
                                        <p:tgtEl>
                                          <p:spTgt spid="8"/>
                                        </p:tgtEl>
                                      </p:cBhvr>
                                    </p:animEffect>
                                  </p:childTnLst>
                                </p:cTn>
                              </p:par>
                              <p:par>
                                <p:cTn id="43" presetID="16" presetClass="entr" presetSubtype="21" fill="hold" grpId="0" nodeType="withEffect">
                                  <p:stCondLst>
                                    <p:cond delay="0"/>
                                  </p:stCondLst>
                                  <p:childTnLst>
                                    <p:set>
                                      <p:cBhvr>
                                        <p:cTn id="44" dur="1" fill="hold">
                                          <p:stCondLst>
                                            <p:cond delay="0"/>
                                          </p:stCondLst>
                                        </p:cTn>
                                        <p:tgtEl>
                                          <p:spTgt spid="9"/>
                                        </p:tgtEl>
                                        <p:attrNameLst>
                                          <p:attrName>style.visibility</p:attrName>
                                        </p:attrNameLst>
                                      </p:cBhvr>
                                      <p:to>
                                        <p:strVal val="visible"/>
                                      </p:to>
                                    </p:set>
                                    <p:animEffect transition="in" filter="barn(inVertical)">
                                      <p:cBhvr>
                                        <p:cTn id="45" dur="500"/>
                                        <p:tgtEl>
                                          <p:spTgt spid="9"/>
                                        </p:tgtEl>
                                      </p:cBhvr>
                                    </p:animEffect>
                                  </p:childTnLst>
                                </p:cTn>
                              </p:par>
                              <p:par>
                                <p:cTn id="46" presetID="16" presetClass="entr" presetSubtype="21" fill="hold" grpId="0" nodeType="withEffect">
                                  <p:stCondLst>
                                    <p:cond delay="0"/>
                                  </p:stCondLst>
                                  <p:childTnLst>
                                    <p:set>
                                      <p:cBhvr>
                                        <p:cTn id="47" dur="1" fill="hold">
                                          <p:stCondLst>
                                            <p:cond delay="0"/>
                                          </p:stCondLst>
                                        </p:cTn>
                                        <p:tgtEl>
                                          <p:spTgt spid="10"/>
                                        </p:tgtEl>
                                        <p:attrNameLst>
                                          <p:attrName>style.visibility</p:attrName>
                                        </p:attrNameLst>
                                      </p:cBhvr>
                                      <p:to>
                                        <p:strVal val="visible"/>
                                      </p:to>
                                    </p:set>
                                    <p:animEffect transition="in" filter="barn(inVertical)">
                                      <p:cBhvr>
                                        <p:cTn id="48" dur="500"/>
                                        <p:tgtEl>
                                          <p:spTgt spid="10"/>
                                        </p:tgtEl>
                                      </p:cBhvr>
                                    </p:animEffect>
                                  </p:childTnLst>
                                </p:cTn>
                              </p:par>
                              <p:par>
                                <p:cTn id="49" presetID="16" presetClass="entr" presetSubtype="21" fill="hold" grpId="0" nodeType="withEffect">
                                  <p:stCondLst>
                                    <p:cond delay="0"/>
                                  </p:stCondLst>
                                  <p:childTnLst>
                                    <p:set>
                                      <p:cBhvr>
                                        <p:cTn id="50" dur="1" fill="hold">
                                          <p:stCondLst>
                                            <p:cond delay="0"/>
                                          </p:stCondLst>
                                        </p:cTn>
                                        <p:tgtEl>
                                          <p:spTgt spid="11"/>
                                        </p:tgtEl>
                                        <p:attrNameLst>
                                          <p:attrName>style.visibility</p:attrName>
                                        </p:attrNameLst>
                                      </p:cBhvr>
                                      <p:to>
                                        <p:strVal val="visible"/>
                                      </p:to>
                                    </p:set>
                                    <p:animEffect transition="in" filter="barn(inVertical)">
                                      <p:cBhvr>
                                        <p:cTn id="51" dur="500"/>
                                        <p:tgtEl>
                                          <p:spTgt spid="11"/>
                                        </p:tgtEl>
                                      </p:cBhvr>
                                    </p:animEffect>
                                  </p:childTnLst>
                                </p:cTn>
                              </p:par>
                              <p:par>
                                <p:cTn id="52" presetID="16" presetClass="entr" presetSubtype="21" fill="hold" grpId="0" nodeType="withEffect">
                                  <p:stCondLst>
                                    <p:cond delay="0"/>
                                  </p:stCondLst>
                                  <p:childTnLst>
                                    <p:set>
                                      <p:cBhvr>
                                        <p:cTn id="53" dur="1" fill="hold">
                                          <p:stCondLst>
                                            <p:cond delay="0"/>
                                          </p:stCondLst>
                                        </p:cTn>
                                        <p:tgtEl>
                                          <p:spTgt spid="12"/>
                                        </p:tgtEl>
                                        <p:attrNameLst>
                                          <p:attrName>style.visibility</p:attrName>
                                        </p:attrNameLst>
                                      </p:cBhvr>
                                      <p:to>
                                        <p:strVal val="visible"/>
                                      </p:to>
                                    </p:set>
                                    <p:animEffect transition="in" filter="barn(inVertical)">
                                      <p:cBhvr>
                                        <p:cTn id="54" dur="500"/>
                                        <p:tgtEl>
                                          <p:spTgt spid="12"/>
                                        </p:tgtEl>
                                      </p:cBhvr>
                                    </p:animEffect>
                                  </p:childTnLst>
                                </p:cTn>
                              </p:par>
                            </p:childTnLst>
                          </p:cTn>
                        </p:par>
                      </p:childTnLst>
                    </p:cTn>
                  </p:par>
                  <p:par>
                    <p:cTn id="55" fill="hold">
                      <p:stCondLst>
                        <p:cond delay="indefinite"/>
                      </p:stCondLst>
                      <p:childTnLst>
                        <p:par>
                          <p:cTn id="56" fill="hold">
                            <p:stCondLst>
                              <p:cond delay="0"/>
                            </p:stCondLst>
                            <p:childTnLst>
                              <p:par>
                                <p:cTn id="57" presetID="42" presetClass="entr" presetSubtype="0" fill="hold" grpId="0" nodeType="clickEffect">
                                  <p:stCondLst>
                                    <p:cond delay="0"/>
                                  </p:stCondLst>
                                  <p:childTnLst>
                                    <p:set>
                                      <p:cBhvr>
                                        <p:cTn id="58" dur="1" fill="hold">
                                          <p:stCondLst>
                                            <p:cond delay="0"/>
                                          </p:stCondLst>
                                        </p:cTn>
                                        <p:tgtEl>
                                          <p:spTgt spid="13"/>
                                        </p:tgtEl>
                                        <p:attrNameLst>
                                          <p:attrName>style.visibility</p:attrName>
                                        </p:attrNameLst>
                                      </p:cBhvr>
                                      <p:to>
                                        <p:strVal val="visible"/>
                                      </p:to>
                                    </p:set>
                                    <p:animEffect transition="in" filter="fade">
                                      <p:cBhvr>
                                        <p:cTn id="59" dur="1000"/>
                                        <p:tgtEl>
                                          <p:spTgt spid="13"/>
                                        </p:tgtEl>
                                      </p:cBhvr>
                                    </p:animEffect>
                                    <p:anim calcmode="lin" valueType="num">
                                      <p:cBhvr>
                                        <p:cTn id="60" dur="1000" fill="hold"/>
                                        <p:tgtEl>
                                          <p:spTgt spid="13"/>
                                        </p:tgtEl>
                                        <p:attrNameLst>
                                          <p:attrName>ppt_x</p:attrName>
                                        </p:attrNameLst>
                                      </p:cBhvr>
                                      <p:tavLst>
                                        <p:tav tm="0">
                                          <p:val>
                                            <p:strVal val="#ppt_x"/>
                                          </p:val>
                                        </p:tav>
                                        <p:tav tm="100000">
                                          <p:val>
                                            <p:strVal val="#ppt_x"/>
                                          </p:val>
                                        </p:tav>
                                      </p:tavLst>
                                    </p:anim>
                                    <p:anim calcmode="lin" valueType="num">
                                      <p:cBhvr>
                                        <p:cTn id="61"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62" fill="hold">
                      <p:stCondLst>
                        <p:cond delay="indefinite"/>
                      </p:stCondLst>
                      <p:childTnLst>
                        <p:par>
                          <p:cTn id="63" fill="hold">
                            <p:stCondLst>
                              <p:cond delay="0"/>
                            </p:stCondLst>
                            <p:childTnLst>
                              <p:par>
                                <p:cTn id="64" presetID="42" presetClass="entr" presetSubtype="0" fill="hold" grpId="0" nodeType="clickEffect">
                                  <p:stCondLst>
                                    <p:cond delay="0"/>
                                  </p:stCondLst>
                                  <p:childTnLst>
                                    <p:set>
                                      <p:cBhvr>
                                        <p:cTn id="65" dur="1" fill="hold">
                                          <p:stCondLst>
                                            <p:cond delay="0"/>
                                          </p:stCondLst>
                                        </p:cTn>
                                        <p:tgtEl>
                                          <p:spTgt spid="14"/>
                                        </p:tgtEl>
                                        <p:attrNameLst>
                                          <p:attrName>style.visibility</p:attrName>
                                        </p:attrNameLst>
                                      </p:cBhvr>
                                      <p:to>
                                        <p:strVal val="visible"/>
                                      </p:to>
                                    </p:set>
                                    <p:animEffect transition="in" filter="fade">
                                      <p:cBhvr>
                                        <p:cTn id="66" dur="1000"/>
                                        <p:tgtEl>
                                          <p:spTgt spid="14"/>
                                        </p:tgtEl>
                                      </p:cBhvr>
                                    </p:animEffect>
                                    <p:anim calcmode="lin" valueType="num">
                                      <p:cBhvr>
                                        <p:cTn id="67" dur="1000" fill="hold"/>
                                        <p:tgtEl>
                                          <p:spTgt spid="14"/>
                                        </p:tgtEl>
                                        <p:attrNameLst>
                                          <p:attrName>ppt_x</p:attrName>
                                        </p:attrNameLst>
                                      </p:cBhvr>
                                      <p:tavLst>
                                        <p:tav tm="0">
                                          <p:val>
                                            <p:strVal val="#ppt_x"/>
                                          </p:val>
                                        </p:tav>
                                        <p:tav tm="100000">
                                          <p:val>
                                            <p:strVal val="#ppt_x"/>
                                          </p:val>
                                        </p:tav>
                                      </p:tavLst>
                                    </p:anim>
                                    <p:anim calcmode="lin" valueType="num">
                                      <p:cBhvr>
                                        <p:cTn id="68"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42" presetClass="entr" presetSubtype="0" fill="hold" grpId="0" nodeType="clickEffect">
                                  <p:stCondLst>
                                    <p:cond delay="0"/>
                                  </p:stCondLst>
                                  <p:childTnLst>
                                    <p:set>
                                      <p:cBhvr>
                                        <p:cTn id="72" dur="1" fill="hold">
                                          <p:stCondLst>
                                            <p:cond delay="0"/>
                                          </p:stCondLst>
                                        </p:cTn>
                                        <p:tgtEl>
                                          <p:spTgt spid="15"/>
                                        </p:tgtEl>
                                        <p:attrNameLst>
                                          <p:attrName>style.visibility</p:attrName>
                                        </p:attrNameLst>
                                      </p:cBhvr>
                                      <p:to>
                                        <p:strVal val="visible"/>
                                      </p:to>
                                    </p:set>
                                    <p:animEffect transition="in" filter="fade">
                                      <p:cBhvr>
                                        <p:cTn id="73" dur="1000"/>
                                        <p:tgtEl>
                                          <p:spTgt spid="15"/>
                                        </p:tgtEl>
                                      </p:cBhvr>
                                    </p:animEffect>
                                    <p:anim calcmode="lin" valueType="num">
                                      <p:cBhvr>
                                        <p:cTn id="74" dur="1000" fill="hold"/>
                                        <p:tgtEl>
                                          <p:spTgt spid="15"/>
                                        </p:tgtEl>
                                        <p:attrNameLst>
                                          <p:attrName>ppt_x</p:attrName>
                                        </p:attrNameLst>
                                      </p:cBhvr>
                                      <p:tavLst>
                                        <p:tav tm="0">
                                          <p:val>
                                            <p:strVal val="#ppt_x"/>
                                          </p:val>
                                        </p:tav>
                                        <p:tav tm="100000">
                                          <p:val>
                                            <p:strVal val="#ppt_x"/>
                                          </p:val>
                                        </p:tav>
                                      </p:tavLst>
                                    </p:anim>
                                    <p:anim calcmode="lin" valueType="num">
                                      <p:cBhvr>
                                        <p:cTn id="75"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76" fill="hold">
                      <p:stCondLst>
                        <p:cond delay="indefinite"/>
                      </p:stCondLst>
                      <p:childTnLst>
                        <p:par>
                          <p:cTn id="77" fill="hold">
                            <p:stCondLst>
                              <p:cond delay="0"/>
                            </p:stCondLst>
                            <p:childTnLst>
                              <p:par>
                                <p:cTn id="78" presetID="42" presetClass="entr" presetSubtype="0" fill="hold" grpId="0" nodeType="clickEffect">
                                  <p:stCondLst>
                                    <p:cond delay="0"/>
                                  </p:stCondLst>
                                  <p:childTnLst>
                                    <p:set>
                                      <p:cBhvr>
                                        <p:cTn id="79" dur="1" fill="hold">
                                          <p:stCondLst>
                                            <p:cond delay="0"/>
                                          </p:stCondLst>
                                        </p:cTn>
                                        <p:tgtEl>
                                          <p:spTgt spid="16"/>
                                        </p:tgtEl>
                                        <p:attrNameLst>
                                          <p:attrName>style.visibility</p:attrName>
                                        </p:attrNameLst>
                                      </p:cBhvr>
                                      <p:to>
                                        <p:strVal val="visible"/>
                                      </p:to>
                                    </p:set>
                                    <p:animEffect transition="in" filter="fade">
                                      <p:cBhvr>
                                        <p:cTn id="80" dur="1000"/>
                                        <p:tgtEl>
                                          <p:spTgt spid="16"/>
                                        </p:tgtEl>
                                      </p:cBhvr>
                                    </p:animEffect>
                                    <p:anim calcmode="lin" valueType="num">
                                      <p:cBhvr>
                                        <p:cTn id="81" dur="1000" fill="hold"/>
                                        <p:tgtEl>
                                          <p:spTgt spid="16"/>
                                        </p:tgtEl>
                                        <p:attrNameLst>
                                          <p:attrName>ppt_x</p:attrName>
                                        </p:attrNameLst>
                                      </p:cBhvr>
                                      <p:tavLst>
                                        <p:tav tm="0">
                                          <p:val>
                                            <p:strVal val="#ppt_x"/>
                                          </p:val>
                                        </p:tav>
                                        <p:tav tm="100000">
                                          <p:val>
                                            <p:strVal val="#ppt_x"/>
                                          </p:val>
                                        </p:tav>
                                      </p:tavLst>
                                    </p:anim>
                                    <p:anim calcmode="lin" valueType="num">
                                      <p:cBhvr>
                                        <p:cTn id="82"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83" fill="hold">
                      <p:stCondLst>
                        <p:cond delay="indefinite"/>
                      </p:stCondLst>
                      <p:childTnLst>
                        <p:par>
                          <p:cTn id="84" fill="hold">
                            <p:stCondLst>
                              <p:cond delay="0"/>
                            </p:stCondLst>
                            <p:childTnLst>
                              <p:par>
                                <p:cTn id="85" presetID="42" presetClass="entr" presetSubtype="0" fill="hold" grpId="0" nodeType="clickEffect">
                                  <p:stCondLst>
                                    <p:cond delay="0"/>
                                  </p:stCondLst>
                                  <p:childTnLst>
                                    <p:set>
                                      <p:cBhvr>
                                        <p:cTn id="86" dur="1" fill="hold">
                                          <p:stCondLst>
                                            <p:cond delay="0"/>
                                          </p:stCondLst>
                                        </p:cTn>
                                        <p:tgtEl>
                                          <p:spTgt spid="17"/>
                                        </p:tgtEl>
                                        <p:attrNameLst>
                                          <p:attrName>style.visibility</p:attrName>
                                        </p:attrNameLst>
                                      </p:cBhvr>
                                      <p:to>
                                        <p:strVal val="visible"/>
                                      </p:to>
                                    </p:set>
                                    <p:animEffect transition="in" filter="fade">
                                      <p:cBhvr>
                                        <p:cTn id="87" dur="1000"/>
                                        <p:tgtEl>
                                          <p:spTgt spid="17"/>
                                        </p:tgtEl>
                                      </p:cBhvr>
                                    </p:animEffect>
                                    <p:anim calcmode="lin" valueType="num">
                                      <p:cBhvr>
                                        <p:cTn id="88" dur="1000" fill="hold"/>
                                        <p:tgtEl>
                                          <p:spTgt spid="17"/>
                                        </p:tgtEl>
                                        <p:attrNameLst>
                                          <p:attrName>ppt_x</p:attrName>
                                        </p:attrNameLst>
                                      </p:cBhvr>
                                      <p:tavLst>
                                        <p:tav tm="0">
                                          <p:val>
                                            <p:strVal val="#ppt_x"/>
                                          </p:val>
                                        </p:tav>
                                        <p:tav tm="100000">
                                          <p:val>
                                            <p:strVal val="#ppt_x"/>
                                          </p:val>
                                        </p:tav>
                                      </p:tavLst>
                                    </p:anim>
                                    <p:anim calcmode="lin" valueType="num">
                                      <p:cBhvr>
                                        <p:cTn id="89" dur="1000" fill="hold"/>
                                        <p:tgtEl>
                                          <p:spTgt spid="17"/>
                                        </p:tgtEl>
                                        <p:attrNameLst>
                                          <p:attrName>ppt_y</p:attrName>
                                        </p:attrNameLst>
                                      </p:cBhvr>
                                      <p:tavLst>
                                        <p:tav tm="0">
                                          <p:val>
                                            <p:strVal val="#ppt_y+.1"/>
                                          </p:val>
                                        </p:tav>
                                        <p:tav tm="100000">
                                          <p:val>
                                            <p:strVal val="#ppt_y"/>
                                          </p:val>
                                        </p:tav>
                                      </p:tavLst>
                                    </p:anim>
                                  </p:childTnLst>
                                </p:cTn>
                              </p:par>
                            </p:childTnLst>
                          </p:cTn>
                        </p:par>
                        <p:par>
                          <p:cTn id="90" fill="hold">
                            <p:stCondLst>
                              <p:cond delay="1000"/>
                            </p:stCondLst>
                            <p:childTnLst>
                              <p:par>
                                <p:cTn id="91" presetID="14" presetClass="entr" presetSubtype="10" fill="hold" nodeType="afterEffect">
                                  <p:stCondLst>
                                    <p:cond delay="0"/>
                                  </p:stCondLst>
                                  <p:childTnLst>
                                    <p:set>
                                      <p:cBhvr>
                                        <p:cTn id="92" dur="1" fill="hold">
                                          <p:stCondLst>
                                            <p:cond delay="0"/>
                                          </p:stCondLst>
                                        </p:cTn>
                                        <p:tgtEl>
                                          <p:spTgt spid="23"/>
                                        </p:tgtEl>
                                        <p:attrNameLst>
                                          <p:attrName>style.visibility</p:attrName>
                                        </p:attrNameLst>
                                      </p:cBhvr>
                                      <p:to>
                                        <p:strVal val="visible"/>
                                      </p:to>
                                    </p:set>
                                    <p:animEffect transition="in" filter="randombar(horizontal)">
                                      <p:cBhvr>
                                        <p:cTn id="93" dur="500"/>
                                        <p:tgtEl>
                                          <p:spTgt spid="23"/>
                                        </p:tgtEl>
                                      </p:cBhvr>
                                    </p:animEffect>
                                  </p:childTnLst>
                                </p:cTn>
                              </p:par>
                            </p:childTnLst>
                          </p:cTn>
                        </p:par>
                      </p:childTnLst>
                    </p:cTn>
                  </p:par>
                  <p:par>
                    <p:cTn id="94" fill="hold">
                      <p:stCondLst>
                        <p:cond delay="indefinite"/>
                      </p:stCondLst>
                      <p:childTnLst>
                        <p:par>
                          <p:cTn id="95" fill="hold">
                            <p:stCondLst>
                              <p:cond delay="0"/>
                            </p:stCondLst>
                            <p:childTnLst>
                              <p:par>
                                <p:cTn id="96" presetID="42" presetClass="entr" presetSubtype="0" fill="hold" grpId="0" nodeType="clickEffect">
                                  <p:stCondLst>
                                    <p:cond delay="0"/>
                                  </p:stCondLst>
                                  <p:childTnLst>
                                    <p:set>
                                      <p:cBhvr>
                                        <p:cTn id="97" dur="1" fill="hold">
                                          <p:stCondLst>
                                            <p:cond delay="0"/>
                                          </p:stCondLst>
                                        </p:cTn>
                                        <p:tgtEl>
                                          <p:spTgt spid="24"/>
                                        </p:tgtEl>
                                        <p:attrNameLst>
                                          <p:attrName>style.visibility</p:attrName>
                                        </p:attrNameLst>
                                      </p:cBhvr>
                                      <p:to>
                                        <p:strVal val="visible"/>
                                      </p:to>
                                    </p:set>
                                    <p:animEffect transition="in" filter="fade">
                                      <p:cBhvr>
                                        <p:cTn id="98" dur="1000"/>
                                        <p:tgtEl>
                                          <p:spTgt spid="24"/>
                                        </p:tgtEl>
                                      </p:cBhvr>
                                    </p:animEffect>
                                    <p:anim calcmode="lin" valueType="num">
                                      <p:cBhvr>
                                        <p:cTn id="99" dur="1000" fill="hold"/>
                                        <p:tgtEl>
                                          <p:spTgt spid="24"/>
                                        </p:tgtEl>
                                        <p:attrNameLst>
                                          <p:attrName>ppt_x</p:attrName>
                                        </p:attrNameLst>
                                      </p:cBhvr>
                                      <p:tavLst>
                                        <p:tav tm="0">
                                          <p:val>
                                            <p:strVal val="#ppt_x"/>
                                          </p:val>
                                        </p:tav>
                                        <p:tav tm="100000">
                                          <p:val>
                                            <p:strVal val="#ppt_x"/>
                                          </p:val>
                                        </p:tav>
                                      </p:tavLst>
                                    </p:anim>
                                    <p:anim calcmode="lin" valueType="num">
                                      <p:cBhvr>
                                        <p:cTn id="100"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101" fill="hold">
                      <p:stCondLst>
                        <p:cond delay="indefinite"/>
                      </p:stCondLst>
                      <p:childTnLst>
                        <p:par>
                          <p:cTn id="102" fill="hold">
                            <p:stCondLst>
                              <p:cond delay="0"/>
                            </p:stCondLst>
                            <p:childTnLst>
                              <p:par>
                                <p:cTn id="103" presetID="42" presetClass="entr" presetSubtype="0" fill="hold" grpId="0" nodeType="clickEffect">
                                  <p:stCondLst>
                                    <p:cond delay="0"/>
                                  </p:stCondLst>
                                  <p:childTnLst>
                                    <p:set>
                                      <p:cBhvr>
                                        <p:cTn id="104" dur="1" fill="hold">
                                          <p:stCondLst>
                                            <p:cond delay="0"/>
                                          </p:stCondLst>
                                        </p:cTn>
                                        <p:tgtEl>
                                          <p:spTgt spid="25"/>
                                        </p:tgtEl>
                                        <p:attrNameLst>
                                          <p:attrName>style.visibility</p:attrName>
                                        </p:attrNameLst>
                                      </p:cBhvr>
                                      <p:to>
                                        <p:strVal val="visible"/>
                                      </p:to>
                                    </p:set>
                                    <p:animEffect transition="in" filter="fade">
                                      <p:cBhvr>
                                        <p:cTn id="105" dur="1000"/>
                                        <p:tgtEl>
                                          <p:spTgt spid="25"/>
                                        </p:tgtEl>
                                      </p:cBhvr>
                                    </p:animEffect>
                                    <p:anim calcmode="lin" valueType="num">
                                      <p:cBhvr>
                                        <p:cTn id="106" dur="1000" fill="hold"/>
                                        <p:tgtEl>
                                          <p:spTgt spid="25"/>
                                        </p:tgtEl>
                                        <p:attrNameLst>
                                          <p:attrName>ppt_x</p:attrName>
                                        </p:attrNameLst>
                                      </p:cBhvr>
                                      <p:tavLst>
                                        <p:tav tm="0">
                                          <p:val>
                                            <p:strVal val="#ppt_x"/>
                                          </p:val>
                                        </p:tav>
                                        <p:tav tm="100000">
                                          <p:val>
                                            <p:strVal val="#ppt_x"/>
                                          </p:val>
                                        </p:tav>
                                      </p:tavLst>
                                    </p:anim>
                                    <p:anim calcmode="lin" valueType="num">
                                      <p:cBhvr>
                                        <p:cTn id="107"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108" fill="hold">
                      <p:stCondLst>
                        <p:cond delay="indefinite"/>
                      </p:stCondLst>
                      <p:childTnLst>
                        <p:par>
                          <p:cTn id="109" fill="hold">
                            <p:stCondLst>
                              <p:cond delay="0"/>
                            </p:stCondLst>
                            <p:childTnLst>
                              <p:par>
                                <p:cTn id="110" presetID="42" presetClass="entr" presetSubtype="0" fill="hold" grpId="0" nodeType="clickEffect">
                                  <p:stCondLst>
                                    <p:cond delay="0"/>
                                  </p:stCondLst>
                                  <p:childTnLst>
                                    <p:set>
                                      <p:cBhvr>
                                        <p:cTn id="111" dur="1" fill="hold">
                                          <p:stCondLst>
                                            <p:cond delay="0"/>
                                          </p:stCondLst>
                                        </p:cTn>
                                        <p:tgtEl>
                                          <p:spTgt spid="18"/>
                                        </p:tgtEl>
                                        <p:attrNameLst>
                                          <p:attrName>style.visibility</p:attrName>
                                        </p:attrNameLst>
                                      </p:cBhvr>
                                      <p:to>
                                        <p:strVal val="visible"/>
                                      </p:to>
                                    </p:set>
                                    <p:animEffect transition="in" filter="fade">
                                      <p:cBhvr>
                                        <p:cTn id="112" dur="1000"/>
                                        <p:tgtEl>
                                          <p:spTgt spid="18"/>
                                        </p:tgtEl>
                                      </p:cBhvr>
                                    </p:animEffect>
                                    <p:anim calcmode="lin" valueType="num">
                                      <p:cBhvr>
                                        <p:cTn id="113" dur="1000" fill="hold"/>
                                        <p:tgtEl>
                                          <p:spTgt spid="18"/>
                                        </p:tgtEl>
                                        <p:attrNameLst>
                                          <p:attrName>ppt_x</p:attrName>
                                        </p:attrNameLst>
                                      </p:cBhvr>
                                      <p:tavLst>
                                        <p:tav tm="0">
                                          <p:val>
                                            <p:strVal val="#ppt_x"/>
                                          </p:val>
                                        </p:tav>
                                        <p:tav tm="100000">
                                          <p:val>
                                            <p:strVal val="#ppt_x"/>
                                          </p:val>
                                        </p:tav>
                                      </p:tavLst>
                                    </p:anim>
                                    <p:anim calcmode="lin" valueType="num">
                                      <p:cBhvr>
                                        <p:cTn id="114"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115" fill="hold">
                      <p:stCondLst>
                        <p:cond delay="indefinite"/>
                      </p:stCondLst>
                      <p:childTnLst>
                        <p:par>
                          <p:cTn id="116" fill="hold">
                            <p:stCondLst>
                              <p:cond delay="0"/>
                            </p:stCondLst>
                            <p:childTnLst>
                              <p:par>
                                <p:cTn id="117" presetID="42" presetClass="entr" presetSubtype="0" fill="hold" grpId="0" nodeType="clickEffect">
                                  <p:stCondLst>
                                    <p:cond delay="0"/>
                                  </p:stCondLst>
                                  <p:childTnLst>
                                    <p:set>
                                      <p:cBhvr>
                                        <p:cTn id="118" dur="1" fill="hold">
                                          <p:stCondLst>
                                            <p:cond delay="0"/>
                                          </p:stCondLst>
                                        </p:cTn>
                                        <p:tgtEl>
                                          <p:spTgt spid="19"/>
                                        </p:tgtEl>
                                        <p:attrNameLst>
                                          <p:attrName>style.visibility</p:attrName>
                                        </p:attrNameLst>
                                      </p:cBhvr>
                                      <p:to>
                                        <p:strVal val="visible"/>
                                      </p:to>
                                    </p:set>
                                    <p:animEffect transition="in" filter="fade">
                                      <p:cBhvr>
                                        <p:cTn id="119" dur="1000"/>
                                        <p:tgtEl>
                                          <p:spTgt spid="19"/>
                                        </p:tgtEl>
                                      </p:cBhvr>
                                    </p:animEffect>
                                    <p:anim calcmode="lin" valueType="num">
                                      <p:cBhvr>
                                        <p:cTn id="120" dur="1000" fill="hold"/>
                                        <p:tgtEl>
                                          <p:spTgt spid="19"/>
                                        </p:tgtEl>
                                        <p:attrNameLst>
                                          <p:attrName>ppt_x</p:attrName>
                                        </p:attrNameLst>
                                      </p:cBhvr>
                                      <p:tavLst>
                                        <p:tav tm="0">
                                          <p:val>
                                            <p:strVal val="#ppt_x"/>
                                          </p:val>
                                        </p:tav>
                                        <p:tav tm="100000">
                                          <p:val>
                                            <p:strVal val="#ppt_x"/>
                                          </p:val>
                                        </p:tav>
                                      </p:tavLst>
                                    </p:anim>
                                    <p:anim calcmode="lin" valueType="num">
                                      <p:cBhvr>
                                        <p:cTn id="121"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122" fill="hold">
                      <p:stCondLst>
                        <p:cond delay="indefinite"/>
                      </p:stCondLst>
                      <p:childTnLst>
                        <p:par>
                          <p:cTn id="123" fill="hold">
                            <p:stCondLst>
                              <p:cond delay="0"/>
                            </p:stCondLst>
                            <p:childTnLst>
                              <p:par>
                                <p:cTn id="124" presetID="42" presetClass="entr" presetSubtype="0" fill="hold" grpId="0" nodeType="clickEffect">
                                  <p:stCondLst>
                                    <p:cond delay="0"/>
                                  </p:stCondLst>
                                  <p:childTnLst>
                                    <p:set>
                                      <p:cBhvr>
                                        <p:cTn id="125" dur="1" fill="hold">
                                          <p:stCondLst>
                                            <p:cond delay="0"/>
                                          </p:stCondLst>
                                        </p:cTn>
                                        <p:tgtEl>
                                          <p:spTgt spid="20"/>
                                        </p:tgtEl>
                                        <p:attrNameLst>
                                          <p:attrName>style.visibility</p:attrName>
                                        </p:attrNameLst>
                                      </p:cBhvr>
                                      <p:to>
                                        <p:strVal val="visible"/>
                                      </p:to>
                                    </p:set>
                                    <p:animEffect transition="in" filter="fade">
                                      <p:cBhvr>
                                        <p:cTn id="126" dur="1000"/>
                                        <p:tgtEl>
                                          <p:spTgt spid="20"/>
                                        </p:tgtEl>
                                      </p:cBhvr>
                                    </p:animEffect>
                                    <p:anim calcmode="lin" valueType="num">
                                      <p:cBhvr>
                                        <p:cTn id="127" dur="1000" fill="hold"/>
                                        <p:tgtEl>
                                          <p:spTgt spid="20"/>
                                        </p:tgtEl>
                                        <p:attrNameLst>
                                          <p:attrName>ppt_x</p:attrName>
                                        </p:attrNameLst>
                                      </p:cBhvr>
                                      <p:tavLst>
                                        <p:tav tm="0">
                                          <p:val>
                                            <p:strVal val="#ppt_x"/>
                                          </p:val>
                                        </p:tav>
                                        <p:tav tm="100000">
                                          <p:val>
                                            <p:strVal val="#ppt_x"/>
                                          </p:val>
                                        </p:tav>
                                      </p:tavLst>
                                    </p:anim>
                                    <p:anim calcmode="lin" valueType="num">
                                      <p:cBhvr>
                                        <p:cTn id="128" dur="1000" fill="hold"/>
                                        <p:tgtEl>
                                          <p:spTgt spid="20"/>
                                        </p:tgtEl>
                                        <p:attrNameLst>
                                          <p:attrName>ppt_y</p:attrName>
                                        </p:attrNameLst>
                                      </p:cBhvr>
                                      <p:tavLst>
                                        <p:tav tm="0">
                                          <p:val>
                                            <p:strVal val="#ppt_y+.1"/>
                                          </p:val>
                                        </p:tav>
                                        <p:tav tm="100000">
                                          <p:val>
                                            <p:strVal val="#ppt_y"/>
                                          </p:val>
                                        </p:tav>
                                      </p:tavLst>
                                    </p:anim>
                                  </p:childTnLst>
                                </p:cTn>
                              </p:par>
                            </p:childTnLst>
                          </p:cTn>
                        </p:par>
                        <p:par>
                          <p:cTn id="129" fill="hold">
                            <p:stCondLst>
                              <p:cond delay="1000"/>
                            </p:stCondLst>
                            <p:childTnLst>
                              <p:par>
                                <p:cTn id="130" presetID="42" presetClass="entr" presetSubtype="0" fill="hold" nodeType="afterEffect">
                                  <p:stCondLst>
                                    <p:cond delay="0"/>
                                  </p:stCondLst>
                                  <p:childTnLst>
                                    <p:set>
                                      <p:cBhvr>
                                        <p:cTn id="131" dur="1" fill="hold">
                                          <p:stCondLst>
                                            <p:cond delay="0"/>
                                          </p:stCondLst>
                                        </p:cTn>
                                        <p:tgtEl>
                                          <p:spTgt spid="27"/>
                                        </p:tgtEl>
                                        <p:attrNameLst>
                                          <p:attrName>style.visibility</p:attrName>
                                        </p:attrNameLst>
                                      </p:cBhvr>
                                      <p:to>
                                        <p:strVal val="visible"/>
                                      </p:to>
                                    </p:set>
                                    <p:animEffect transition="in" filter="fade">
                                      <p:cBhvr>
                                        <p:cTn id="132" dur="1000"/>
                                        <p:tgtEl>
                                          <p:spTgt spid="27"/>
                                        </p:tgtEl>
                                      </p:cBhvr>
                                    </p:animEffect>
                                    <p:anim calcmode="lin" valueType="num">
                                      <p:cBhvr>
                                        <p:cTn id="133" dur="1000" fill="hold"/>
                                        <p:tgtEl>
                                          <p:spTgt spid="27"/>
                                        </p:tgtEl>
                                        <p:attrNameLst>
                                          <p:attrName>ppt_x</p:attrName>
                                        </p:attrNameLst>
                                      </p:cBhvr>
                                      <p:tavLst>
                                        <p:tav tm="0">
                                          <p:val>
                                            <p:strVal val="#ppt_x"/>
                                          </p:val>
                                        </p:tav>
                                        <p:tav tm="100000">
                                          <p:val>
                                            <p:strVal val="#ppt_x"/>
                                          </p:val>
                                        </p:tav>
                                      </p:tavLst>
                                    </p:anim>
                                    <p:anim calcmode="lin" valueType="num">
                                      <p:cBhvr>
                                        <p:cTn id="134" dur="1000" fill="hold"/>
                                        <p:tgtEl>
                                          <p:spTgt spid="27"/>
                                        </p:tgtEl>
                                        <p:attrNameLst>
                                          <p:attrName>ppt_y</p:attrName>
                                        </p:attrNameLst>
                                      </p:cBhvr>
                                      <p:tavLst>
                                        <p:tav tm="0">
                                          <p:val>
                                            <p:strVal val="#ppt_y+.1"/>
                                          </p:val>
                                        </p:tav>
                                        <p:tav tm="100000">
                                          <p:val>
                                            <p:strVal val="#ppt_y"/>
                                          </p:val>
                                        </p:tav>
                                      </p:tavLst>
                                    </p:anim>
                                  </p:childTnLst>
                                </p:cTn>
                              </p:par>
                            </p:childTnLst>
                          </p:cTn>
                        </p:par>
                        <p:par>
                          <p:cTn id="135" fill="hold">
                            <p:stCondLst>
                              <p:cond delay="2000"/>
                            </p:stCondLst>
                            <p:childTnLst>
                              <p:par>
                                <p:cTn id="136" presetID="53" presetClass="entr" presetSubtype="16" fill="hold" grpId="0" nodeType="afterEffect">
                                  <p:stCondLst>
                                    <p:cond delay="0"/>
                                  </p:stCondLst>
                                  <p:childTnLst>
                                    <p:set>
                                      <p:cBhvr>
                                        <p:cTn id="137" dur="1" fill="hold">
                                          <p:stCondLst>
                                            <p:cond delay="0"/>
                                          </p:stCondLst>
                                        </p:cTn>
                                        <p:tgtEl>
                                          <p:spTgt spid="26"/>
                                        </p:tgtEl>
                                        <p:attrNameLst>
                                          <p:attrName>style.visibility</p:attrName>
                                        </p:attrNameLst>
                                      </p:cBhvr>
                                      <p:to>
                                        <p:strVal val="visible"/>
                                      </p:to>
                                    </p:set>
                                    <p:anim calcmode="lin" valueType="num">
                                      <p:cBhvr>
                                        <p:cTn id="138" dur="500" fill="hold"/>
                                        <p:tgtEl>
                                          <p:spTgt spid="26"/>
                                        </p:tgtEl>
                                        <p:attrNameLst>
                                          <p:attrName>ppt_w</p:attrName>
                                        </p:attrNameLst>
                                      </p:cBhvr>
                                      <p:tavLst>
                                        <p:tav tm="0">
                                          <p:val>
                                            <p:fltVal val="0"/>
                                          </p:val>
                                        </p:tav>
                                        <p:tav tm="100000">
                                          <p:val>
                                            <p:strVal val="#ppt_w"/>
                                          </p:val>
                                        </p:tav>
                                      </p:tavLst>
                                    </p:anim>
                                    <p:anim calcmode="lin" valueType="num">
                                      <p:cBhvr>
                                        <p:cTn id="139" dur="500" fill="hold"/>
                                        <p:tgtEl>
                                          <p:spTgt spid="26"/>
                                        </p:tgtEl>
                                        <p:attrNameLst>
                                          <p:attrName>ppt_h</p:attrName>
                                        </p:attrNameLst>
                                      </p:cBhvr>
                                      <p:tavLst>
                                        <p:tav tm="0">
                                          <p:val>
                                            <p:fltVal val="0"/>
                                          </p:val>
                                        </p:tav>
                                        <p:tav tm="100000">
                                          <p:val>
                                            <p:strVal val="#ppt_h"/>
                                          </p:val>
                                        </p:tav>
                                      </p:tavLst>
                                    </p:anim>
                                    <p:animEffect transition="in" filter="fade">
                                      <p:cBhvr>
                                        <p:cTn id="140" dur="500"/>
                                        <p:tgtEl>
                                          <p:spTgt spid="26"/>
                                        </p:tgtEl>
                                      </p:cBhvr>
                                    </p:animEffect>
                                  </p:childTnLst>
                                </p:cTn>
                              </p:par>
                            </p:childTnLst>
                          </p:cTn>
                        </p:par>
                      </p:childTnLst>
                    </p:cTn>
                  </p:par>
                  <p:par>
                    <p:cTn id="141" fill="hold">
                      <p:stCondLst>
                        <p:cond delay="indefinite"/>
                      </p:stCondLst>
                      <p:childTnLst>
                        <p:par>
                          <p:cTn id="142" fill="hold">
                            <p:stCondLst>
                              <p:cond delay="0"/>
                            </p:stCondLst>
                            <p:childTnLst>
                              <p:par>
                                <p:cTn id="143" presetID="14" presetClass="entr" presetSubtype="10" fill="hold" nodeType="clickEffect">
                                  <p:stCondLst>
                                    <p:cond delay="0"/>
                                  </p:stCondLst>
                                  <p:childTnLst>
                                    <p:set>
                                      <p:cBhvr>
                                        <p:cTn id="144" dur="1" fill="hold">
                                          <p:stCondLst>
                                            <p:cond delay="0"/>
                                          </p:stCondLst>
                                        </p:cTn>
                                        <p:tgtEl>
                                          <p:spTgt spid="37"/>
                                        </p:tgtEl>
                                        <p:attrNameLst>
                                          <p:attrName>style.visibility</p:attrName>
                                        </p:attrNameLst>
                                      </p:cBhvr>
                                      <p:to>
                                        <p:strVal val="visible"/>
                                      </p:to>
                                    </p:set>
                                    <p:animEffect transition="in" filter="randombar(horizontal)">
                                      <p:cBhvr>
                                        <p:cTn id="145" dur="500"/>
                                        <p:tgtEl>
                                          <p:spTgt spid="37"/>
                                        </p:tgtEl>
                                      </p:cBhvr>
                                    </p:animEffect>
                                  </p:childTnLst>
                                </p:cTn>
                              </p:par>
                            </p:childTnLst>
                          </p:cTn>
                        </p:par>
                      </p:childTnLst>
                    </p:cTn>
                  </p:par>
                  <p:par>
                    <p:cTn id="146" fill="hold">
                      <p:stCondLst>
                        <p:cond delay="indefinite"/>
                      </p:stCondLst>
                      <p:childTnLst>
                        <p:par>
                          <p:cTn id="147" fill="hold">
                            <p:stCondLst>
                              <p:cond delay="0"/>
                            </p:stCondLst>
                            <p:childTnLst>
                              <p:par>
                                <p:cTn id="148" presetID="14" presetClass="entr" presetSubtype="10" fill="hold" grpId="0" nodeType="clickEffect">
                                  <p:stCondLst>
                                    <p:cond delay="0"/>
                                  </p:stCondLst>
                                  <p:childTnLst>
                                    <p:set>
                                      <p:cBhvr>
                                        <p:cTn id="149" dur="1" fill="hold">
                                          <p:stCondLst>
                                            <p:cond delay="0"/>
                                          </p:stCondLst>
                                        </p:cTn>
                                        <p:tgtEl>
                                          <p:spTgt spid="38"/>
                                        </p:tgtEl>
                                        <p:attrNameLst>
                                          <p:attrName>style.visibility</p:attrName>
                                        </p:attrNameLst>
                                      </p:cBhvr>
                                      <p:to>
                                        <p:strVal val="visible"/>
                                      </p:to>
                                    </p:set>
                                    <p:animEffect transition="in" filter="randombar(horizontal)">
                                      <p:cBhvr>
                                        <p:cTn id="150" dur="500"/>
                                        <p:tgtEl>
                                          <p:spTgt spid="38"/>
                                        </p:tgtEl>
                                      </p:cBhvr>
                                    </p:animEffect>
                                  </p:childTnLst>
                                </p:cTn>
                              </p:par>
                            </p:childTnLst>
                          </p:cTn>
                        </p:par>
                      </p:childTnLst>
                    </p:cTn>
                  </p:par>
                  <p:par>
                    <p:cTn id="151" fill="hold">
                      <p:stCondLst>
                        <p:cond delay="indefinite"/>
                      </p:stCondLst>
                      <p:childTnLst>
                        <p:par>
                          <p:cTn id="152" fill="hold">
                            <p:stCondLst>
                              <p:cond delay="0"/>
                            </p:stCondLst>
                            <p:childTnLst>
                              <p:par>
                                <p:cTn id="153" presetID="42" presetClass="entr" presetSubtype="0" fill="hold" grpId="0" nodeType="clickEffect">
                                  <p:stCondLst>
                                    <p:cond delay="0"/>
                                  </p:stCondLst>
                                  <p:childTnLst>
                                    <p:set>
                                      <p:cBhvr>
                                        <p:cTn id="154" dur="1" fill="hold">
                                          <p:stCondLst>
                                            <p:cond delay="0"/>
                                          </p:stCondLst>
                                        </p:cTn>
                                        <p:tgtEl>
                                          <p:spTgt spid="34"/>
                                        </p:tgtEl>
                                        <p:attrNameLst>
                                          <p:attrName>style.visibility</p:attrName>
                                        </p:attrNameLst>
                                      </p:cBhvr>
                                      <p:to>
                                        <p:strVal val="visible"/>
                                      </p:to>
                                    </p:set>
                                    <p:animEffect transition="in" filter="fade">
                                      <p:cBhvr>
                                        <p:cTn id="155" dur="1000"/>
                                        <p:tgtEl>
                                          <p:spTgt spid="34"/>
                                        </p:tgtEl>
                                      </p:cBhvr>
                                    </p:animEffect>
                                    <p:anim calcmode="lin" valueType="num">
                                      <p:cBhvr>
                                        <p:cTn id="156" dur="1000" fill="hold"/>
                                        <p:tgtEl>
                                          <p:spTgt spid="34"/>
                                        </p:tgtEl>
                                        <p:attrNameLst>
                                          <p:attrName>ppt_x</p:attrName>
                                        </p:attrNameLst>
                                      </p:cBhvr>
                                      <p:tavLst>
                                        <p:tav tm="0">
                                          <p:val>
                                            <p:strVal val="#ppt_x"/>
                                          </p:val>
                                        </p:tav>
                                        <p:tav tm="100000">
                                          <p:val>
                                            <p:strVal val="#ppt_x"/>
                                          </p:val>
                                        </p:tav>
                                      </p:tavLst>
                                    </p:anim>
                                    <p:anim calcmode="lin" valueType="num">
                                      <p:cBhvr>
                                        <p:cTn id="157" dur="1000" fill="hold"/>
                                        <p:tgtEl>
                                          <p:spTgt spid="34"/>
                                        </p:tgtEl>
                                        <p:attrNameLst>
                                          <p:attrName>ppt_y</p:attrName>
                                        </p:attrNameLst>
                                      </p:cBhvr>
                                      <p:tavLst>
                                        <p:tav tm="0">
                                          <p:val>
                                            <p:strVal val="#ppt_y+.1"/>
                                          </p:val>
                                        </p:tav>
                                        <p:tav tm="100000">
                                          <p:val>
                                            <p:strVal val="#ppt_y"/>
                                          </p:val>
                                        </p:tav>
                                      </p:tavLst>
                                    </p:anim>
                                  </p:childTnLst>
                                </p:cTn>
                              </p:par>
                            </p:childTnLst>
                          </p:cTn>
                        </p:par>
                        <p:par>
                          <p:cTn id="158" fill="hold">
                            <p:stCondLst>
                              <p:cond delay="1000"/>
                            </p:stCondLst>
                            <p:childTnLst>
                              <p:par>
                                <p:cTn id="159" presetID="42" presetClass="entr" presetSubtype="0" fill="hold" grpId="0" nodeType="afterEffect">
                                  <p:stCondLst>
                                    <p:cond delay="0"/>
                                  </p:stCondLst>
                                  <p:childTnLst>
                                    <p:set>
                                      <p:cBhvr>
                                        <p:cTn id="160" dur="1" fill="hold">
                                          <p:stCondLst>
                                            <p:cond delay="0"/>
                                          </p:stCondLst>
                                        </p:cTn>
                                        <p:tgtEl>
                                          <p:spTgt spid="31"/>
                                        </p:tgtEl>
                                        <p:attrNameLst>
                                          <p:attrName>style.visibility</p:attrName>
                                        </p:attrNameLst>
                                      </p:cBhvr>
                                      <p:to>
                                        <p:strVal val="visible"/>
                                      </p:to>
                                    </p:set>
                                    <p:animEffect transition="in" filter="fade">
                                      <p:cBhvr>
                                        <p:cTn id="161" dur="1000"/>
                                        <p:tgtEl>
                                          <p:spTgt spid="31"/>
                                        </p:tgtEl>
                                      </p:cBhvr>
                                    </p:animEffect>
                                    <p:anim calcmode="lin" valueType="num">
                                      <p:cBhvr>
                                        <p:cTn id="162" dur="1000" fill="hold"/>
                                        <p:tgtEl>
                                          <p:spTgt spid="31"/>
                                        </p:tgtEl>
                                        <p:attrNameLst>
                                          <p:attrName>ppt_x</p:attrName>
                                        </p:attrNameLst>
                                      </p:cBhvr>
                                      <p:tavLst>
                                        <p:tav tm="0">
                                          <p:val>
                                            <p:strVal val="#ppt_x"/>
                                          </p:val>
                                        </p:tav>
                                        <p:tav tm="100000">
                                          <p:val>
                                            <p:strVal val="#ppt_x"/>
                                          </p:val>
                                        </p:tav>
                                      </p:tavLst>
                                    </p:anim>
                                    <p:anim calcmode="lin" valueType="num">
                                      <p:cBhvr>
                                        <p:cTn id="163" dur="1000" fill="hold"/>
                                        <p:tgtEl>
                                          <p:spTgt spid="31"/>
                                        </p:tgtEl>
                                        <p:attrNameLst>
                                          <p:attrName>ppt_y</p:attrName>
                                        </p:attrNameLst>
                                      </p:cBhvr>
                                      <p:tavLst>
                                        <p:tav tm="0">
                                          <p:val>
                                            <p:strVal val="#ppt_y+.1"/>
                                          </p:val>
                                        </p:tav>
                                        <p:tav tm="100000">
                                          <p:val>
                                            <p:strVal val="#ppt_y"/>
                                          </p:val>
                                        </p:tav>
                                      </p:tavLst>
                                    </p:anim>
                                  </p:childTnLst>
                                </p:cTn>
                              </p:par>
                            </p:childTnLst>
                          </p:cTn>
                        </p:par>
                        <p:par>
                          <p:cTn id="164" fill="hold">
                            <p:stCondLst>
                              <p:cond delay="2000"/>
                            </p:stCondLst>
                            <p:childTnLst>
                              <p:par>
                                <p:cTn id="165" presetID="22" presetClass="entr" presetSubtype="4" fill="hold" grpId="0" nodeType="afterEffect">
                                  <p:stCondLst>
                                    <p:cond delay="0"/>
                                  </p:stCondLst>
                                  <p:childTnLst>
                                    <p:set>
                                      <p:cBhvr>
                                        <p:cTn id="166" dur="1" fill="hold">
                                          <p:stCondLst>
                                            <p:cond delay="0"/>
                                          </p:stCondLst>
                                        </p:cTn>
                                        <p:tgtEl>
                                          <p:spTgt spid="33"/>
                                        </p:tgtEl>
                                        <p:attrNameLst>
                                          <p:attrName>style.visibility</p:attrName>
                                        </p:attrNameLst>
                                      </p:cBhvr>
                                      <p:to>
                                        <p:strVal val="visible"/>
                                      </p:to>
                                    </p:set>
                                    <p:animEffect transition="in" filter="wipe(down)">
                                      <p:cBhvr>
                                        <p:cTn id="167" dur="500"/>
                                        <p:tgtEl>
                                          <p:spTgt spid="33"/>
                                        </p:tgtEl>
                                      </p:cBhvr>
                                    </p:animEffect>
                                  </p:childTnLst>
                                </p:cTn>
                              </p:par>
                            </p:childTnLst>
                          </p:cTn>
                        </p:par>
                        <p:par>
                          <p:cTn id="168" fill="hold">
                            <p:stCondLst>
                              <p:cond delay="2500"/>
                            </p:stCondLst>
                            <p:childTnLst>
                              <p:par>
                                <p:cTn id="169" presetID="42" presetClass="entr" presetSubtype="0" fill="hold" grpId="0" nodeType="afterEffect">
                                  <p:stCondLst>
                                    <p:cond delay="0"/>
                                  </p:stCondLst>
                                  <p:childTnLst>
                                    <p:set>
                                      <p:cBhvr>
                                        <p:cTn id="170" dur="1" fill="hold">
                                          <p:stCondLst>
                                            <p:cond delay="0"/>
                                          </p:stCondLst>
                                        </p:cTn>
                                        <p:tgtEl>
                                          <p:spTgt spid="32"/>
                                        </p:tgtEl>
                                        <p:attrNameLst>
                                          <p:attrName>style.visibility</p:attrName>
                                        </p:attrNameLst>
                                      </p:cBhvr>
                                      <p:to>
                                        <p:strVal val="visible"/>
                                      </p:to>
                                    </p:set>
                                    <p:animEffect transition="in" filter="fade">
                                      <p:cBhvr>
                                        <p:cTn id="171" dur="1000"/>
                                        <p:tgtEl>
                                          <p:spTgt spid="32"/>
                                        </p:tgtEl>
                                      </p:cBhvr>
                                    </p:animEffect>
                                    <p:anim calcmode="lin" valueType="num">
                                      <p:cBhvr>
                                        <p:cTn id="172" dur="1000" fill="hold"/>
                                        <p:tgtEl>
                                          <p:spTgt spid="32"/>
                                        </p:tgtEl>
                                        <p:attrNameLst>
                                          <p:attrName>ppt_x</p:attrName>
                                        </p:attrNameLst>
                                      </p:cBhvr>
                                      <p:tavLst>
                                        <p:tav tm="0">
                                          <p:val>
                                            <p:strVal val="#ppt_x"/>
                                          </p:val>
                                        </p:tav>
                                        <p:tav tm="100000">
                                          <p:val>
                                            <p:strVal val="#ppt_x"/>
                                          </p:val>
                                        </p:tav>
                                      </p:tavLst>
                                    </p:anim>
                                    <p:anim calcmode="lin" valueType="num">
                                      <p:cBhvr>
                                        <p:cTn id="173" dur="1000" fill="hold"/>
                                        <p:tgtEl>
                                          <p:spTgt spid="3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4" grpId="0" animBg="1"/>
      <p:bldP spid="5" grpId="0" animBg="1"/>
      <p:bldP spid="6" grpId="0" animBg="1"/>
      <p:bldP spid="7" grpId="0" animBg="1"/>
      <p:bldP spid="8" grpId="0" animBg="1"/>
      <p:bldP spid="9" grpId="0" animBg="1"/>
      <p:bldP spid="10" grpId="0" animBg="1"/>
      <p:bldP spid="11" grpId="0" animBg="1"/>
      <p:bldP spid="12" grpId="0" animBg="1"/>
      <p:bldP spid="13" grpId="0"/>
      <p:bldP spid="14" grpId="0"/>
      <p:bldP spid="15" grpId="0"/>
      <p:bldP spid="16" grpId="0"/>
      <p:bldP spid="17" grpId="0"/>
      <p:bldP spid="18" grpId="0"/>
      <p:bldP spid="19" grpId="0"/>
      <p:bldP spid="20" grpId="0"/>
      <p:bldP spid="24" grpId="0"/>
      <p:bldP spid="25" grpId="0"/>
      <p:bldP spid="26" grpId="0" animBg="1"/>
      <p:bldP spid="31" grpId="0"/>
      <p:bldP spid="32" grpId="0"/>
      <p:bldP spid="33" grpId="0" animBg="1"/>
      <p:bldP spid="34" grpId="0" animBg="1"/>
      <p:bldP spid="38"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528"/>
          <p:cNvSpPr>
            <a:spLocks noEditPoints="1"/>
          </p:cNvSpPr>
          <p:nvPr/>
        </p:nvSpPr>
        <p:spPr bwMode="auto">
          <a:xfrm>
            <a:off x="116433" y="510827"/>
            <a:ext cx="9049337" cy="523316"/>
          </a:xfrm>
          <a:custGeom>
            <a:avLst/>
            <a:gdLst>
              <a:gd name="T0" fmla="*/ 7 w 409"/>
              <a:gd name="T1" fmla="*/ 40 h 138"/>
              <a:gd name="T2" fmla="*/ 5 w 409"/>
              <a:gd name="T3" fmla="*/ 47 h 138"/>
              <a:gd name="T4" fmla="*/ 5 w 409"/>
              <a:gd name="T5" fmla="*/ 51 h 138"/>
              <a:gd name="T6" fmla="*/ 6 w 409"/>
              <a:gd name="T7" fmla="*/ 56 h 138"/>
              <a:gd name="T8" fmla="*/ 3 w 409"/>
              <a:gd name="T9" fmla="*/ 60 h 138"/>
              <a:gd name="T10" fmla="*/ 4 w 409"/>
              <a:gd name="T11" fmla="*/ 67 h 138"/>
              <a:gd name="T12" fmla="*/ 5 w 409"/>
              <a:gd name="T13" fmla="*/ 70 h 138"/>
              <a:gd name="T14" fmla="*/ 11 w 409"/>
              <a:gd name="T15" fmla="*/ 76 h 138"/>
              <a:gd name="T16" fmla="*/ 6 w 409"/>
              <a:gd name="T17" fmla="*/ 80 h 138"/>
              <a:gd name="T18" fmla="*/ 9 w 409"/>
              <a:gd name="T19" fmla="*/ 85 h 138"/>
              <a:gd name="T20" fmla="*/ 5 w 409"/>
              <a:gd name="T21" fmla="*/ 92 h 138"/>
              <a:gd name="T22" fmla="*/ 7 w 409"/>
              <a:gd name="T23" fmla="*/ 97 h 138"/>
              <a:gd name="T24" fmla="*/ 4 w 409"/>
              <a:gd name="T25" fmla="*/ 103 h 138"/>
              <a:gd name="T26" fmla="*/ 7 w 409"/>
              <a:gd name="T27" fmla="*/ 108 h 138"/>
              <a:gd name="T28" fmla="*/ 5 w 409"/>
              <a:gd name="T29" fmla="*/ 114 h 138"/>
              <a:gd name="T30" fmla="*/ 6 w 409"/>
              <a:gd name="T31" fmla="*/ 124 h 138"/>
              <a:gd name="T32" fmla="*/ 163 w 409"/>
              <a:gd name="T33" fmla="*/ 135 h 138"/>
              <a:gd name="T34" fmla="*/ 335 w 409"/>
              <a:gd name="T35" fmla="*/ 138 h 138"/>
              <a:gd name="T36" fmla="*/ 131 w 409"/>
              <a:gd name="T37" fmla="*/ 134 h 138"/>
              <a:gd name="T38" fmla="*/ 176 w 409"/>
              <a:gd name="T39" fmla="*/ 132 h 138"/>
              <a:gd name="T40" fmla="*/ 236 w 409"/>
              <a:gd name="T41" fmla="*/ 132 h 138"/>
              <a:gd name="T42" fmla="*/ 399 w 409"/>
              <a:gd name="T43" fmla="*/ 130 h 138"/>
              <a:gd name="T44" fmla="*/ 393 w 409"/>
              <a:gd name="T45" fmla="*/ 123 h 138"/>
              <a:gd name="T46" fmla="*/ 392 w 409"/>
              <a:gd name="T47" fmla="*/ 116 h 138"/>
              <a:gd name="T48" fmla="*/ 387 w 409"/>
              <a:gd name="T49" fmla="*/ 111 h 138"/>
              <a:gd name="T50" fmla="*/ 402 w 409"/>
              <a:gd name="T51" fmla="*/ 107 h 138"/>
              <a:gd name="T52" fmla="*/ 400 w 409"/>
              <a:gd name="T53" fmla="*/ 98 h 138"/>
              <a:gd name="T54" fmla="*/ 400 w 409"/>
              <a:gd name="T55" fmla="*/ 88 h 138"/>
              <a:gd name="T56" fmla="*/ 393 w 409"/>
              <a:gd name="T57" fmla="*/ 80 h 138"/>
              <a:gd name="T58" fmla="*/ 401 w 409"/>
              <a:gd name="T59" fmla="*/ 73 h 138"/>
              <a:gd name="T60" fmla="*/ 400 w 409"/>
              <a:gd name="T61" fmla="*/ 52 h 138"/>
              <a:gd name="T62" fmla="*/ 397 w 409"/>
              <a:gd name="T63" fmla="*/ 47 h 138"/>
              <a:gd name="T64" fmla="*/ 407 w 409"/>
              <a:gd name="T65" fmla="*/ 38 h 138"/>
              <a:gd name="T66" fmla="*/ 406 w 409"/>
              <a:gd name="T67" fmla="*/ 29 h 138"/>
              <a:gd name="T68" fmla="*/ 399 w 409"/>
              <a:gd name="T69" fmla="*/ 14 h 138"/>
              <a:gd name="T70" fmla="*/ 228 w 409"/>
              <a:gd name="T71" fmla="*/ 7 h 138"/>
              <a:gd name="T72" fmla="*/ 192 w 409"/>
              <a:gd name="T73" fmla="*/ 6 h 138"/>
              <a:gd name="T74" fmla="*/ 128 w 409"/>
              <a:gd name="T75" fmla="*/ 6 h 138"/>
              <a:gd name="T76" fmla="*/ 104 w 409"/>
              <a:gd name="T77" fmla="*/ 6 h 138"/>
              <a:gd name="T78" fmla="*/ 98 w 409"/>
              <a:gd name="T79" fmla="*/ 8 h 138"/>
              <a:gd name="T80" fmla="*/ 8 w 409"/>
              <a:gd name="T81" fmla="*/ 23 h 138"/>
              <a:gd name="T82" fmla="*/ 9 w 409"/>
              <a:gd name="T83" fmla="*/ 34 h 138"/>
              <a:gd name="T84" fmla="*/ 372 w 409"/>
              <a:gd name="T85" fmla="*/ 35 h 138"/>
              <a:gd name="T86" fmla="*/ 372 w 409"/>
              <a:gd name="T87" fmla="*/ 36 h 138"/>
              <a:gd name="T88" fmla="*/ 383 w 409"/>
              <a:gd name="T89" fmla="*/ 15 h 138"/>
              <a:gd name="T90" fmla="*/ 336 w 409"/>
              <a:gd name="T91" fmla="*/ 47 h 138"/>
              <a:gd name="T92" fmla="*/ 315 w 409"/>
              <a:gd name="T93" fmla="*/ 47 h 138"/>
              <a:gd name="T94" fmla="*/ 107 w 409"/>
              <a:gd name="T95" fmla="*/ 8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09" h="138">
                <a:moveTo>
                  <a:pt x="1" y="36"/>
                </a:moveTo>
                <a:cubicBezTo>
                  <a:pt x="3" y="36"/>
                  <a:pt x="6" y="37"/>
                  <a:pt x="7" y="39"/>
                </a:cubicBezTo>
                <a:cubicBezTo>
                  <a:pt x="7" y="40"/>
                  <a:pt x="7" y="40"/>
                  <a:pt x="7" y="40"/>
                </a:cubicBezTo>
                <a:cubicBezTo>
                  <a:pt x="7" y="41"/>
                  <a:pt x="8" y="41"/>
                  <a:pt x="8" y="42"/>
                </a:cubicBezTo>
                <a:cubicBezTo>
                  <a:pt x="7" y="44"/>
                  <a:pt x="4" y="43"/>
                  <a:pt x="2" y="44"/>
                </a:cubicBezTo>
                <a:cubicBezTo>
                  <a:pt x="2" y="47"/>
                  <a:pt x="6" y="44"/>
                  <a:pt x="5" y="47"/>
                </a:cubicBezTo>
                <a:cubicBezTo>
                  <a:pt x="3" y="47"/>
                  <a:pt x="3" y="47"/>
                  <a:pt x="3" y="47"/>
                </a:cubicBezTo>
                <a:cubicBezTo>
                  <a:pt x="4" y="49"/>
                  <a:pt x="8" y="48"/>
                  <a:pt x="9" y="51"/>
                </a:cubicBezTo>
                <a:cubicBezTo>
                  <a:pt x="8" y="52"/>
                  <a:pt x="7" y="51"/>
                  <a:pt x="5" y="51"/>
                </a:cubicBezTo>
                <a:cubicBezTo>
                  <a:pt x="7" y="53"/>
                  <a:pt x="7" y="53"/>
                  <a:pt x="7" y="53"/>
                </a:cubicBezTo>
                <a:cubicBezTo>
                  <a:pt x="6" y="54"/>
                  <a:pt x="6" y="55"/>
                  <a:pt x="5" y="54"/>
                </a:cubicBezTo>
                <a:cubicBezTo>
                  <a:pt x="6" y="56"/>
                  <a:pt x="6" y="56"/>
                  <a:pt x="6" y="56"/>
                </a:cubicBezTo>
                <a:cubicBezTo>
                  <a:pt x="3" y="57"/>
                  <a:pt x="3" y="57"/>
                  <a:pt x="3" y="57"/>
                </a:cubicBezTo>
                <a:cubicBezTo>
                  <a:pt x="5" y="59"/>
                  <a:pt x="5" y="59"/>
                  <a:pt x="5" y="59"/>
                </a:cubicBezTo>
                <a:cubicBezTo>
                  <a:pt x="3" y="60"/>
                  <a:pt x="3" y="60"/>
                  <a:pt x="3" y="60"/>
                </a:cubicBezTo>
                <a:cubicBezTo>
                  <a:pt x="6" y="61"/>
                  <a:pt x="9" y="62"/>
                  <a:pt x="11" y="64"/>
                </a:cubicBezTo>
                <a:cubicBezTo>
                  <a:pt x="4" y="65"/>
                  <a:pt x="4" y="65"/>
                  <a:pt x="4" y="65"/>
                </a:cubicBezTo>
                <a:cubicBezTo>
                  <a:pt x="4" y="66"/>
                  <a:pt x="4" y="67"/>
                  <a:pt x="4" y="67"/>
                </a:cubicBezTo>
                <a:cubicBezTo>
                  <a:pt x="3" y="67"/>
                  <a:pt x="3" y="67"/>
                  <a:pt x="3" y="67"/>
                </a:cubicBezTo>
                <a:cubicBezTo>
                  <a:pt x="4" y="68"/>
                  <a:pt x="7" y="68"/>
                  <a:pt x="9" y="69"/>
                </a:cubicBezTo>
                <a:cubicBezTo>
                  <a:pt x="7" y="70"/>
                  <a:pt x="5" y="69"/>
                  <a:pt x="5" y="70"/>
                </a:cubicBezTo>
                <a:cubicBezTo>
                  <a:pt x="6" y="72"/>
                  <a:pt x="8" y="70"/>
                  <a:pt x="8" y="72"/>
                </a:cubicBezTo>
                <a:cubicBezTo>
                  <a:pt x="6" y="73"/>
                  <a:pt x="5" y="71"/>
                  <a:pt x="4" y="73"/>
                </a:cubicBezTo>
                <a:cubicBezTo>
                  <a:pt x="11" y="76"/>
                  <a:pt x="11" y="76"/>
                  <a:pt x="11" y="76"/>
                </a:cubicBezTo>
                <a:cubicBezTo>
                  <a:pt x="10" y="78"/>
                  <a:pt x="9" y="77"/>
                  <a:pt x="7" y="77"/>
                </a:cubicBezTo>
                <a:cubicBezTo>
                  <a:pt x="7" y="77"/>
                  <a:pt x="7" y="77"/>
                  <a:pt x="7" y="77"/>
                </a:cubicBezTo>
                <a:cubicBezTo>
                  <a:pt x="6" y="78"/>
                  <a:pt x="7" y="79"/>
                  <a:pt x="6" y="80"/>
                </a:cubicBezTo>
                <a:cubicBezTo>
                  <a:pt x="7" y="81"/>
                  <a:pt x="7" y="81"/>
                  <a:pt x="7" y="81"/>
                </a:cubicBezTo>
                <a:cubicBezTo>
                  <a:pt x="6" y="82"/>
                  <a:pt x="3" y="80"/>
                  <a:pt x="4" y="83"/>
                </a:cubicBezTo>
                <a:cubicBezTo>
                  <a:pt x="5" y="84"/>
                  <a:pt x="7" y="84"/>
                  <a:pt x="9" y="85"/>
                </a:cubicBezTo>
                <a:cubicBezTo>
                  <a:pt x="7" y="85"/>
                  <a:pt x="7" y="89"/>
                  <a:pt x="4" y="88"/>
                </a:cubicBezTo>
                <a:cubicBezTo>
                  <a:pt x="5" y="90"/>
                  <a:pt x="7" y="89"/>
                  <a:pt x="8" y="91"/>
                </a:cubicBezTo>
                <a:cubicBezTo>
                  <a:pt x="7" y="91"/>
                  <a:pt x="6" y="92"/>
                  <a:pt x="5" y="92"/>
                </a:cubicBezTo>
                <a:cubicBezTo>
                  <a:pt x="6" y="93"/>
                  <a:pt x="6" y="93"/>
                  <a:pt x="6" y="93"/>
                </a:cubicBezTo>
                <a:cubicBezTo>
                  <a:pt x="5" y="93"/>
                  <a:pt x="5" y="94"/>
                  <a:pt x="5" y="94"/>
                </a:cubicBezTo>
                <a:cubicBezTo>
                  <a:pt x="5" y="96"/>
                  <a:pt x="7" y="94"/>
                  <a:pt x="7" y="97"/>
                </a:cubicBezTo>
                <a:cubicBezTo>
                  <a:pt x="6" y="98"/>
                  <a:pt x="6" y="97"/>
                  <a:pt x="5" y="98"/>
                </a:cubicBezTo>
                <a:cubicBezTo>
                  <a:pt x="6" y="100"/>
                  <a:pt x="6" y="100"/>
                  <a:pt x="6" y="100"/>
                </a:cubicBezTo>
                <a:cubicBezTo>
                  <a:pt x="5" y="100"/>
                  <a:pt x="4" y="101"/>
                  <a:pt x="4" y="103"/>
                </a:cubicBezTo>
                <a:cubicBezTo>
                  <a:pt x="5" y="104"/>
                  <a:pt x="6" y="104"/>
                  <a:pt x="7" y="106"/>
                </a:cubicBezTo>
                <a:cubicBezTo>
                  <a:pt x="6" y="107"/>
                  <a:pt x="5" y="106"/>
                  <a:pt x="5" y="106"/>
                </a:cubicBezTo>
                <a:cubicBezTo>
                  <a:pt x="7" y="108"/>
                  <a:pt x="7" y="108"/>
                  <a:pt x="7" y="108"/>
                </a:cubicBezTo>
                <a:cubicBezTo>
                  <a:pt x="6" y="110"/>
                  <a:pt x="4" y="109"/>
                  <a:pt x="3" y="110"/>
                </a:cubicBezTo>
                <a:cubicBezTo>
                  <a:pt x="4" y="112"/>
                  <a:pt x="7" y="110"/>
                  <a:pt x="8" y="113"/>
                </a:cubicBezTo>
                <a:cubicBezTo>
                  <a:pt x="7" y="115"/>
                  <a:pt x="6" y="114"/>
                  <a:pt x="5" y="114"/>
                </a:cubicBezTo>
                <a:cubicBezTo>
                  <a:pt x="7" y="115"/>
                  <a:pt x="6" y="118"/>
                  <a:pt x="5" y="119"/>
                </a:cubicBezTo>
                <a:cubicBezTo>
                  <a:pt x="5" y="119"/>
                  <a:pt x="6" y="119"/>
                  <a:pt x="7" y="120"/>
                </a:cubicBezTo>
                <a:cubicBezTo>
                  <a:pt x="6" y="121"/>
                  <a:pt x="7" y="123"/>
                  <a:pt x="6" y="124"/>
                </a:cubicBezTo>
                <a:cubicBezTo>
                  <a:pt x="10" y="131"/>
                  <a:pt x="17" y="129"/>
                  <a:pt x="22" y="132"/>
                </a:cubicBezTo>
                <a:cubicBezTo>
                  <a:pt x="69" y="134"/>
                  <a:pt x="69" y="134"/>
                  <a:pt x="69" y="134"/>
                </a:cubicBezTo>
                <a:cubicBezTo>
                  <a:pt x="163" y="135"/>
                  <a:pt x="163" y="135"/>
                  <a:pt x="163" y="135"/>
                </a:cubicBezTo>
                <a:cubicBezTo>
                  <a:pt x="245" y="137"/>
                  <a:pt x="245" y="137"/>
                  <a:pt x="245" y="137"/>
                </a:cubicBezTo>
                <a:cubicBezTo>
                  <a:pt x="269" y="138"/>
                  <a:pt x="269" y="138"/>
                  <a:pt x="269" y="138"/>
                </a:cubicBezTo>
                <a:cubicBezTo>
                  <a:pt x="335" y="138"/>
                  <a:pt x="335" y="138"/>
                  <a:pt x="335" y="138"/>
                </a:cubicBezTo>
                <a:cubicBezTo>
                  <a:pt x="345" y="137"/>
                  <a:pt x="355" y="137"/>
                  <a:pt x="365" y="135"/>
                </a:cubicBezTo>
                <a:cubicBezTo>
                  <a:pt x="319" y="137"/>
                  <a:pt x="276" y="137"/>
                  <a:pt x="230" y="136"/>
                </a:cubicBezTo>
                <a:cubicBezTo>
                  <a:pt x="131" y="134"/>
                  <a:pt x="131" y="134"/>
                  <a:pt x="131" y="134"/>
                </a:cubicBezTo>
                <a:cubicBezTo>
                  <a:pt x="122" y="135"/>
                  <a:pt x="112" y="135"/>
                  <a:pt x="103" y="133"/>
                </a:cubicBezTo>
                <a:cubicBezTo>
                  <a:pt x="168" y="133"/>
                  <a:pt x="168" y="133"/>
                  <a:pt x="168" y="133"/>
                </a:cubicBezTo>
                <a:cubicBezTo>
                  <a:pt x="170" y="132"/>
                  <a:pt x="174" y="134"/>
                  <a:pt x="176" y="132"/>
                </a:cubicBezTo>
                <a:cubicBezTo>
                  <a:pt x="209" y="132"/>
                  <a:pt x="209" y="132"/>
                  <a:pt x="209" y="132"/>
                </a:cubicBezTo>
                <a:cubicBezTo>
                  <a:pt x="210" y="133"/>
                  <a:pt x="210" y="133"/>
                  <a:pt x="210" y="133"/>
                </a:cubicBezTo>
                <a:cubicBezTo>
                  <a:pt x="218" y="133"/>
                  <a:pt x="228" y="134"/>
                  <a:pt x="236" y="132"/>
                </a:cubicBezTo>
                <a:cubicBezTo>
                  <a:pt x="301" y="133"/>
                  <a:pt x="301" y="133"/>
                  <a:pt x="301" y="133"/>
                </a:cubicBezTo>
                <a:cubicBezTo>
                  <a:pt x="322" y="130"/>
                  <a:pt x="344" y="136"/>
                  <a:pt x="367" y="133"/>
                </a:cubicBezTo>
                <a:cubicBezTo>
                  <a:pt x="378" y="131"/>
                  <a:pt x="389" y="131"/>
                  <a:pt x="399" y="130"/>
                </a:cubicBezTo>
                <a:cubicBezTo>
                  <a:pt x="400" y="128"/>
                  <a:pt x="402" y="129"/>
                  <a:pt x="403" y="128"/>
                </a:cubicBezTo>
                <a:cubicBezTo>
                  <a:pt x="394" y="127"/>
                  <a:pt x="386" y="124"/>
                  <a:pt x="377" y="124"/>
                </a:cubicBezTo>
                <a:cubicBezTo>
                  <a:pt x="383" y="123"/>
                  <a:pt x="388" y="121"/>
                  <a:pt x="393" y="123"/>
                </a:cubicBezTo>
                <a:cubicBezTo>
                  <a:pt x="396" y="121"/>
                  <a:pt x="400" y="121"/>
                  <a:pt x="403" y="121"/>
                </a:cubicBezTo>
                <a:cubicBezTo>
                  <a:pt x="403" y="121"/>
                  <a:pt x="403" y="120"/>
                  <a:pt x="403" y="120"/>
                </a:cubicBezTo>
                <a:cubicBezTo>
                  <a:pt x="400" y="119"/>
                  <a:pt x="395" y="118"/>
                  <a:pt x="392" y="116"/>
                </a:cubicBezTo>
                <a:cubicBezTo>
                  <a:pt x="395" y="114"/>
                  <a:pt x="398" y="117"/>
                  <a:pt x="402" y="116"/>
                </a:cubicBezTo>
                <a:cubicBezTo>
                  <a:pt x="398" y="114"/>
                  <a:pt x="393" y="114"/>
                  <a:pt x="388" y="113"/>
                </a:cubicBezTo>
                <a:cubicBezTo>
                  <a:pt x="387" y="111"/>
                  <a:pt x="387" y="111"/>
                  <a:pt x="387" y="111"/>
                </a:cubicBezTo>
                <a:cubicBezTo>
                  <a:pt x="388" y="109"/>
                  <a:pt x="390" y="112"/>
                  <a:pt x="392" y="111"/>
                </a:cubicBezTo>
                <a:cubicBezTo>
                  <a:pt x="390" y="109"/>
                  <a:pt x="385" y="111"/>
                  <a:pt x="382" y="109"/>
                </a:cubicBezTo>
                <a:cubicBezTo>
                  <a:pt x="389" y="107"/>
                  <a:pt x="396" y="111"/>
                  <a:pt x="402" y="107"/>
                </a:cubicBezTo>
                <a:cubicBezTo>
                  <a:pt x="401" y="106"/>
                  <a:pt x="401" y="106"/>
                  <a:pt x="401" y="106"/>
                </a:cubicBezTo>
                <a:cubicBezTo>
                  <a:pt x="403" y="106"/>
                  <a:pt x="401" y="104"/>
                  <a:pt x="401" y="102"/>
                </a:cubicBezTo>
                <a:cubicBezTo>
                  <a:pt x="399" y="101"/>
                  <a:pt x="403" y="98"/>
                  <a:pt x="400" y="98"/>
                </a:cubicBezTo>
                <a:cubicBezTo>
                  <a:pt x="401" y="97"/>
                  <a:pt x="402" y="97"/>
                  <a:pt x="401" y="95"/>
                </a:cubicBezTo>
                <a:cubicBezTo>
                  <a:pt x="398" y="94"/>
                  <a:pt x="396" y="91"/>
                  <a:pt x="393" y="89"/>
                </a:cubicBezTo>
                <a:cubicBezTo>
                  <a:pt x="400" y="88"/>
                  <a:pt x="400" y="88"/>
                  <a:pt x="400" y="88"/>
                </a:cubicBezTo>
                <a:cubicBezTo>
                  <a:pt x="399" y="86"/>
                  <a:pt x="395" y="87"/>
                  <a:pt x="393" y="85"/>
                </a:cubicBezTo>
                <a:cubicBezTo>
                  <a:pt x="394" y="82"/>
                  <a:pt x="398" y="84"/>
                  <a:pt x="400" y="84"/>
                </a:cubicBezTo>
                <a:cubicBezTo>
                  <a:pt x="398" y="81"/>
                  <a:pt x="395" y="83"/>
                  <a:pt x="393" y="80"/>
                </a:cubicBezTo>
                <a:cubicBezTo>
                  <a:pt x="396" y="79"/>
                  <a:pt x="401" y="81"/>
                  <a:pt x="403" y="78"/>
                </a:cubicBezTo>
                <a:cubicBezTo>
                  <a:pt x="399" y="75"/>
                  <a:pt x="399" y="75"/>
                  <a:pt x="399" y="75"/>
                </a:cubicBezTo>
                <a:cubicBezTo>
                  <a:pt x="401" y="73"/>
                  <a:pt x="401" y="73"/>
                  <a:pt x="401" y="73"/>
                </a:cubicBezTo>
                <a:cubicBezTo>
                  <a:pt x="399" y="72"/>
                  <a:pt x="397" y="71"/>
                  <a:pt x="397" y="69"/>
                </a:cubicBezTo>
                <a:cubicBezTo>
                  <a:pt x="399" y="68"/>
                  <a:pt x="401" y="68"/>
                  <a:pt x="403" y="67"/>
                </a:cubicBezTo>
                <a:cubicBezTo>
                  <a:pt x="401" y="63"/>
                  <a:pt x="405" y="55"/>
                  <a:pt x="400" y="52"/>
                </a:cubicBezTo>
                <a:cubicBezTo>
                  <a:pt x="400" y="51"/>
                  <a:pt x="399" y="50"/>
                  <a:pt x="400" y="49"/>
                </a:cubicBezTo>
                <a:cubicBezTo>
                  <a:pt x="401" y="49"/>
                  <a:pt x="401" y="49"/>
                  <a:pt x="401" y="49"/>
                </a:cubicBezTo>
                <a:cubicBezTo>
                  <a:pt x="397" y="47"/>
                  <a:pt x="397" y="47"/>
                  <a:pt x="397" y="47"/>
                </a:cubicBezTo>
                <a:cubicBezTo>
                  <a:pt x="397" y="43"/>
                  <a:pt x="400" y="45"/>
                  <a:pt x="402" y="44"/>
                </a:cubicBezTo>
                <a:cubicBezTo>
                  <a:pt x="397" y="39"/>
                  <a:pt x="389" y="41"/>
                  <a:pt x="383" y="37"/>
                </a:cubicBezTo>
                <a:cubicBezTo>
                  <a:pt x="391" y="36"/>
                  <a:pt x="399" y="40"/>
                  <a:pt x="407" y="38"/>
                </a:cubicBezTo>
                <a:cubicBezTo>
                  <a:pt x="408" y="34"/>
                  <a:pt x="404" y="34"/>
                  <a:pt x="403" y="31"/>
                </a:cubicBezTo>
                <a:cubicBezTo>
                  <a:pt x="400" y="30"/>
                  <a:pt x="397" y="30"/>
                  <a:pt x="395" y="28"/>
                </a:cubicBezTo>
                <a:cubicBezTo>
                  <a:pt x="398" y="27"/>
                  <a:pt x="403" y="29"/>
                  <a:pt x="406" y="29"/>
                </a:cubicBezTo>
                <a:cubicBezTo>
                  <a:pt x="406" y="29"/>
                  <a:pt x="407" y="29"/>
                  <a:pt x="407" y="28"/>
                </a:cubicBezTo>
                <a:cubicBezTo>
                  <a:pt x="404" y="27"/>
                  <a:pt x="409" y="21"/>
                  <a:pt x="404" y="22"/>
                </a:cubicBezTo>
                <a:cubicBezTo>
                  <a:pt x="405" y="17"/>
                  <a:pt x="402" y="15"/>
                  <a:pt x="399" y="14"/>
                </a:cubicBezTo>
                <a:cubicBezTo>
                  <a:pt x="381" y="10"/>
                  <a:pt x="381" y="10"/>
                  <a:pt x="381" y="10"/>
                </a:cubicBezTo>
                <a:cubicBezTo>
                  <a:pt x="295" y="9"/>
                  <a:pt x="295" y="9"/>
                  <a:pt x="295" y="9"/>
                </a:cubicBezTo>
                <a:cubicBezTo>
                  <a:pt x="272" y="10"/>
                  <a:pt x="249" y="10"/>
                  <a:pt x="228" y="7"/>
                </a:cubicBezTo>
                <a:cubicBezTo>
                  <a:pt x="227" y="6"/>
                  <a:pt x="227" y="6"/>
                  <a:pt x="227" y="6"/>
                </a:cubicBezTo>
                <a:cubicBezTo>
                  <a:pt x="214" y="8"/>
                  <a:pt x="203" y="0"/>
                  <a:pt x="191" y="6"/>
                </a:cubicBezTo>
                <a:cubicBezTo>
                  <a:pt x="192" y="6"/>
                  <a:pt x="192" y="6"/>
                  <a:pt x="192" y="6"/>
                </a:cubicBezTo>
                <a:cubicBezTo>
                  <a:pt x="191" y="7"/>
                  <a:pt x="191" y="7"/>
                  <a:pt x="191" y="7"/>
                </a:cubicBezTo>
                <a:cubicBezTo>
                  <a:pt x="179" y="6"/>
                  <a:pt x="167" y="4"/>
                  <a:pt x="154" y="5"/>
                </a:cubicBezTo>
                <a:cubicBezTo>
                  <a:pt x="146" y="5"/>
                  <a:pt x="137" y="7"/>
                  <a:pt x="128" y="6"/>
                </a:cubicBezTo>
                <a:cubicBezTo>
                  <a:pt x="125" y="4"/>
                  <a:pt x="120" y="3"/>
                  <a:pt x="116" y="3"/>
                </a:cubicBezTo>
                <a:cubicBezTo>
                  <a:pt x="111" y="2"/>
                  <a:pt x="106" y="2"/>
                  <a:pt x="101" y="4"/>
                </a:cubicBezTo>
                <a:cubicBezTo>
                  <a:pt x="104" y="6"/>
                  <a:pt x="104" y="6"/>
                  <a:pt x="104" y="6"/>
                </a:cubicBezTo>
                <a:cubicBezTo>
                  <a:pt x="97" y="9"/>
                  <a:pt x="93" y="0"/>
                  <a:pt x="86" y="4"/>
                </a:cubicBezTo>
                <a:cubicBezTo>
                  <a:pt x="84" y="5"/>
                  <a:pt x="84" y="5"/>
                  <a:pt x="84" y="5"/>
                </a:cubicBezTo>
                <a:cubicBezTo>
                  <a:pt x="88" y="8"/>
                  <a:pt x="94" y="6"/>
                  <a:pt x="98" y="8"/>
                </a:cubicBezTo>
                <a:cubicBezTo>
                  <a:pt x="74" y="7"/>
                  <a:pt x="49" y="10"/>
                  <a:pt x="25" y="13"/>
                </a:cubicBezTo>
                <a:cubicBezTo>
                  <a:pt x="17" y="13"/>
                  <a:pt x="7" y="14"/>
                  <a:pt x="2" y="22"/>
                </a:cubicBezTo>
                <a:cubicBezTo>
                  <a:pt x="4" y="23"/>
                  <a:pt x="6" y="20"/>
                  <a:pt x="8" y="23"/>
                </a:cubicBezTo>
                <a:cubicBezTo>
                  <a:pt x="7" y="27"/>
                  <a:pt x="2" y="25"/>
                  <a:pt x="3" y="29"/>
                </a:cubicBezTo>
                <a:cubicBezTo>
                  <a:pt x="0" y="30"/>
                  <a:pt x="0" y="30"/>
                  <a:pt x="0" y="30"/>
                </a:cubicBezTo>
                <a:cubicBezTo>
                  <a:pt x="2" y="34"/>
                  <a:pt x="7" y="30"/>
                  <a:pt x="9" y="34"/>
                </a:cubicBezTo>
                <a:cubicBezTo>
                  <a:pt x="7" y="36"/>
                  <a:pt x="4" y="34"/>
                  <a:pt x="1" y="36"/>
                </a:cubicBezTo>
                <a:close/>
                <a:moveTo>
                  <a:pt x="372" y="36"/>
                </a:moveTo>
                <a:cubicBezTo>
                  <a:pt x="372" y="35"/>
                  <a:pt x="372" y="35"/>
                  <a:pt x="372" y="35"/>
                </a:cubicBezTo>
                <a:cubicBezTo>
                  <a:pt x="374" y="36"/>
                  <a:pt x="376" y="36"/>
                  <a:pt x="379" y="36"/>
                </a:cubicBezTo>
                <a:cubicBezTo>
                  <a:pt x="380" y="38"/>
                  <a:pt x="382" y="38"/>
                  <a:pt x="383" y="38"/>
                </a:cubicBezTo>
                <a:cubicBezTo>
                  <a:pt x="379" y="38"/>
                  <a:pt x="375" y="38"/>
                  <a:pt x="372" y="36"/>
                </a:cubicBezTo>
                <a:close/>
                <a:moveTo>
                  <a:pt x="360" y="14"/>
                </a:moveTo>
                <a:cubicBezTo>
                  <a:pt x="373" y="14"/>
                  <a:pt x="373" y="14"/>
                  <a:pt x="373" y="14"/>
                </a:cubicBezTo>
                <a:cubicBezTo>
                  <a:pt x="383" y="15"/>
                  <a:pt x="383" y="15"/>
                  <a:pt x="383" y="15"/>
                </a:cubicBezTo>
                <a:lnTo>
                  <a:pt x="360" y="14"/>
                </a:lnTo>
                <a:close/>
                <a:moveTo>
                  <a:pt x="315" y="47"/>
                </a:moveTo>
                <a:cubicBezTo>
                  <a:pt x="336" y="47"/>
                  <a:pt x="336" y="47"/>
                  <a:pt x="336" y="47"/>
                </a:cubicBezTo>
                <a:cubicBezTo>
                  <a:pt x="343" y="46"/>
                  <a:pt x="350" y="46"/>
                  <a:pt x="358" y="46"/>
                </a:cubicBezTo>
                <a:cubicBezTo>
                  <a:pt x="336" y="47"/>
                  <a:pt x="336" y="47"/>
                  <a:pt x="336" y="47"/>
                </a:cubicBezTo>
                <a:cubicBezTo>
                  <a:pt x="329" y="47"/>
                  <a:pt x="322" y="47"/>
                  <a:pt x="315" y="47"/>
                </a:cubicBezTo>
                <a:close/>
                <a:moveTo>
                  <a:pt x="107" y="7"/>
                </a:moveTo>
                <a:cubicBezTo>
                  <a:pt x="108" y="6"/>
                  <a:pt x="109" y="7"/>
                  <a:pt x="110" y="8"/>
                </a:cubicBezTo>
                <a:cubicBezTo>
                  <a:pt x="107" y="8"/>
                  <a:pt x="107" y="8"/>
                  <a:pt x="107" y="8"/>
                </a:cubicBezTo>
                <a:lnTo>
                  <a:pt x="107" y="7"/>
                </a:lnTo>
                <a:close/>
              </a:path>
            </a:pathLst>
          </a:custGeom>
          <a:solidFill>
            <a:srgbClr val="C00000"/>
          </a:solidFill>
          <a:ln w="9525">
            <a:noFill/>
            <a:round/>
          </a:ln>
        </p:spPr>
        <p:txBody>
          <a:bodyPr vert="horz" wrap="square" lIns="91440" tIns="45720" rIns="91440" bIns="45720" numCol="1" anchor="ctr"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Bef>
                <a:spcPct val="50000"/>
              </a:spcBef>
            </a:pPr>
            <a:r>
              <a:rPr lang="zh-CN" altLang="en-US" sz="2400" b="1" dirty="0">
                <a:solidFill>
                  <a:schemeClr val="bg1"/>
                </a:solidFill>
                <a:latin typeface="腾祥嘉丽准粗圆简" panose="01010104010101010101" pitchFamily="2" charset="-122"/>
                <a:ea typeface="腾祥嘉丽准粗圆简" panose="01010104010101010101" pitchFamily="2" charset="-122"/>
              </a:rPr>
              <a:t>考点二：毛泽东开辟井冈山道路（</a:t>
            </a:r>
            <a:r>
              <a:rPr lang="zh-CN" altLang="en-US" sz="2400" b="1" dirty="0">
                <a:solidFill>
                  <a:schemeClr val="accent4"/>
                </a:solidFill>
                <a:latin typeface="腾祥嘉丽准粗圆简" panose="01010104010101010101" pitchFamily="2" charset="-122"/>
                <a:ea typeface="腾祥嘉丽准粗圆简" panose="01010104010101010101" pitchFamily="2" charset="-122"/>
              </a:rPr>
              <a:t>农村包围城市，武装夺取政权</a:t>
            </a:r>
            <a:r>
              <a:rPr lang="zh-CN" altLang="en-US" sz="2400" b="1" dirty="0">
                <a:solidFill>
                  <a:schemeClr val="bg1"/>
                </a:solidFill>
                <a:latin typeface="腾祥嘉丽准粗圆简" panose="01010104010101010101" pitchFamily="2" charset="-122"/>
                <a:ea typeface="腾祥嘉丽准粗圆简" panose="01010104010101010101" pitchFamily="2" charset="-122"/>
              </a:rPr>
              <a:t>）</a:t>
            </a:r>
            <a:endParaRPr lang="zh-CN" altLang="en-US" sz="2400" b="1" dirty="0">
              <a:solidFill>
                <a:schemeClr val="accent4"/>
              </a:solidFill>
              <a:latin typeface="腾祥嘉丽准粗圆简" panose="01010104010101010101" pitchFamily="2" charset="-122"/>
              <a:ea typeface="腾祥嘉丽准粗圆简" panose="01010104010101010101" pitchFamily="2" charset="-122"/>
            </a:endParaRPr>
          </a:p>
        </p:txBody>
      </p:sp>
      <p:sp>
        <p:nvSpPr>
          <p:cNvPr id="3" name="Freeform 528"/>
          <p:cNvSpPr>
            <a:spLocks noEditPoints="1"/>
          </p:cNvSpPr>
          <p:nvPr/>
        </p:nvSpPr>
        <p:spPr bwMode="auto">
          <a:xfrm>
            <a:off x="6806" y="9873"/>
            <a:ext cx="12185194" cy="523316"/>
          </a:xfrm>
          <a:custGeom>
            <a:avLst/>
            <a:gdLst>
              <a:gd name="T0" fmla="*/ 7 w 409"/>
              <a:gd name="T1" fmla="*/ 40 h 138"/>
              <a:gd name="T2" fmla="*/ 5 w 409"/>
              <a:gd name="T3" fmla="*/ 47 h 138"/>
              <a:gd name="T4" fmla="*/ 5 w 409"/>
              <a:gd name="T5" fmla="*/ 51 h 138"/>
              <a:gd name="T6" fmla="*/ 6 w 409"/>
              <a:gd name="T7" fmla="*/ 56 h 138"/>
              <a:gd name="T8" fmla="*/ 3 w 409"/>
              <a:gd name="T9" fmla="*/ 60 h 138"/>
              <a:gd name="T10" fmla="*/ 4 w 409"/>
              <a:gd name="T11" fmla="*/ 67 h 138"/>
              <a:gd name="T12" fmla="*/ 5 w 409"/>
              <a:gd name="T13" fmla="*/ 70 h 138"/>
              <a:gd name="T14" fmla="*/ 11 w 409"/>
              <a:gd name="T15" fmla="*/ 76 h 138"/>
              <a:gd name="T16" fmla="*/ 6 w 409"/>
              <a:gd name="T17" fmla="*/ 80 h 138"/>
              <a:gd name="T18" fmla="*/ 9 w 409"/>
              <a:gd name="T19" fmla="*/ 85 h 138"/>
              <a:gd name="T20" fmla="*/ 5 w 409"/>
              <a:gd name="T21" fmla="*/ 92 h 138"/>
              <a:gd name="T22" fmla="*/ 7 w 409"/>
              <a:gd name="T23" fmla="*/ 97 h 138"/>
              <a:gd name="T24" fmla="*/ 4 w 409"/>
              <a:gd name="T25" fmla="*/ 103 h 138"/>
              <a:gd name="T26" fmla="*/ 7 w 409"/>
              <a:gd name="T27" fmla="*/ 108 h 138"/>
              <a:gd name="T28" fmla="*/ 5 w 409"/>
              <a:gd name="T29" fmla="*/ 114 h 138"/>
              <a:gd name="T30" fmla="*/ 6 w 409"/>
              <a:gd name="T31" fmla="*/ 124 h 138"/>
              <a:gd name="T32" fmla="*/ 163 w 409"/>
              <a:gd name="T33" fmla="*/ 135 h 138"/>
              <a:gd name="T34" fmla="*/ 335 w 409"/>
              <a:gd name="T35" fmla="*/ 138 h 138"/>
              <a:gd name="T36" fmla="*/ 131 w 409"/>
              <a:gd name="T37" fmla="*/ 134 h 138"/>
              <a:gd name="T38" fmla="*/ 176 w 409"/>
              <a:gd name="T39" fmla="*/ 132 h 138"/>
              <a:gd name="T40" fmla="*/ 236 w 409"/>
              <a:gd name="T41" fmla="*/ 132 h 138"/>
              <a:gd name="T42" fmla="*/ 399 w 409"/>
              <a:gd name="T43" fmla="*/ 130 h 138"/>
              <a:gd name="T44" fmla="*/ 393 w 409"/>
              <a:gd name="T45" fmla="*/ 123 h 138"/>
              <a:gd name="T46" fmla="*/ 392 w 409"/>
              <a:gd name="T47" fmla="*/ 116 h 138"/>
              <a:gd name="T48" fmla="*/ 387 w 409"/>
              <a:gd name="T49" fmla="*/ 111 h 138"/>
              <a:gd name="T50" fmla="*/ 402 w 409"/>
              <a:gd name="T51" fmla="*/ 107 h 138"/>
              <a:gd name="T52" fmla="*/ 400 w 409"/>
              <a:gd name="T53" fmla="*/ 98 h 138"/>
              <a:gd name="T54" fmla="*/ 400 w 409"/>
              <a:gd name="T55" fmla="*/ 88 h 138"/>
              <a:gd name="T56" fmla="*/ 393 w 409"/>
              <a:gd name="T57" fmla="*/ 80 h 138"/>
              <a:gd name="T58" fmla="*/ 401 w 409"/>
              <a:gd name="T59" fmla="*/ 73 h 138"/>
              <a:gd name="T60" fmla="*/ 400 w 409"/>
              <a:gd name="T61" fmla="*/ 52 h 138"/>
              <a:gd name="T62" fmla="*/ 397 w 409"/>
              <a:gd name="T63" fmla="*/ 47 h 138"/>
              <a:gd name="T64" fmla="*/ 407 w 409"/>
              <a:gd name="T65" fmla="*/ 38 h 138"/>
              <a:gd name="T66" fmla="*/ 406 w 409"/>
              <a:gd name="T67" fmla="*/ 29 h 138"/>
              <a:gd name="T68" fmla="*/ 399 w 409"/>
              <a:gd name="T69" fmla="*/ 14 h 138"/>
              <a:gd name="T70" fmla="*/ 228 w 409"/>
              <a:gd name="T71" fmla="*/ 7 h 138"/>
              <a:gd name="T72" fmla="*/ 192 w 409"/>
              <a:gd name="T73" fmla="*/ 6 h 138"/>
              <a:gd name="T74" fmla="*/ 128 w 409"/>
              <a:gd name="T75" fmla="*/ 6 h 138"/>
              <a:gd name="T76" fmla="*/ 104 w 409"/>
              <a:gd name="T77" fmla="*/ 6 h 138"/>
              <a:gd name="T78" fmla="*/ 98 w 409"/>
              <a:gd name="T79" fmla="*/ 8 h 138"/>
              <a:gd name="T80" fmla="*/ 8 w 409"/>
              <a:gd name="T81" fmla="*/ 23 h 138"/>
              <a:gd name="T82" fmla="*/ 9 w 409"/>
              <a:gd name="T83" fmla="*/ 34 h 138"/>
              <a:gd name="T84" fmla="*/ 372 w 409"/>
              <a:gd name="T85" fmla="*/ 35 h 138"/>
              <a:gd name="T86" fmla="*/ 372 w 409"/>
              <a:gd name="T87" fmla="*/ 36 h 138"/>
              <a:gd name="T88" fmla="*/ 383 w 409"/>
              <a:gd name="T89" fmla="*/ 15 h 138"/>
              <a:gd name="T90" fmla="*/ 336 w 409"/>
              <a:gd name="T91" fmla="*/ 47 h 138"/>
              <a:gd name="T92" fmla="*/ 315 w 409"/>
              <a:gd name="T93" fmla="*/ 47 h 138"/>
              <a:gd name="T94" fmla="*/ 107 w 409"/>
              <a:gd name="T95" fmla="*/ 8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09" h="138">
                <a:moveTo>
                  <a:pt x="1" y="36"/>
                </a:moveTo>
                <a:cubicBezTo>
                  <a:pt x="3" y="36"/>
                  <a:pt x="6" y="37"/>
                  <a:pt x="7" y="39"/>
                </a:cubicBezTo>
                <a:cubicBezTo>
                  <a:pt x="7" y="40"/>
                  <a:pt x="7" y="40"/>
                  <a:pt x="7" y="40"/>
                </a:cubicBezTo>
                <a:cubicBezTo>
                  <a:pt x="7" y="41"/>
                  <a:pt x="8" y="41"/>
                  <a:pt x="8" y="42"/>
                </a:cubicBezTo>
                <a:cubicBezTo>
                  <a:pt x="7" y="44"/>
                  <a:pt x="4" y="43"/>
                  <a:pt x="2" y="44"/>
                </a:cubicBezTo>
                <a:cubicBezTo>
                  <a:pt x="2" y="47"/>
                  <a:pt x="6" y="44"/>
                  <a:pt x="5" y="47"/>
                </a:cubicBezTo>
                <a:cubicBezTo>
                  <a:pt x="3" y="47"/>
                  <a:pt x="3" y="47"/>
                  <a:pt x="3" y="47"/>
                </a:cubicBezTo>
                <a:cubicBezTo>
                  <a:pt x="4" y="49"/>
                  <a:pt x="8" y="48"/>
                  <a:pt x="9" y="51"/>
                </a:cubicBezTo>
                <a:cubicBezTo>
                  <a:pt x="8" y="52"/>
                  <a:pt x="7" y="51"/>
                  <a:pt x="5" y="51"/>
                </a:cubicBezTo>
                <a:cubicBezTo>
                  <a:pt x="7" y="53"/>
                  <a:pt x="7" y="53"/>
                  <a:pt x="7" y="53"/>
                </a:cubicBezTo>
                <a:cubicBezTo>
                  <a:pt x="6" y="54"/>
                  <a:pt x="6" y="55"/>
                  <a:pt x="5" y="54"/>
                </a:cubicBezTo>
                <a:cubicBezTo>
                  <a:pt x="6" y="56"/>
                  <a:pt x="6" y="56"/>
                  <a:pt x="6" y="56"/>
                </a:cubicBezTo>
                <a:cubicBezTo>
                  <a:pt x="3" y="57"/>
                  <a:pt x="3" y="57"/>
                  <a:pt x="3" y="57"/>
                </a:cubicBezTo>
                <a:cubicBezTo>
                  <a:pt x="5" y="59"/>
                  <a:pt x="5" y="59"/>
                  <a:pt x="5" y="59"/>
                </a:cubicBezTo>
                <a:cubicBezTo>
                  <a:pt x="3" y="60"/>
                  <a:pt x="3" y="60"/>
                  <a:pt x="3" y="60"/>
                </a:cubicBezTo>
                <a:cubicBezTo>
                  <a:pt x="6" y="61"/>
                  <a:pt x="9" y="62"/>
                  <a:pt x="11" y="64"/>
                </a:cubicBezTo>
                <a:cubicBezTo>
                  <a:pt x="4" y="65"/>
                  <a:pt x="4" y="65"/>
                  <a:pt x="4" y="65"/>
                </a:cubicBezTo>
                <a:cubicBezTo>
                  <a:pt x="4" y="66"/>
                  <a:pt x="4" y="67"/>
                  <a:pt x="4" y="67"/>
                </a:cubicBezTo>
                <a:cubicBezTo>
                  <a:pt x="3" y="67"/>
                  <a:pt x="3" y="67"/>
                  <a:pt x="3" y="67"/>
                </a:cubicBezTo>
                <a:cubicBezTo>
                  <a:pt x="4" y="68"/>
                  <a:pt x="7" y="68"/>
                  <a:pt x="9" y="69"/>
                </a:cubicBezTo>
                <a:cubicBezTo>
                  <a:pt x="7" y="70"/>
                  <a:pt x="5" y="69"/>
                  <a:pt x="5" y="70"/>
                </a:cubicBezTo>
                <a:cubicBezTo>
                  <a:pt x="6" y="72"/>
                  <a:pt x="8" y="70"/>
                  <a:pt x="8" y="72"/>
                </a:cubicBezTo>
                <a:cubicBezTo>
                  <a:pt x="6" y="73"/>
                  <a:pt x="5" y="71"/>
                  <a:pt x="4" y="73"/>
                </a:cubicBezTo>
                <a:cubicBezTo>
                  <a:pt x="11" y="76"/>
                  <a:pt x="11" y="76"/>
                  <a:pt x="11" y="76"/>
                </a:cubicBezTo>
                <a:cubicBezTo>
                  <a:pt x="10" y="78"/>
                  <a:pt x="9" y="77"/>
                  <a:pt x="7" y="77"/>
                </a:cubicBezTo>
                <a:cubicBezTo>
                  <a:pt x="7" y="77"/>
                  <a:pt x="7" y="77"/>
                  <a:pt x="7" y="77"/>
                </a:cubicBezTo>
                <a:cubicBezTo>
                  <a:pt x="6" y="78"/>
                  <a:pt x="7" y="79"/>
                  <a:pt x="6" y="80"/>
                </a:cubicBezTo>
                <a:cubicBezTo>
                  <a:pt x="7" y="81"/>
                  <a:pt x="7" y="81"/>
                  <a:pt x="7" y="81"/>
                </a:cubicBezTo>
                <a:cubicBezTo>
                  <a:pt x="6" y="82"/>
                  <a:pt x="3" y="80"/>
                  <a:pt x="4" y="83"/>
                </a:cubicBezTo>
                <a:cubicBezTo>
                  <a:pt x="5" y="84"/>
                  <a:pt x="7" y="84"/>
                  <a:pt x="9" y="85"/>
                </a:cubicBezTo>
                <a:cubicBezTo>
                  <a:pt x="7" y="85"/>
                  <a:pt x="7" y="89"/>
                  <a:pt x="4" y="88"/>
                </a:cubicBezTo>
                <a:cubicBezTo>
                  <a:pt x="5" y="90"/>
                  <a:pt x="7" y="89"/>
                  <a:pt x="8" y="91"/>
                </a:cubicBezTo>
                <a:cubicBezTo>
                  <a:pt x="7" y="91"/>
                  <a:pt x="6" y="92"/>
                  <a:pt x="5" y="92"/>
                </a:cubicBezTo>
                <a:cubicBezTo>
                  <a:pt x="6" y="93"/>
                  <a:pt x="6" y="93"/>
                  <a:pt x="6" y="93"/>
                </a:cubicBezTo>
                <a:cubicBezTo>
                  <a:pt x="5" y="93"/>
                  <a:pt x="5" y="94"/>
                  <a:pt x="5" y="94"/>
                </a:cubicBezTo>
                <a:cubicBezTo>
                  <a:pt x="5" y="96"/>
                  <a:pt x="7" y="94"/>
                  <a:pt x="7" y="97"/>
                </a:cubicBezTo>
                <a:cubicBezTo>
                  <a:pt x="6" y="98"/>
                  <a:pt x="6" y="97"/>
                  <a:pt x="5" y="98"/>
                </a:cubicBezTo>
                <a:cubicBezTo>
                  <a:pt x="6" y="100"/>
                  <a:pt x="6" y="100"/>
                  <a:pt x="6" y="100"/>
                </a:cubicBezTo>
                <a:cubicBezTo>
                  <a:pt x="5" y="100"/>
                  <a:pt x="4" y="101"/>
                  <a:pt x="4" y="103"/>
                </a:cubicBezTo>
                <a:cubicBezTo>
                  <a:pt x="5" y="104"/>
                  <a:pt x="6" y="104"/>
                  <a:pt x="7" y="106"/>
                </a:cubicBezTo>
                <a:cubicBezTo>
                  <a:pt x="6" y="107"/>
                  <a:pt x="5" y="106"/>
                  <a:pt x="5" y="106"/>
                </a:cubicBezTo>
                <a:cubicBezTo>
                  <a:pt x="7" y="108"/>
                  <a:pt x="7" y="108"/>
                  <a:pt x="7" y="108"/>
                </a:cubicBezTo>
                <a:cubicBezTo>
                  <a:pt x="6" y="110"/>
                  <a:pt x="4" y="109"/>
                  <a:pt x="3" y="110"/>
                </a:cubicBezTo>
                <a:cubicBezTo>
                  <a:pt x="4" y="112"/>
                  <a:pt x="7" y="110"/>
                  <a:pt x="8" y="113"/>
                </a:cubicBezTo>
                <a:cubicBezTo>
                  <a:pt x="7" y="115"/>
                  <a:pt x="6" y="114"/>
                  <a:pt x="5" y="114"/>
                </a:cubicBezTo>
                <a:cubicBezTo>
                  <a:pt x="7" y="115"/>
                  <a:pt x="6" y="118"/>
                  <a:pt x="5" y="119"/>
                </a:cubicBezTo>
                <a:cubicBezTo>
                  <a:pt x="5" y="119"/>
                  <a:pt x="6" y="119"/>
                  <a:pt x="7" y="120"/>
                </a:cubicBezTo>
                <a:cubicBezTo>
                  <a:pt x="6" y="121"/>
                  <a:pt x="7" y="123"/>
                  <a:pt x="6" y="124"/>
                </a:cubicBezTo>
                <a:cubicBezTo>
                  <a:pt x="10" y="131"/>
                  <a:pt x="17" y="129"/>
                  <a:pt x="22" y="132"/>
                </a:cubicBezTo>
                <a:cubicBezTo>
                  <a:pt x="69" y="134"/>
                  <a:pt x="69" y="134"/>
                  <a:pt x="69" y="134"/>
                </a:cubicBezTo>
                <a:cubicBezTo>
                  <a:pt x="163" y="135"/>
                  <a:pt x="163" y="135"/>
                  <a:pt x="163" y="135"/>
                </a:cubicBezTo>
                <a:cubicBezTo>
                  <a:pt x="245" y="137"/>
                  <a:pt x="245" y="137"/>
                  <a:pt x="245" y="137"/>
                </a:cubicBezTo>
                <a:cubicBezTo>
                  <a:pt x="269" y="138"/>
                  <a:pt x="269" y="138"/>
                  <a:pt x="269" y="138"/>
                </a:cubicBezTo>
                <a:cubicBezTo>
                  <a:pt x="335" y="138"/>
                  <a:pt x="335" y="138"/>
                  <a:pt x="335" y="138"/>
                </a:cubicBezTo>
                <a:cubicBezTo>
                  <a:pt x="345" y="137"/>
                  <a:pt x="355" y="137"/>
                  <a:pt x="365" y="135"/>
                </a:cubicBezTo>
                <a:cubicBezTo>
                  <a:pt x="319" y="137"/>
                  <a:pt x="276" y="137"/>
                  <a:pt x="230" y="136"/>
                </a:cubicBezTo>
                <a:cubicBezTo>
                  <a:pt x="131" y="134"/>
                  <a:pt x="131" y="134"/>
                  <a:pt x="131" y="134"/>
                </a:cubicBezTo>
                <a:cubicBezTo>
                  <a:pt x="122" y="135"/>
                  <a:pt x="112" y="135"/>
                  <a:pt x="103" y="133"/>
                </a:cubicBezTo>
                <a:cubicBezTo>
                  <a:pt x="168" y="133"/>
                  <a:pt x="168" y="133"/>
                  <a:pt x="168" y="133"/>
                </a:cubicBezTo>
                <a:cubicBezTo>
                  <a:pt x="170" y="132"/>
                  <a:pt x="174" y="134"/>
                  <a:pt x="176" y="132"/>
                </a:cubicBezTo>
                <a:cubicBezTo>
                  <a:pt x="209" y="132"/>
                  <a:pt x="209" y="132"/>
                  <a:pt x="209" y="132"/>
                </a:cubicBezTo>
                <a:cubicBezTo>
                  <a:pt x="210" y="133"/>
                  <a:pt x="210" y="133"/>
                  <a:pt x="210" y="133"/>
                </a:cubicBezTo>
                <a:cubicBezTo>
                  <a:pt x="218" y="133"/>
                  <a:pt x="228" y="134"/>
                  <a:pt x="236" y="132"/>
                </a:cubicBezTo>
                <a:cubicBezTo>
                  <a:pt x="301" y="133"/>
                  <a:pt x="301" y="133"/>
                  <a:pt x="301" y="133"/>
                </a:cubicBezTo>
                <a:cubicBezTo>
                  <a:pt x="322" y="130"/>
                  <a:pt x="344" y="136"/>
                  <a:pt x="367" y="133"/>
                </a:cubicBezTo>
                <a:cubicBezTo>
                  <a:pt x="378" y="131"/>
                  <a:pt x="389" y="131"/>
                  <a:pt x="399" y="130"/>
                </a:cubicBezTo>
                <a:cubicBezTo>
                  <a:pt x="400" y="128"/>
                  <a:pt x="402" y="129"/>
                  <a:pt x="403" y="128"/>
                </a:cubicBezTo>
                <a:cubicBezTo>
                  <a:pt x="394" y="127"/>
                  <a:pt x="386" y="124"/>
                  <a:pt x="377" y="124"/>
                </a:cubicBezTo>
                <a:cubicBezTo>
                  <a:pt x="383" y="123"/>
                  <a:pt x="388" y="121"/>
                  <a:pt x="393" y="123"/>
                </a:cubicBezTo>
                <a:cubicBezTo>
                  <a:pt x="396" y="121"/>
                  <a:pt x="400" y="121"/>
                  <a:pt x="403" y="121"/>
                </a:cubicBezTo>
                <a:cubicBezTo>
                  <a:pt x="403" y="121"/>
                  <a:pt x="403" y="120"/>
                  <a:pt x="403" y="120"/>
                </a:cubicBezTo>
                <a:cubicBezTo>
                  <a:pt x="400" y="119"/>
                  <a:pt x="395" y="118"/>
                  <a:pt x="392" y="116"/>
                </a:cubicBezTo>
                <a:cubicBezTo>
                  <a:pt x="395" y="114"/>
                  <a:pt x="398" y="117"/>
                  <a:pt x="402" y="116"/>
                </a:cubicBezTo>
                <a:cubicBezTo>
                  <a:pt x="398" y="114"/>
                  <a:pt x="393" y="114"/>
                  <a:pt x="388" y="113"/>
                </a:cubicBezTo>
                <a:cubicBezTo>
                  <a:pt x="387" y="111"/>
                  <a:pt x="387" y="111"/>
                  <a:pt x="387" y="111"/>
                </a:cubicBezTo>
                <a:cubicBezTo>
                  <a:pt x="388" y="109"/>
                  <a:pt x="390" y="112"/>
                  <a:pt x="392" y="111"/>
                </a:cubicBezTo>
                <a:cubicBezTo>
                  <a:pt x="390" y="109"/>
                  <a:pt x="385" y="111"/>
                  <a:pt x="382" y="109"/>
                </a:cubicBezTo>
                <a:cubicBezTo>
                  <a:pt x="389" y="107"/>
                  <a:pt x="396" y="111"/>
                  <a:pt x="402" y="107"/>
                </a:cubicBezTo>
                <a:cubicBezTo>
                  <a:pt x="401" y="106"/>
                  <a:pt x="401" y="106"/>
                  <a:pt x="401" y="106"/>
                </a:cubicBezTo>
                <a:cubicBezTo>
                  <a:pt x="403" y="106"/>
                  <a:pt x="401" y="104"/>
                  <a:pt x="401" y="102"/>
                </a:cubicBezTo>
                <a:cubicBezTo>
                  <a:pt x="399" y="101"/>
                  <a:pt x="403" y="98"/>
                  <a:pt x="400" y="98"/>
                </a:cubicBezTo>
                <a:cubicBezTo>
                  <a:pt x="401" y="97"/>
                  <a:pt x="402" y="97"/>
                  <a:pt x="401" y="95"/>
                </a:cubicBezTo>
                <a:cubicBezTo>
                  <a:pt x="398" y="94"/>
                  <a:pt x="396" y="91"/>
                  <a:pt x="393" y="89"/>
                </a:cubicBezTo>
                <a:cubicBezTo>
                  <a:pt x="400" y="88"/>
                  <a:pt x="400" y="88"/>
                  <a:pt x="400" y="88"/>
                </a:cubicBezTo>
                <a:cubicBezTo>
                  <a:pt x="399" y="86"/>
                  <a:pt x="395" y="87"/>
                  <a:pt x="393" y="85"/>
                </a:cubicBezTo>
                <a:cubicBezTo>
                  <a:pt x="394" y="82"/>
                  <a:pt x="398" y="84"/>
                  <a:pt x="400" y="84"/>
                </a:cubicBezTo>
                <a:cubicBezTo>
                  <a:pt x="398" y="81"/>
                  <a:pt x="395" y="83"/>
                  <a:pt x="393" y="80"/>
                </a:cubicBezTo>
                <a:cubicBezTo>
                  <a:pt x="396" y="79"/>
                  <a:pt x="401" y="81"/>
                  <a:pt x="403" y="78"/>
                </a:cubicBezTo>
                <a:cubicBezTo>
                  <a:pt x="399" y="75"/>
                  <a:pt x="399" y="75"/>
                  <a:pt x="399" y="75"/>
                </a:cubicBezTo>
                <a:cubicBezTo>
                  <a:pt x="401" y="73"/>
                  <a:pt x="401" y="73"/>
                  <a:pt x="401" y="73"/>
                </a:cubicBezTo>
                <a:cubicBezTo>
                  <a:pt x="399" y="72"/>
                  <a:pt x="397" y="71"/>
                  <a:pt x="397" y="69"/>
                </a:cubicBezTo>
                <a:cubicBezTo>
                  <a:pt x="399" y="68"/>
                  <a:pt x="401" y="68"/>
                  <a:pt x="403" y="67"/>
                </a:cubicBezTo>
                <a:cubicBezTo>
                  <a:pt x="401" y="63"/>
                  <a:pt x="405" y="55"/>
                  <a:pt x="400" y="52"/>
                </a:cubicBezTo>
                <a:cubicBezTo>
                  <a:pt x="400" y="51"/>
                  <a:pt x="399" y="50"/>
                  <a:pt x="400" y="49"/>
                </a:cubicBezTo>
                <a:cubicBezTo>
                  <a:pt x="401" y="49"/>
                  <a:pt x="401" y="49"/>
                  <a:pt x="401" y="49"/>
                </a:cubicBezTo>
                <a:cubicBezTo>
                  <a:pt x="397" y="47"/>
                  <a:pt x="397" y="47"/>
                  <a:pt x="397" y="47"/>
                </a:cubicBezTo>
                <a:cubicBezTo>
                  <a:pt x="397" y="43"/>
                  <a:pt x="400" y="45"/>
                  <a:pt x="402" y="44"/>
                </a:cubicBezTo>
                <a:cubicBezTo>
                  <a:pt x="397" y="39"/>
                  <a:pt x="389" y="41"/>
                  <a:pt x="383" y="37"/>
                </a:cubicBezTo>
                <a:cubicBezTo>
                  <a:pt x="391" y="36"/>
                  <a:pt x="399" y="40"/>
                  <a:pt x="407" y="38"/>
                </a:cubicBezTo>
                <a:cubicBezTo>
                  <a:pt x="408" y="34"/>
                  <a:pt x="404" y="34"/>
                  <a:pt x="403" y="31"/>
                </a:cubicBezTo>
                <a:cubicBezTo>
                  <a:pt x="400" y="30"/>
                  <a:pt x="397" y="30"/>
                  <a:pt x="395" y="28"/>
                </a:cubicBezTo>
                <a:cubicBezTo>
                  <a:pt x="398" y="27"/>
                  <a:pt x="403" y="29"/>
                  <a:pt x="406" y="29"/>
                </a:cubicBezTo>
                <a:cubicBezTo>
                  <a:pt x="406" y="29"/>
                  <a:pt x="407" y="29"/>
                  <a:pt x="407" y="28"/>
                </a:cubicBezTo>
                <a:cubicBezTo>
                  <a:pt x="404" y="27"/>
                  <a:pt x="409" y="21"/>
                  <a:pt x="404" y="22"/>
                </a:cubicBezTo>
                <a:cubicBezTo>
                  <a:pt x="405" y="17"/>
                  <a:pt x="402" y="15"/>
                  <a:pt x="399" y="14"/>
                </a:cubicBezTo>
                <a:cubicBezTo>
                  <a:pt x="381" y="10"/>
                  <a:pt x="381" y="10"/>
                  <a:pt x="381" y="10"/>
                </a:cubicBezTo>
                <a:cubicBezTo>
                  <a:pt x="295" y="9"/>
                  <a:pt x="295" y="9"/>
                  <a:pt x="295" y="9"/>
                </a:cubicBezTo>
                <a:cubicBezTo>
                  <a:pt x="272" y="10"/>
                  <a:pt x="249" y="10"/>
                  <a:pt x="228" y="7"/>
                </a:cubicBezTo>
                <a:cubicBezTo>
                  <a:pt x="227" y="6"/>
                  <a:pt x="227" y="6"/>
                  <a:pt x="227" y="6"/>
                </a:cubicBezTo>
                <a:cubicBezTo>
                  <a:pt x="214" y="8"/>
                  <a:pt x="203" y="0"/>
                  <a:pt x="191" y="6"/>
                </a:cubicBezTo>
                <a:cubicBezTo>
                  <a:pt x="192" y="6"/>
                  <a:pt x="192" y="6"/>
                  <a:pt x="192" y="6"/>
                </a:cubicBezTo>
                <a:cubicBezTo>
                  <a:pt x="191" y="7"/>
                  <a:pt x="191" y="7"/>
                  <a:pt x="191" y="7"/>
                </a:cubicBezTo>
                <a:cubicBezTo>
                  <a:pt x="179" y="6"/>
                  <a:pt x="167" y="4"/>
                  <a:pt x="154" y="5"/>
                </a:cubicBezTo>
                <a:cubicBezTo>
                  <a:pt x="146" y="5"/>
                  <a:pt x="137" y="7"/>
                  <a:pt x="128" y="6"/>
                </a:cubicBezTo>
                <a:cubicBezTo>
                  <a:pt x="125" y="4"/>
                  <a:pt x="120" y="3"/>
                  <a:pt x="116" y="3"/>
                </a:cubicBezTo>
                <a:cubicBezTo>
                  <a:pt x="111" y="2"/>
                  <a:pt x="106" y="2"/>
                  <a:pt x="101" y="4"/>
                </a:cubicBezTo>
                <a:cubicBezTo>
                  <a:pt x="104" y="6"/>
                  <a:pt x="104" y="6"/>
                  <a:pt x="104" y="6"/>
                </a:cubicBezTo>
                <a:cubicBezTo>
                  <a:pt x="97" y="9"/>
                  <a:pt x="93" y="0"/>
                  <a:pt x="86" y="4"/>
                </a:cubicBezTo>
                <a:cubicBezTo>
                  <a:pt x="84" y="5"/>
                  <a:pt x="84" y="5"/>
                  <a:pt x="84" y="5"/>
                </a:cubicBezTo>
                <a:cubicBezTo>
                  <a:pt x="88" y="8"/>
                  <a:pt x="94" y="6"/>
                  <a:pt x="98" y="8"/>
                </a:cubicBezTo>
                <a:cubicBezTo>
                  <a:pt x="74" y="7"/>
                  <a:pt x="49" y="10"/>
                  <a:pt x="25" y="13"/>
                </a:cubicBezTo>
                <a:cubicBezTo>
                  <a:pt x="17" y="13"/>
                  <a:pt x="7" y="14"/>
                  <a:pt x="2" y="22"/>
                </a:cubicBezTo>
                <a:cubicBezTo>
                  <a:pt x="4" y="23"/>
                  <a:pt x="6" y="20"/>
                  <a:pt x="8" y="23"/>
                </a:cubicBezTo>
                <a:cubicBezTo>
                  <a:pt x="7" y="27"/>
                  <a:pt x="2" y="25"/>
                  <a:pt x="3" y="29"/>
                </a:cubicBezTo>
                <a:cubicBezTo>
                  <a:pt x="0" y="30"/>
                  <a:pt x="0" y="30"/>
                  <a:pt x="0" y="30"/>
                </a:cubicBezTo>
                <a:cubicBezTo>
                  <a:pt x="2" y="34"/>
                  <a:pt x="7" y="30"/>
                  <a:pt x="9" y="34"/>
                </a:cubicBezTo>
                <a:cubicBezTo>
                  <a:pt x="7" y="36"/>
                  <a:pt x="4" y="34"/>
                  <a:pt x="1" y="36"/>
                </a:cubicBezTo>
                <a:close/>
                <a:moveTo>
                  <a:pt x="372" y="36"/>
                </a:moveTo>
                <a:cubicBezTo>
                  <a:pt x="372" y="35"/>
                  <a:pt x="372" y="35"/>
                  <a:pt x="372" y="35"/>
                </a:cubicBezTo>
                <a:cubicBezTo>
                  <a:pt x="374" y="36"/>
                  <a:pt x="376" y="36"/>
                  <a:pt x="379" y="36"/>
                </a:cubicBezTo>
                <a:cubicBezTo>
                  <a:pt x="380" y="38"/>
                  <a:pt x="382" y="38"/>
                  <a:pt x="383" y="38"/>
                </a:cubicBezTo>
                <a:cubicBezTo>
                  <a:pt x="379" y="38"/>
                  <a:pt x="375" y="38"/>
                  <a:pt x="372" y="36"/>
                </a:cubicBezTo>
                <a:close/>
                <a:moveTo>
                  <a:pt x="360" y="14"/>
                </a:moveTo>
                <a:cubicBezTo>
                  <a:pt x="373" y="14"/>
                  <a:pt x="373" y="14"/>
                  <a:pt x="373" y="14"/>
                </a:cubicBezTo>
                <a:cubicBezTo>
                  <a:pt x="383" y="15"/>
                  <a:pt x="383" y="15"/>
                  <a:pt x="383" y="15"/>
                </a:cubicBezTo>
                <a:lnTo>
                  <a:pt x="360" y="14"/>
                </a:lnTo>
                <a:close/>
                <a:moveTo>
                  <a:pt x="315" y="47"/>
                </a:moveTo>
                <a:cubicBezTo>
                  <a:pt x="336" y="47"/>
                  <a:pt x="336" y="47"/>
                  <a:pt x="336" y="47"/>
                </a:cubicBezTo>
                <a:cubicBezTo>
                  <a:pt x="343" y="46"/>
                  <a:pt x="350" y="46"/>
                  <a:pt x="358" y="46"/>
                </a:cubicBezTo>
                <a:cubicBezTo>
                  <a:pt x="336" y="47"/>
                  <a:pt x="336" y="47"/>
                  <a:pt x="336" y="47"/>
                </a:cubicBezTo>
                <a:cubicBezTo>
                  <a:pt x="329" y="47"/>
                  <a:pt x="322" y="47"/>
                  <a:pt x="315" y="47"/>
                </a:cubicBezTo>
                <a:close/>
                <a:moveTo>
                  <a:pt x="107" y="7"/>
                </a:moveTo>
                <a:cubicBezTo>
                  <a:pt x="108" y="6"/>
                  <a:pt x="109" y="7"/>
                  <a:pt x="110" y="8"/>
                </a:cubicBezTo>
                <a:cubicBezTo>
                  <a:pt x="107" y="8"/>
                  <a:pt x="107" y="8"/>
                  <a:pt x="107" y="8"/>
                </a:cubicBezTo>
                <a:lnTo>
                  <a:pt x="107" y="7"/>
                </a:lnTo>
                <a:close/>
              </a:path>
            </a:pathLst>
          </a:custGeom>
          <a:solidFill>
            <a:schemeClr val="accent1"/>
          </a:solidFill>
          <a:ln w="9525">
            <a:noFill/>
            <a:round/>
          </a:ln>
        </p:spPr>
        <p:txBody>
          <a:bodyPr vert="horz" wrap="square" lIns="91440" tIns="45720" rIns="91440" bIns="45720" numCol="1" anchor="ctr"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Bef>
                <a:spcPct val="50000"/>
              </a:spcBef>
            </a:pPr>
            <a:r>
              <a:rPr lang="zh-CN" altLang="en-US" sz="2400" b="1" dirty="0">
                <a:solidFill>
                  <a:schemeClr val="bg1"/>
                </a:solidFill>
                <a:latin typeface="腾祥嘉丽准粗圆简" panose="01010104010101010101" pitchFamily="2" charset="-122"/>
                <a:ea typeface="腾祥嘉丽准粗圆简" panose="01010104010101010101" pitchFamily="2" charset="-122"/>
              </a:rPr>
              <a:t>第</a:t>
            </a:r>
            <a:r>
              <a:rPr lang="en-US" altLang="zh-CN" sz="2400" b="1" dirty="0">
                <a:solidFill>
                  <a:schemeClr val="bg1"/>
                </a:solidFill>
                <a:latin typeface="腾祥嘉丽准粗圆简" panose="01010104010101010101" pitchFamily="2" charset="-122"/>
                <a:ea typeface="腾祥嘉丽准粗圆简" panose="01010104010101010101" pitchFamily="2" charset="-122"/>
              </a:rPr>
              <a:t>5</a:t>
            </a:r>
            <a:r>
              <a:rPr lang="zh-CN" altLang="en-US" sz="2400" b="1" dirty="0">
                <a:solidFill>
                  <a:schemeClr val="bg1"/>
                </a:solidFill>
                <a:latin typeface="腾祥嘉丽准粗圆简" panose="01010104010101010101" pitchFamily="2" charset="-122"/>
                <a:ea typeface="腾祥嘉丽准粗圆简" panose="01010104010101010101" pitchFamily="2" charset="-122"/>
              </a:rPr>
              <a:t>单元 从国共合作到国共对立</a:t>
            </a:r>
            <a:r>
              <a:rPr lang="en-US" altLang="zh-CN" sz="2400" b="1" dirty="0">
                <a:solidFill>
                  <a:schemeClr val="bg1"/>
                </a:solidFill>
                <a:latin typeface="腾祥嘉丽准粗圆简" panose="01010104010101010101" pitchFamily="2" charset="-122"/>
                <a:ea typeface="腾祥嘉丽准粗圆简" panose="01010104010101010101" pitchFamily="2" charset="-122"/>
              </a:rPr>
              <a:t>——</a:t>
            </a:r>
            <a:r>
              <a:rPr lang="zh-CN" altLang="en-US" sz="2400" b="1" dirty="0">
                <a:solidFill>
                  <a:srgbClr val="FFC000"/>
                </a:solidFill>
                <a:latin typeface="腾祥嘉丽准粗圆简" panose="01010104010101010101" pitchFamily="2" charset="-122"/>
                <a:ea typeface="腾祥嘉丽准粗圆简" panose="01010104010101010101" pitchFamily="2" charset="-122"/>
              </a:rPr>
              <a:t>知识框架</a:t>
            </a:r>
            <a:endParaRPr lang="en-US" altLang="zh-CN" sz="2400" b="1" dirty="0">
              <a:solidFill>
                <a:srgbClr val="FFC000"/>
              </a:solidFill>
              <a:latin typeface="腾祥嘉丽准粗圆简" panose="01010104010101010101" pitchFamily="2" charset="-122"/>
              <a:ea typeface="腾祥嘉丽准粗圆简" panose="01010104010101010101" pitchFamily="2" charset="-122"/>
            </a:endParaRPr>
          </a:p>
        </p:txBody>
      </p:sp>
      <p:pic>
        <p:nvPicPr>
          <p:cNvPr id="4" name="图片 3" descr="红色小人"/>
          <p:cNvPicPr>
            <a:picLocks noChangeAspect="1"/>
          </p:cNvPicPr>
          <p:nvPr/>
        </p:nvPicPr>
        <p:blipFill>
          <a:blip r:embed="rId1"/>
          <a:stretch>
            <a:fillRect/>
          </a:stretch>
        </p:blipFill>
        <p:spPr>
          <a:xfrm>
            <a:off x="692517" y="2842892"/>
            <a:ext cx="1898283" cy="2685196"/>
          </a:xfrm>
          <a:prstGeom prst="rect">
            <a:avLst/>
          </a:prstGeom>
        </p:spPr>
      </p:pic>
      <p:sp>
        <p:nvSpPr>
          <p:cNvPr id="5" name="对话气泡: 椭圆形 4"/>
          <p:cNvSpPr/>
          <p:nvPr/>
        </p:nvSpPr>
        <p:spPr>
          <a:xfrm>
            <a:off x="116433" y="1662099"/>
            <a:ext cx="2126284" cy="989561"/>
          </a:xfrm>
          <a:prstGeom prst="wedgeEllipseCallout">
            <a:avLst>
              <a:gd name="adj1" fmla="val -8425"/>
              <a:gd name="adj2" fmla="val 61272"/>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solidFill>
                  <a:schemeClr val="tx1"/>
                </a:solidFill>
                <a:latin typeface="Aa语文老师的字 (非商业使用)" panose="02010600010101010101" pitchFamily="2" charset="-122"/>
                <a:ea typeface="Aa语文老师的字 (非商业使用)" panose="02010600010101010101" pitchFamily="2" charset="-122"/>
              </a:rPr>
              <a:t>独立干革命！</a:t>
            </a:r>
            <a:endParaRPr lang="zh-CN" altLang="en-US" sz="2800" dirty="0">
              <a:solidFill>
                <a:schemeClr val="tx1"/>
              </a:solidFill>
              <a:latin typeface="Aa语文老师的字 (非商业使用)" panose="02010600010101010101" pitchFamily="2" charset="-122"/>
              <a:ea typeface="Aa语文老师的字 (非商业使用)" panose="02010600010101010101" pitchFamily="2" charset="-122"/>
            </a:endParaRPr>
          </a:p>
        </p:txBody>
      </p:sp>
      <p:sp>
        <p:nvSpPr>
          <p:cNvPr id="6" name="矩形 5"/>
          <p:cNvSpPr/>
          <p:nvPr/>
        </p:nvSpPr>
        <p:spPr>
          <a:xfrm>
            <a:off x="4767943" y="1545564"/>
            <a:ext cx="1694180" cy="590550"/>
          </a:xfrm>
          <a:prstGeom prst="rect">
            <a:avLst/>
          </a:prstGeom>
          <a:solidFill>
            <a:schemeClr val="accent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rgbClr val="C00000"/>
                </a:solidFill>
                <a:latin typeface="二字元煜臣拙宋简" panose="02010604000000000000" pitchFamily="2" charset="-122"/>
                <a:ea typeface="二字元煜臣拙宋简" panose="02010604000000000000" pitchFamily="2" charset="-122"/>
              </a:rPr>
              <a:t>南昌起义</a:t>
            </a:r>
            <a:endParaRPr lang="zh-CN" altLang="en-US" sz="2000" dirty="0">
              <a:solidFill>
                <a:srgbClr val="C00000"/>
              </a:solidFill>
              <a:latin typeface="二字元煜臣拙宋简" panose="02010604000000000000" pitchFamily="2" charset="-122"/>
              <a:ea typeface="二字元煜臣拙宋简" panose="02010604000000000000" pitchFamily="2" charset="-122"/>
            </a:endParaRPr>
          </a:p>
        </p:txBody>
      </p:sp>
      <p:sp>
        <p:nvSpPr>
          <p:cNvPr id="7" name="矩形 6"/>
          <p:cNvSpPr/>
          <p:nvPr/>
        </p:nvSpPr>
        <p:spPr>
          <a:xfrm>
            <a:off x="4767943" y="2356890"/>
            <a:ext cx="1694180" cy="590550"/>
          </a:xfrm>
          <a:prstGeom prst="rect">
            <a:avLst/>
          </a:prstGeom>
          <a:solidFill>
            <a:schemeClr val="accent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rgbClr val="C00000"/>
                </a:solidFill>
                <a:latin typeface="二字元煜臣拙宋简" panose="02010604000000000000" pitchFamily="2" charset="-122"/>
                <a:ea typeface="二字元煜臣拙宋简" panose="02010604000000000000" pitchFamily="2" charset="-122"/>
              </a:rPr>
              <a:t>八七会议</a:t>
            </a:r>
            <a:endParaRPr lang="zh-CN" altLang="en-US" sz="2000" dirty="0">
              <a:solidFill>
                <a:srgbClr val="C00000"/>
              </a:solidFill>
              <a:latin typeface="二字元煜臣拙宋简" panose="02010604000000000000" pitchFamily="2" charset="-122"/>
              <a:ea typeface="二字元煜臣拙宋简" panose="02010604000000000000" pitchFamily="2" charset="-122"/>
            </a:endParaRPr>
          </a:p>
        </p:txBody>
      </p:sp>
      <p:sp>
        <p:nvSpPr>
          <p:cNvPr id="8" name="矩形 7"/>
          <p:cNvSpPr/>
          <p:nvPr/>
        </p:nvSpPr>
        <p:spPr>
          <a:xfrm>
            <a:off x="4767943" y="3200372"/>
            <a:ext cx="1694180" cy="590550"/>
          </a:xfrm>
          <a:prstGeom prst="rect">
            <a:avLst/>
          </a:prstGeom>
          <a:solidFill>
            <a:schemeClr val="accent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rgbClr val="C00000"/>
                </a:solidFill>
                <a:latin typeface="二字元煜臣拙宋简" panose="02010604000000000000" pitchFamily="2" charset="-122"/>
                <a:ea typeface="二字元煜臣拙宋简" panose="02010604000000000000" pitchFamily="2" charset="-122"/>
              </a:rPr>
              <a:t>秋收起义</a:t>
            </a:r>
            <a:endParaRPr lang="zh-CN" altLang="en-US" sz="2000" dirty="0">
              <a:solidFill>
                <a:srgbClr val="C00000"/>
              </a:solidFill>
              <a:latin typeface="二字元煜臣拙宋简" panose="02010604000000000000" pitchFamily="2" charset="-122"/>
              <a:ea typeface="二字元煜臣拙宋简" panose="02010604000000000000" pitchFamily="2" charset="-122"/>
            </a:endParaRPr>
          </a:p>
        </p:txBody>
      </p:sp>
      <p:sp>
        <p:nvSpPr>
          <p:cNvPr id="9" name="矩形 8"/>
          <p:cNvSpPr/>
          <p:nvPr/>
        </p:nvSpPr>
        <p:spPr>
          <a:xfrm>
            <a:off x="4767943" y="4068955"/>
            <a:ext cx="1694180" cy="590550"/>
          </a:xfrm>
          <a:prstGeom prst="rect">
            <a:avLst/>
          </a:prstGeom>
          <a:solidFill>
            <a:schemeClr val="accent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rgbClr val="C00000"/>
                </a:solidFill>
                <a:latin typeface="二字元煜臣拙宋简" panose="02010604000000000000" pitchFamily="2" charset="-122"/>
                <a:ea typeface="二字元煜臣拙宋简" panose="02010604000000000000" pitchFamily="2" charset="-122"/>
              </a:rPr>
              <a:t>井冈山会师</a:t>
            </a:r>
            <a:endParaRPr lang="zh-CN" altLang="en-US" sz="2000" dirty="0">
              <a:solidFill>
                <a:srgbClr val="C00000"/>
              </a:solidFill>
              <a:latin typeface="二字元煜臣拙宋简" panose="02010604000000000000" pitchFamily="2" charset="-122"/>
              <a:ea typeface="二字元煜臣拙宋简" panose="02010604000000000000" pitchFamily="2" charset="-122"/>
            </a:endParaRPr>
          </a:p>
        </p:txBody>
      </p:sp>
      <p:sp>
        <p:nvSpPr>
          <p:cNvPr id="10" name="矩形 9"/>
          <p:cNvSpPr/>
          <p:nvPr/>
        </p:nvSpPr>
        <p:spPr>
          <a:xfrm>
            <a:off x="4767943" y="4937538"/>
            <a:ext cx="1694180" cy="590550"/>
          </a:xfrm>
          <a:prstGeom prst="rect">
            <a:avLst/>
          </a:prstGeom>
          <a:solidFill>
            <a:schemeClr val="accent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rgbClr val="C00000"/>
                </a:solidFill>
                <a:latin typeface="二字元煜臣拙宋简" panose="02010604000000000000" pitchFamily="2" charset="-122"/>
                <a:ea typeface="二字元煜臣拙宋简" panose="02010604000000000000" pitchFamily="2" charset="-122"/>
              </a:rPr>
              <a:t>古田会议</a:t>
            </a:r>
            <a:endParaRPr lang="zh-CN" altLang="en-US" sz="2000" dirty="0">
              <a:solidFill>
                <a:srgbClr val="C00000"/>
              </a:solidFill>
              <a:latin typeface="二字元煜臣拙宋简" panose="02010604000000000000" pitchFamily="2" charset="-122"/>
              <a:ea typeface="二字元煜臣拙宋简" panose="02010604000000000000" pitchFamily="2" charset="-122"/>
            </a:endParaRPr>
          </a:p>
        </p:txBody>
      </p:sp>
      <p:sp>
        <p:nvSpPr>
          <p:cNvPr id="11" name="矩形 10"/>
          <p:cNvSpPr/>
          <p:nvPr/>
        </p:nvSpPr>
        <p:spPr>
          <a:xfrm>
            <a:off x="4767943" y="5822978"/>
            <a:ext cx="2492829" cy="719792"/>
          </a:xfrm>
          <a:prstGeom prst="rect">
            <a:avLst/>
          </a:prstGeom>
          <a:solidFill>
            <a:schemeClr val="accent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rgbClr val="C00000"/>
                </a:solidFill>
                <a:latin typeface="二字元煜臣拙宋简" panose="02010604000000000000" pitchFamily="2" charset="-122"/>
                <a:ea typeface="二字元煜臣拙宋简" panose="02010604000000000000" pitchFamily="2" charset="-122"/>
              </a:rPr>
              <a:t>中华苏维埃临时政府成立</a:t>
            </a:r>
            <a:endParaRPr lang="zh-CN" altLang="en-US" sz="2000" dirty="0">
              <a:solidFill>
                <a:srgbClr val="C00000"/>
              </a:solidFill>
              <a:latin typeface="二字元煜臣拙宋简" panose="02010604000000000000" pitchFamily="2" charset="-122"/>
              <a:ea typeface="二字元煜臣拙宋简" panose="02010604000000000000" pitchFamily="2" charset="-122"/>
            </a:endParaRPr>
          </a:p>
        </p:txBody>
      </p:sp>
      <p:cxnSp>
        <p:nvCxnSpPr>
          <p:cNvPr id="13" name="直接箭头连接符 12"/>
          <p:cNvCxnSpPr>
            <a:endCxn id="6" idx="1"/>
          </p:cNvCxnSpPr>
          <p:nvPr/>
        </p:nvCxnSpPr>
        <p:spPr>
          <a:xfrm>
            <a:off x="3722914" y="1840839"/>
            <a:ext cx="1045029" cy="0"/>
          </a:xfrm>
          <a:prstGeom prst="straightConnector1">
            <a:avLst/>
          </a:prstGeom>
          <a:ln w="38100">
            <a:prstDash val="lgDash"/>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15" name="矩形 14"/>
          <p:cNvSpPr/>
          <p:nvPr/>
        </p:nvSpPr>
        <p:spPr>
          <a:xfrm>
            <a:off x="2760339" y="1469605"/>
            <a:ext cx="880121" cy="7424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tx1"/>
                </a:solidFill>
                <a:latin typeface="+mn-ea"/>
              </a:rPr>
              <a:t>首创</a:t>
            </a:r>
            <a:r>
              <a:rPr lang="zh-CN" altLang="en-US" sz="2400" b="1" dirty="0">
                <a:solidFill>
                  <a:schemeClr val="tx1"/>
                </a:solidFill>
                <a:highlight>
                  <a:srgbClr val="FFFF00"/>
                </a:highlight>
                <a:latin typeface="+mn-ea"/>
              </a:rPr>
              <a:t>军队</a:t>
            </a:r>
            <a:endParaRPr lang="zh-CN" altLang="en-US" sz="2400" b="1" dirty="0">
              <a:solidFill>
                <a:schemeClr val="tx1"/>
              </a:solidFill>
              <a:highlight>
                <a:srgbClr val="FFFF00"/>
              </a:highlight>
              <a:latin typeface="+mn-ea"/>
            </a:endParaRPr>
          </a:p>
        </p:txBody>
      </p:sp>
      <p:cxnSp>
        <p:nvCxnSpPr>
          <p:cNvPr id="17" name="直接连接符 16"/>
          <p:cNvCxnSpPr>
            <a:endCxn id="7" idx="1"/>
          </p:cNvCxnSpPr>
          <p:nvPr/>
        </p:nvCxnSpPr>
        <p:spPr>
          <a:xfrm>
            <a:off x="3722914" y="2651660"/>
            <a:ext cx="1045029" cy="505"/>
          </a:xfrm>
          <a:prstGeom prst="line">
            <a:avLst/>
          </a:prstGeom>
          <a:ln w="38100">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19" name="直接连接符 18"/>
          <p:cNvCxnSpPr>
            <a:endCxn id="9" idx="1"/>
          </p:cNvCxnSpPr>
          <p:nvPr/>
        </p:nvCxnSpPr>
        <p:spPr>
          <a:xfrm>
            <a:off x="3722914" y="4364230"/>
            <a:ext cx="1045029" cy="0"/>
          </a:xfrm>
          <a:prstGeom prst="line">
            <a:avLst/>
          </a:prstGeom>
          <a:ln w="57150">
            <a:prstDash val="lgDash"/>
          </a:ln>
        </p:spPr>
        <p:style>
          <a:lnRef idx="1">
            <a:schemeClr val="dk1"/>
          </a:lnRef>
          <a:fillRef idx="0">
            <a:schemeClr val="dk1"/>
          </a:fillRef>
          <a:effectRef idx="0">
            <a:schemeClr val="dk1"/>
          </a:effectRef>
          <a:fontRef idx="minor">
            <a:schemeClr val="tx1"/>
          </a:fontRef>
        </p:style>
      </p:cxnSp>
      <p:sp>
        <p:nvSpPr>
          <p:cNvPr id="23" name="矩形 22"/>
          <p:cNvSpPr/>
          <p:nvPr/>
        </p:nvSpPr>
        <p:spPr>
          <a:xfrm>
            <a:off x="2755708" y="2885978"/>
            <a:ext cx="880121" cy="12398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tx1"/>
                </a:solidFill>
                <a:latin typeface="+mn-ea"/>
              </a:rPr>
              <a:t>首探</a:t>
            </a:r>
            <a:r>
              <a:rPr lang="zh-CN" altLang="en-US" sz="2400" b="1" dirty="0">
                <a:solidFill>
                  <a:schemeClr val="tx1"/>
                </a:solidFill>
                <a:highlight>
                  <a:srgbClr val="FFFF00"/>
                </a:highlight>
                <a:latin typeface="+mn-ea"/>
              </a:rPr>
              <a:t>革命道路</a:t>
            </a:r>
            <a:endParaRPr lang="zh-CN" altLang="en-US" sz="2400" b="1" dirty="0">
              <a:solidFill>
                <a:schemeClr val="tx1"/>
              </a:solidFill>
              <a:highlight>
                <a:srgbClr val="FFFF00"/>
              </a:highlight>
              <a:latin typeface="+mn-ea"/>
            </a:endParaRPr>
          </a:p>
        </p:txBody>
      </p:sp>
      <p:cxnSp>
        <p:nvCxnSpPr>
          <p:cNvPr id="25" name="直接箭头连接符 24"/>
          <p:cNvCxnSpPr/>
          <p:nvPr/>
        </p:nvCxnSpPr>
        <p:spPr>
          <a:xfrm>
            <a:off x="4245428" y="2647534"/>
            <a:ext cx="0" cy="1716696"/>
          </a:xfrm>
          <a:prstGeom prst="straightConnector1">
            <a:avLst/>
          </a:prstGeom>
          <a:ln w="28575">
            <a:prstDash val="lgDash"/>
            <a:headEnd type="triangle"/>
            <a:tailEnd type="triangle"/>
          </a:ln>
        </p:spPr>
        <p:style>
          <a:lnRef idx="1">
            <a:schemeClr val="dk1"/>
          </a:lnRef>
          <a:fillRef idx="0">
            <a:schemeClr val="dk1"/>
          </a:fillRef>
          <a:effectRef idx="0">
            <a:schemeClr val="dk1"/>
          </a:effectRef>
          <a:fontRef idx="minor">
            <a:schemeClr val="tx1"/>
          </a:fontRef>
        </p:style>
      </p:cxnSp>
      <p:cxnSp>
        <p:nvCxnSpPr>
          <p:cNvPr id="28" name="直接连接符 27"/>
          <p:cNvCxnSpPr>
            <a:endCxn id="10" idx="1"/>
          </p:cNvCxnSpPr>
          <p:nvPr/>
        </p:nvCxnSpPr>
        <p:spPr>
          <a:xfrm>
            <a:off x="3722914" y="5232813"/>
            <a:ext cx="1045029" cy="0"/>
          </a:xfrm>
          <a:prstGeom prst="line">
            <a:avLst/>
          </a:prstGeom>
          <a:ln w="57150">
            <a:prstDash val="lgDash"/>
          </a:ln>
        </p:spPr>
        <p:style>
          <a:lnRef idx="1">
            <a:schemeClr val="dk1"/>
          </a:lnRef>
          <a:fillRef idx="0">
            <a:schemeClr val="dk1"/>
          </a:fillRef>
          <a:effectRef idx="0">
            <a:schemeClr val="dk1"/>
          </a:effectRef>
          <a:fontRef idx="minor">
            <a:schemeClr val="tx1"/>
          </a:fontRef>
        </p:style>
      </p:cxnSp>
      <p:sp>
        <p:nvSpPr>
          <p:cNvPr id="31" name="矩形 30"/>
          <p:cNvSpPr/>
          <p:nvPr/>
        </p:nvSpPr>
        <p:spPr>
          <a:xfrm>
            <a:off x="2755708" y="4583171"/>
            <a:ext cx="880121" cy="12398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tx1"/>
                </a:solidFill>
                <a:highlight>
                  <a:srgbClr val="FFFF00"/>
                </a:highlight>
                <a:latin typeface="+mn-ea"/>
              </a:rPr>
              <a:t>思想问题</a:t>
            </a:r>
            <a:endParaRPr lang="zh-CN" altLang="en-US" sz="2400" b="1" dirty="0">
              <a:solidFill>
                <a:schemeClr val="tx1"/>
              </a:solidFill>
              <a:highlight>
                <a:srgbClr val="FFFF00"/>
              </a:highlight>
              <a:latin typeface="+mn-ea"/>
            </a:endParaRPr>
          </a:p>
        </p:txBody>
      </p:sp>
      <p:cxnSp>
        <p:nvCxnSpPr>
          <p:cNvPr id="33" name="直接连接符 32"/>
          <p:cNvCxnSpPr>
            <a:stCxn id="11" idx="1"/>
          </p:cNvCxnSpPr>
          <p:nvPr/>
        </p:nvCxnSpPr>
        <p:spPr>
          <a:xfrm flipH="1">
            <a:off x="3722914" y="6182874"/>
            <a:ext cx="1045029" cy="0"/>
          </a:xfrm>
          <a:prstGeom prst="line">
            <a:avLst/>
          </a:prstGeom>
          <a:ln w="57150">
            <a:prstDash val="lgDash"/>
          </a:ln>
        </p:spPr>
        <p:style>
          <a:lnRef idx="1">
            <a:schemeClr val="dk1"/>
          </a:lnRef>
          <a:fillRef idx="0">
            <a:schemeClr val="dk1"/>
          </a:fillRef>
          <a:effectRef idx="0">
            <a:schemeClr val="dk1"/>
          </a:effectRef>
          <a:fontRef idx="minor">
            <a:schemeClr val="tx1"/>
          </a:fontRef>
        </p:style>
      </p:cxnSp>
      <p:sp>
        <p:nvSpPr>
          <p:cNvPr id="35" name="矩形 34"/>
          <p:cNvSpPr/>
          <p:nvPr/>
        </p:nvSpPr>
        <p:spPr>
          <a:xfrm>
            <a:off x="2772847" y="5618193"/>
            <a:ext cx="880121" cy="12398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tx1"/>
                </a:solidFill>
                <a:latin typeface="+mn-ea"/>
              </a:rPr>
              <a:t>首建</a:t>
            </a:r>
            <a:r>
              <a:rPr lang="zh-CN" altLang="en-US" sz="2400" b="1" dirty="0">
                <a:solidFill>
                  <a:schemeClr val="tx1"/>
                </a:solidFill>
                <a:highlight>
                  <a:srgbClr val="FFFF00"/>
                </a:highlight>
                <a:latin typeface="+mn-ea"/>
              </a:rPr>
              <a:t>政权</a:t>
            </a:r>
            <a:endParaRPr lang="zh-CN" altLang="en-US" sz="2400" b="1" dirty="0">
              <a:solidFill>
                <a:schemeClr val="tx1"/>
              </a:solidFill>
              <a:highlight>
                <a:srgbClr val="FFFF00"/>
              </a:highlight>
              <a:latin typeface="+mn-ea"/>
            </a:endParaRPr>
          </a:p>
        </p:txBody>
      </p:sp>
      <p:cxnSp>
        <p:nvCxnSpPr>
          <p:cNvPr id="37" name="直接箭头连接符 36"/>
          <p:cNvCxnSpPr>
            <a:stCxn id="6" idx="3"/>
          </p:cNvCxnSpPr>
          <p:nvPr/>
        </p:nvCxnSpPr>
        <p:spPr>
          <a:xfrm flipV="1">
            <a:off x="6462123" y="1840838"/>
            <a:ext cx="1538877" cy="1"/>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39" name="直接箭头连接符 38"/>
          <p:cNvCxnSpPr>
            <a:stCxn id="9" idx="3"/>
          </p:cNvCxnSpPr>
          <p:nvPr/>
        </p:nvCxnSpPr>
        <p:spPr>
          <a:xfrm>
            <a:off x="6462123" y="4364230"/>
            <a:ext cx="1582420" cy="20979"/>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41" name="直接箭头连接符 40"/>
          <p:cNvCxnSpPr>
            <a:stCxn id="8" idx="3"/>
          </p:cNvCxnSpPr>
          <p:nvPr/>
        </p:nvCxnSpPr>
        <p:spPr>
          <a:xfrm>
            <a:off x="6462123" y="3495647"/>
            <a:ext cx="1538877" cy="10234"/>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pic>
        <p:nvPicPr>
          <p:cNvPr id="42" name="图片 4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09396" y="772661"/>
            <a:ext cx="2301403" cy="2301403"/>
          </a:xfrm>
          <a:prstGeom prst="rect">
            <a:avLst/>
          </a:prstGeom>
          <a:effectLst>
            <a:outerShdw blurRad="50800" dist="38100" dir="2700000" algn="tl" rotWithShape="0">
              <a:prstClr val="black">
                <a:alpha val="40000"/>
              </a:prstClr>
            </a:outerShdw>
          </a:effectLst>
        </p:spPr>
      </p:pic>
      <p:sp>
        <p:nvSpPr>
          <p:cNvPr id="43" name="矩形 42"/>
          <p:cNvSpPr/>
          <p:nvPr/>
        </p:nvSpPr>
        <p:spPr>
          <a:xfrm>
            <a:off x="8381472" y="1590543"/>
            <a:ext cx="1381666" cy="7701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Aa语文老师的字 (非商业使用)" panose="02010600010101010101" pitchFamily="2" charset="-122"/>
                <a:ea typeface="Aa语文老师的字 (非商业使用)" panose="02010600010101010101" pitchFamily="2" charset="-122"/>
              </a:rPr>
              <a:t>国民革命军</a:t>
            </a:r>
            <a:endParaRPr lang="zh-CN" altLang="en-US" sz="2400" dirty="0">
              <a:solidFill>
                <a:schemeClr val="tx1"/>
              </a:solidFill>
              <a:latin typeface="Aa语文老师的字 (非商业使用)" panose="02010600010101010101" pitchFamily="2" charset="-122"/>
              <a:ea typeface="Aa语文老师的字 (非商业使用)" panose="02010600010101010101" pitchFamily="2" charset="-122"/>
            </a:endParaRPr>
          </a:p>
        </p:txBody>
      </p:sp>
      <p:pic>
        <p:nvPicPr>
          <p:cNvPr id="44" name="图片 4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45559" y="2162834"/>
            <a:ext cx="2301403" cy="2301403"/>
          </a:xfrm>
          <a:prstGeom prst="rect">
            <a:avLst/>
          </a:prstGeom>
          <a:effectLst>
            <a:outerShdw blurRad="50800" dist="38100" dir="2700000" algn="tl" rotWithShape="0">
              <a:prstClr val="black">
                <a:alpha val="40000"/>
              </a:prstClr>
            </a:outerShdw>
          </a:effectLst>
        </p:spPr>
      </p:pic>
      <p:sp>
        <p:nvSpPr>
          <p:cNvPr id="45" name="矩形 44"/>
          <p:cNvSpPr/>
          <p:nvPr/>
        </p:nvSpPr>
        <p:spPr>
          <a:xfrm>
            <a:off x="8317635" y="2980716"/>
            <a:ext cx="1381666" cy="7701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Aa语文老师的字 (非商业使用)" panose="02010600010101010101" pitchFamily="2" charset="-122"/>
                <a:ea typeface="Aa语文老师的字 (非商业使用)" panose="02010600010101010101" pitchFamily="2" charset="-122"/>
              </a:rPr>
              <a:t>工农革命军</a:t>
            </a:r>
            <a:endParaRPr lang="zh-CN" altLang="en-US" sz="2400" dirty="0">
              <a:solidFill>
                <a:schemeClr val="tx1"/>
              </a:solidFill>
              <a:latin typeface="Aa语文老师的字 (非商业使用)" panose="02010600010101010101" pitchFamily="2" charset="-122"/>
              <a:ea typeface="Aa语文老师的字 (非商业使用)" panose="02010600010101010101" pitchFamily="2" charset="-122"/>
            </a:endParaRPr>
          </a:p>
        </p:txBody>
      </p:sp>
      <p:pic>
        <p:nvPicPr>
          <p:cNvPr id="46" name="图片 4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09396" y="3553007"/>
            <a:ext cx="2301403" cy="2301403"/>
          </a:xfrm>
          <a:prstGeom prst="rect">
            <a:avLst/>
          </a:prstGeom>
          <a:effectLst>
            <a:outerShdw blurRad="50800" dist="38100" dir="2700000" algn="tl" rotWithShape="0">
              <a:prstClr val="black">
                <a:alpha val="40000"/>
              </a:prstClr>
            </a:outerShdw>
          </a:effectLst>
        </p:spPr>
      </p:pic>
      <p:sp>
        <p:nvSpPr>
          <p:cNvPr id="47" name="矩形 46"/>
          <p:cNvSpPr/>
          <p:nvPr/>
        </p:nvSpPr>
        <p:spPr>
          <a:xfrm>
            <a:off x="8408940" y="4367497"/>
            <a:ext cx="1381666" cy="7701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Aa语文老师的字 (非商业使用)" panose="02010600010101010101" pitchFamily="2" charset="-122"/>
                <a:ea typeface="Aa语文老师的字 (非商业使用)" panose="02010600010101010101" pitchFamily="2" charset="-122"/>
              </a:rPr>
              <a:t>中国工农红军</a:t>
            </a:r>
            <a:endParaRPr lang="zh-CN" altLang="en-US" sz="2400" dirty="0">
              <a:solidFill>
                <a:schemeClr val="tx1"/>
              </a:solidFill>
              <a:latin typeface="Aa语文老师的字 (非商业使用)" panose="02010600010101010101" pitchFamily="2" charset="-122"/>
              <a:ea typeface="Aa语文老师的字 (非商业使用)" panose="02010600010101010101" pitchFamily="2" charset="-122"/>
            </a:endParaRPr>
          </a:p>
        </p:txBody>
      </p:sp>
      <p:sp>
        <p:nvSpPr>
          <p:cNvPr id="48" name="矩形 47"/>
          <p:cNvSpPr/>
          <p:nvPr/>
        </p:nvSpPr>
        <p:spPr>
          <a:xfrm>
            <a:off x="7845559" y="5446583"/>
            <a:ext cx="2301402" cy="1126711"/>
          </a:xfrm>
          <a:prstGeom prst="rect">
            <a:avLst/>
          </a:prstGeom>
          <a:noFill/>
          <a:ln>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latin typeface="潮字社国风冉宋简-闪" panose="02010604000000000000" pitchFamily="2" charset="-122"/>
                <a:ea typeface="潮字社国风冉宋简-闪" panose="02010604000000000000" pitchFamily="2" charset="-122"/>
              </a:rPr>
              <a:t>你知道以上三个时期中共领导的军队分别是什么名称吗？</a:t>
            </a:r>
            <a:endParaRPr lang="zh-CN" altLang="en-US" sz="2000" dirty="0">
              <a:solidFill>
                <a:schemeClr val="tx1"/>
              </a:solidFill>
              <a:latin typeface="潮字社国风冉宋简-闪" panose="02010604000000000000" pitchFamily="2" charset="-122"/>
              <a:ea typeface="潮字社国风冉宋简-闪" panose="02010604000000000000"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par>
                          <p:cTn id="8" fill="hold">
                            <p:stCondLst>
                              <p:cond delay="500"/>
                            </p:stCondLst>
                            <p:childTnLst>
                              <p:par>
                                <p:cTn id="9" presetID="16" presetClass="entr" presetSubtype="21"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barn(inVertical)">
                                      <p:cBhvr>
                                        <p:cTn id="11" dur="500"/>
                                        <p:tgtEl>
                                          <p:spTgt spid="2"/>
                                        </p:tgtEl>
                                      </p:cBhvr>
                                    </p:animEffect>
                                  </p:childTnLst>
                                </p:cTn>
                              </p:par>
                            </p:childTnLst>
                          </p:cTn>
                        </p:par>
                        <p:par>
                          <p:cTn id="12" fill="hold">
                            <p:stCondLst>
                              <p:cond delay="1000"/>
                            </p:stCondLst>
                            <p:childTnLst>
                              <p:par>
                                <p:cTn id="13" presetID="42" presetClass="entr" presetSubtype="0"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1000"/>
                                        <p:tgtEl>
                                          <p:spTgt spid="4"/>
                                        </p:tgtEl>
                                      </p:cBhvr>
                                    </p:animEffect>
                                    <p:anim calcmode="lin" valueType="num">
                                      <p:cBhvr>
                                        <p:cTn id="16" dur="1000" fill="hold"/>
                                        <p:tgtEl>
                                          <p:spTgt spid="4"/>
                                        </p:tgtEl>
                                        <p:attrNameLst>
                                          <p:attrName>ppt_x</p:attrName>
                                        </p:attrNameLst>
                                      </p:cBhvr>
                                      <p:tavLst>
                                        <p:tav tm="0">
                                          <p:val>
                                            <p:strVal val="#ppt_x"/>
                                          </p:val>
                                        </p:tav>
                                        <p:tav tm="100000">
                                          <p:val>
                                            <p:strVal val="#ppt_x"/>
                                          </p:val>
                                        </p:tav>
                                      </p:tavLst>
                                    </p:anim>
                                    <p:anim calcmode="lin" valueType="num">
                                      <p:cBhvr>
                                        <p:cTn id="17" dur="1000" fill="hold"/>
                                        <p:tgtEl>
                                          <p:spTgt spid="4"/>
                                        </p:tgtEl>
                                        <p:attrNameLst>
                                          <p:attrName>ppt_y</p:attrName>
                                        </p:attrNameLst>
                                      </p:cBhvr>
                                      <p:tavLst>
                                        <p:tav tm="0">
                                          <p:val>
                                            <p:strVal val="#ppt_y+.1"/>
                                          </p:val>
                                        </p:tav>
                                        <p:tav tm="100000">
                                          <p:val>
                                            <p:strVal val="#ppt_y"/>
                                          </p:val>
                                        </p:tav>
                                      </p:tavLst>
                                    </p:anim>
                                  </p:childTnLst>
                                </p:cTn>
                              </p:par>
                            </p:childTnLst>
                          </p:cTn>
                        </p:par>
                        <p:par>
                          <p:cTn id="18" fill="hold">
                            <p:stCondLst>
                              <p:cond delay="2000"/>
                            </p:stCondLst>
                            <p:childTnLst>
                              <p:par>
                                <p:cTn id="19" presetID="53" presetClass="entr" presetSubtype="16" fill="hold" grpId="0" nodeType="afterEffect">
                                  <p:stCondLst>
                                    <p:cond delay="0"/>
                                  </p:stCondLst>
                                  <p:childTnLst>
                                    <p:set>
                                      <p:cBhvr>
                                        <p:cTn id="20" dur="1" fill="hold">
                                          <p:stCondLst>
                                            <p:cond delay="0"/>
                                          </p:stCondLst>
                                        </p:cTn>
                                        <p:tgtEl>
                                          <p:spTgt spid="5"/>
                                        </p:tgtEl>
                                        <p:attrNameLst>
                                          <p:attrName>style.visibility</p:attrName>
                                        </p:attrNameLst>
                                      </p:cBhvr>
                                      <p:to>
                                        <p:strVal val="visible"/>
                                      </p:to>
                                    </p:set>
                                    <p:anim calcmode="lin" valueType="num">
                                      <p:cBhvr>
                                        <p:cTn id="21" dur="500" fill="hold"/>
                                        <p:tgtEl>
                                          <p:spTgt spid="5"/>
                                        </p:tgtEl>
                                        <p:attrNameLst>
                                          <p:attrName>ppt_w</p:attrName>
                                        </p:attrNameLst>
                                      </p:cBhvr>
                                      <p:tavLst>
                                        <p:tav tm="0">
                                          <p:val>
                                            <p:fltVal val="0"/>
                                          </p:val>
                                        </p:tav>
                                        <p:tav tm="100000">
                                          <p:val>
                                            <p:strVal val="#ppt_w"/>
                                          </p:val>
                                        </p:tav>
                                      </p:tavLst>
                                    </p:anim>
                                    <p:anim calcmode="lin" valueType="num">
                                      <p:cBhvr>
                                        <p:cTn id="22" dur="500" fill="hold"/>
                                        <p:tgtEl>
                                          <p:spTgt spid="5"/>
                                        </p:tgtEl>
                                        <p:attrNameLst>
                                          <p:attrName>ppt_h</p:attrName>
                                        </p:attrNameLst>
                                      </p:cBhvr>
                                      <p:tavLst>
                                        <p:tav tm="0">
                                          <p:val>
                                            <p:fltVal val="0"/>
                                          </p:val>
                                        </p:tav>
                                        <p:tav tm="100000">
                                          <p:val>
                                            <p:strVal val="#ppt_h"/>
                                          </p:val>
                                        </p:tav>
                                      </p:tavLst>
                                    </p:anim>
                                    <p:animEffect transition="in" filter="fade">
                                      <p:cBhvr>
                                        <p:cTn id="23" dur="500"/>
                                        <p:tgtEl>
                                          <p:spTgt spid="5"/>
                                        </p:tgtEl>
                                      </p:cBhvr>
                                    </p:animEffect>
                                  </p:childTnLst>
                                </p:cTn>
                              </p:par>
                            </p:childTnLst>
                          </p:cTn>
                        </p:par>
                        <p:par>
                          <p:cTn id="24" fill="hold">
                            <p:stCondLst>
                              <p:cond delay="2500"/>
                            </p:stCondLst>
                            <p:childTnLst>
                              <p:par>
                                <p:cTn id="25" presetID="42" presetClass="entr" presetSubtype="0" fill="hold" grpId="0" nodeType="after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1000"/>
                                        <p:tgtEl>
                                          <p:spTgt spid="6"/>
                                        </p:tgtEl>
                                      </p:cBhvr>
                                    </p:animEffect>
                                    <p:anim calcmode="lin" valueType="num">
                                      <p:cBhvr>
                                        <p:cTn id="28" dur="1000" fill="hold"/>
                                        <p:tgtEl>
                                          <p:spTgt spid="6"/>
                                        </p:tgtEl>
                                        <p:attrNameLst>
                                          <p:attrName>ppt_x</p:attrName>
                                        </p:attrNameLst>
                                      </p:cBhvr>
                                      <p:tavLst>
                                        <p:tav tm="0">
                                          <p:val>
                                            <p:strVal val="#ppt_x"/>
                                          </p:val>
                                        </p:tav>
                                        <p:tav tm="100000">
                                          <p:val>
                                            <p:strVal val="#ppt_x"/>
                                          </p:val>
                                        </p:tav>
                                      </p:tavLst>
                                    </p:anim>
                                    <p:anim calcmode="lin" valueType="num">
                                      <p:cBhvr>
                                        <p:cTn id="29" dur="1000" fill="hold"/>
                                        <p:tgtEl>
                                          <p:spTgt spid="6"/>
                                        </p:tgtEl>
                                        <p:attrNameLst>
                                          <p:attrName>ppt_y</p:attrName>
                                        </p:attrNameLst>
                                      </p:cBhvr>
                                      <p:tavLst>
                                        <p:tav tm="0">
                                          <p:val>
                                            <p:strVal val="#ppt_y+.1"/>
                                          </p:val>
                                        </p:tav>
                                        <p:tav tm="100000">
                                          <p:val>
                                            <p:strVal val="#ppt_y"/>
                                          </p:val>
                                        </p:tav>
                                      </p:tavLst>
                                    </p:anim>
                                  </p:childTnLst>
                                </p:cTn>
                              </p:par>
                            </p:childTnLst>
                          </p:cTn>
                        </p:par>
                        <p:par>
                          <p:cTn id="30" fill="hold">
                            <p:stCondLst>
                              <p:cond delay="3500"/>
                            </p:stCondLst>
                            <p:childTnLst>
                              <p:par>
                                <p:cTn id="31" presetID="42" presetClass="entr" presetSubtype="0" fill="hold" grpId="0" nodeType="afterEffect">
                                  <p:stCondLst>
                                    <p:cond delay="0"/>
                                  </p:stCondLst>
                                  <p:childTnLst>
                                    <p:set>
                                      <p:cBhvr>
                                        <p:cTn id="32" dur="1" fill="hold">
                                          <p:stCondLst>
                                            <p:cond delay="0"/>
                                          </p:stCondLst>
                                        </p:cTn>
                                        <p:tgtEl>
                                          <p:spTgt spid="7"/>
                                        </p:tgtEl>
                                        <p:attrNameLst>
                                          <p:attrName>style.visibility</p:attrName>
                                        </p:attrNameLst>
                                      </p:cBhvr>
                                      <p:to>
                                        <p:strVal val="visible"/>
                                      </p:to>
                                    </p:set>
                                    <p:animEffect transition="in" filter="fade">
                                      <p:cBhvr>
                                        <p:cTn id="33" dur="1000"/>
                                        <p:tgtEl>
                                          <p:spTgt spid="7"/>
                                        </p:tgtEl>
                                      </p:cBhvr>
                                    </p:animEffect>
                                    <p:anim calcmode="lin" valueType="num">
                                      <p:cBhvr>
                                        <p:cTn id="34" dur="1000" fill="hold"/>
                                        <p:tgtEl>
                                          <p:spTgt spid="7"/>
                                        </p:tgtEl>
                                        <p:attrNameLst>
                                          <p:attrName>ppt_x</p:attrName>
                                        </p:attrNameLst>
                                      </p:cBhvr>
                                      <p:tavLst>
                                        <p:tav tm="0">
                                          <p:val>
                                            <p:strVal val="#ppt_x"/>
                                          </p:val>
                                        </p:tav>
                                        <p:tav tm="100000">
                                          <p:val>
                                            <p:strVal val="#ppt_x"/>
                                          </p:val>
                                        </p:tav>
                                      </p:tavLst>
                                    </p:anim>
                                    <p:anim calcmode="lin" valueType="num">
                                      <p:cBhvr>
                                        <p:cTn id="35" dur="1000" fill="hold"/>
                                        <p:tgtEl>
                                          <p:spTgt spid="7"/>
                                        </p:tgtEl>
                                        <p:attrNameLst>
                                          <p:attrName>ppt_y</p:attrName>
                                        </p:attrNameLst>
                                      </p:cBhvr>
                                      <p:tavLst>
                                        <p:tav tm="0">
                                          <p:val>
                                            <p:strVal val="#ppt_y+.1"/>
                                          </p:val>
                                        </p:tav>
                                        <p:tav tm="100000">
                                          <p:val>
                                            <p:strVal val="#ppt_y"/>
                                          </p:val>
                                        </p:tav>
                                      </p:tavLst>
                                    </p:anim>
                                  </p:childTnLst>
                                </p:cTn>
                              </p:par>
                            </p:childTnLst>
                          </p:cTn>
                        </p:par>
                        <p:par>
                          <p:cTn id="36" fill="hold">
                            <p:stCondLst>
                              <p:cond delay="4500"/>
                            </p:stCondLst>
                            <p:childTnLst>
                              <p:par>
                                <p:cTn id="37" presetID="42" presetClass="entr" presetSubtype="0" fill="hold" grpId="0" nodeType="afterEffect">
                                  <p:stCondLst>
                                    <p:cond delay="0"/>
                                  </p:stCondLst>
                                  <p:childTnLst>
                                    <p:set>
                                      <p:cBhvr>
                                        <p:cTn id="38" dur="1" fill="hold">
                                          <p:stCondLst>
                                            <p:cond delay="0"/>
                                          </p:stCondLst>
                                        </p:cTn>
                                        <p:tgtEl>
                                          <p:spTgt spid="8"/>
                                        </p:tgtEl>
                                        <p:attrNameLst>
                                          <p:attrName>style.visibility</p:attrName>
                                        </p:attrNameLst>
                                      </p:cBhvr>
                                      <p:to>
                                        <p:strVal val="visible"/>
                                      </p:to>
                                    </p:set>
                                    <p:animEffect transition="in" filter="fade">
                                      <p:cBhvr>
                                        <p:cTn id="39" dur="1000"/>
                                        <p:tgtEl>
                                          <p:spTgt spid="8"/>
                                        </p:tgtEl>
                                      </p:cBhvr>
                                    </p:animEffect>
                                    <p:anim calcmode="lin" valueType="num">
                                      <p:cBhvr>
                                        <p:cTn id="40" dur="1000" fill="hold"/>
                                        <p:tgtEl>
                                          <p:spTgt spid="8"/>
                                        </p:tgtEl>
                                        <p:attrNameLst>
                                          <p:attrName>ppt_x</p:attrName>
                                        </p:attrNameLst>
                                      </p:cBhvr>
                                      <p:tavLst>
                                        <p:tav tm="0">
                                          <p:val>
                                            <p:strVal val="#ppt_x"/>
                                          </p:val>
                                        </p:tav>
                                        <p:tav tm="100000">
                                          <p:val>
                                            <p:strVal val="#ppt_x"/>
                                          </p:val>
                                        </p:tav>
                                      </p:tavLst>
                                    </p:anim>
                                    <p:anim calcmode="lin" valueType="num">
                                      <p:cBhvr>
                                        <p:cTn id="41" dur="1000" fill="hold"/>
                                        <p:tgtEl>
                                          <p:spTgt spid="8"/>
                                        </p:tgtEl>
                                        <p:attrNameLst>
                                          <p:attrName>ppt_y</p:attrName>
                                        </p:attrNameLst>
                                      </p:cBhvr>
                                      <p:tavLst>
                                        <p:tav tm="0">
                                          <p:val>
                                            <p:strVal val="#ppt_y+.1"/>
                                          </p:val>
                                        </p:tav>
                                        <p:tav tm="100000">
                                          <p:val>
                                            <p:strVal val="#ppt_y"/>
                                          </p:val>
                                        </p:tav>
                                      </p:tavLst>
                                    </p:anim>
                                  </p:childTnLst>
                                </p:cTn>
                              </p:par>
                            </p:childTnLst>
                          </p:cTn>
                        </p:par>
                        <p:par>
                          <p:cTn id="42" fill="hold">
                            <p:stCondLst>
                              <p:cond delay="5500"/>
                            </p:stCondLst>
                            <p:childTnLst>
                              <p:par>
                                <p:cTn id="43" presetID="42" presetClass="entr" presetSubtype="0" fill="hold" grpId="0" nodeType="afterEffect">
                                  <p:stCondLst>
                                    <p:cond delay="0"/>
                                  </p:stCondLst>
                                  <p:childTnLst>
                                    <p:set>
                                      <p:cBhvr>
                                        <p:cTn id="44" dur="1" fill="hold">
                                          <p:stCondLst>
                                            <p:cond delay="0"/>
                                          </p:stCondLst>
                                        </p:cTn>
                                        <p:tgtEl>
                                          <p:spTgt spid="9"/>
                                        </p:tgtEl>
                                        <p:attrNameLst>
                                          <p:attrName>style.visibility</p:attrName>
                                        </p:attrNameLst>
                                      </p:cBhvr>
                                      <p:to>
                                        <p:strVal val="visible"/>
                                      </p:to>
                                    </p:set>
                                    <p:animEffect transition="in" filter="fade">
                                      <p:cBhvr>
                                        <p:cTn id="45" dur="1000"/>
                                        <p:tgtEl>
                                          <p:spTgt spid="9"/>
                                        </p:tgtEl>
                                      </p:cBhvr>
                                    </p:animEffect>
                                    <p:anim calcmode="lin" valueType="num">
                                      <p:cBhvr>
                                        <p:cTn id="46" dur="1000" fill="hold"/>
                                        <p:tgtEl>
                                          <p:spTgt spid="9"/>
                                        </p:tgtEl>
                                        <p:attrNameLst>
                                          <p:attrName>ppt_x</p:attrName>
                                        </p:attrNameLst>
                                      </p:cBhvr>
                                      <p:tavLst>
                                        <p:tav tm="0">
                                          <p:val>
                                            <p:strVal val="#ppt_x"/>
                                          </p:val>
                                        </p:tav>
                                        <p:tav tm="100000">
                                          <p:val>
                                            <p:strVal val="#ppt_x"/>
                                          </p:val>
                                        </p:tav>
                                      </p:tavLst>
                                    </p:anim>
                                    <p:anim calcmode="lin" valueType="num">
                                      <p:cBhvr>
                                        <p:cTn id="47" dur="1000" fill="hold"/>
                                        <p:tgtEl>
                                          <p:spTgt spid="9"/>
                                        </p:tgtEl>
                                        <p:attrNameLst>
                                          <p:attrName>ppt_y</p:attrName>
                                        </p:attrNameLst>
                                      </p:cBhvr>
                                      <p:tavLst>
                                        <p:tav tm="0">
                                          <p:val>
                                            <p:strVal val="#ppt_y+.1"/>
                                          </p:val>
                                        </p:tav>
                                        <p:tav tm="100000">
                                          <p:val>
                                            <p:strVal val="#ppt_y"/>
                                          </p:val>
                                        </p:tav>
                                      </p:tavLst>
                                    </p:anim>
                                  </p:childTnLst>
                                </p:cTn>
                              </p:par>
                            </p:childTnLst>
                          </p:cTn>
                        </p:par>
                        <p:par>
                          <p:cTn id="48" fill="hold">
                            <p:stCondLst>
                              <p:cond delay="6500"/>
                            </p:stCondLst>
                            <p:childTnLst>
                              <p:par>
                                <p:cTn id="49" presetID="42" presetClass="entr" presetSubtype="0" fill="hold" grpId="0" nodeType="afterEffect">
                                  <p:stCondLst>
                                    <p:cond delay="0"/>
                                  </p:stCondLst>
                                  <p:childTnLst>
                                    <p:set>
                                      <p:cBhvr>
                                        <p:cTn id="50" dur="1" fill="hold">
                                          <p:stCondLst>
                                            <p:cond delay="0"/>
                                          </p:stCondLst>
                                        </p:cTn>
                                        <p:tgtEl>
                                          <p:spTgt spid="10"/>
                                        </p:tgtEl>
                                        <p:attrNameLst>
                                          <p:attrName>style.visibility</p:attrName>
                                        </p:attrNameLst>
                                      </p:cBhvr>
                                      <p:to>
                                        <p:strVal val="visible"/>
                                      </p:to>
                                    </p:set>
                                    <p:animEffect transition="in" filter="fade">
                                      <p:cBhvr>
                                        <p:cTn id="51" dur="1000"/>
                                        <p:tgtEl>
                                          <p:spTgt spid="10"/>
                                        </p:tgtEl>
                                      </p:cBhvr>
                                    </p:animEffect>
                                    <p:anim calcmode="lin" valueType="num">
                                      <p:cBhvr>
                                        <p:cTn id="52" dur="1000" fill="hold"/>
                                        <p:tgtEl>
                                          <p:spTgt spid="10"/>
                                        </p:tgtEl>
                                        <p:attrNameLst>
                                          <p:attrName>ppt_x</p:attrName>
                                        </p:attrNameLst>
                                      </p:cBhvr>
                                      <p:tavLst>
                                        <p:tav tm="0">
                                          <p:val>
                                            <p:strVal val="#ppt_x"/>
                                          </p:val>
                                        </p:tav>
                                        <p:tav tm="100000">
                                          <p:val>
                                            <p:strVal val="#ppt_x"/>
                                          </p:val>
                                        </p:tav>
                                      </p:tavLst>
                                    </p:anim>
                                    <p:anim calcmode="lin" valueType="num">
                                      <p:cBhvr>
                                        <p:cTn id="53" dur="1000" fill="hold"/>
                                        <p:tgtEl>
                                          <p:spTgt spid="10"/>
                                        </p:tgtEl>
                                        <p:attrNameLst>
                                          <p:attrName>ppt_y</p:attrName>
                                        </p:attrNameLst>
                                      </p:cBhvr>
                                      <p:tavLst>
                                        <p:tav tm="0">
                                          <p:val>
                                            <p:strVal val="#ppt_y+.1"/>
                                          </p:val>
                                        </p:tav>
                                        <p:tav tm="100000">
                                          <p:val>
                                            <p:strVal val="#ppt_y"/>
                                          </p:val>
                                        </p:tav>
                                      </p:tavLst>
                                    </p:anim>
                                  </p:childTnLst>
                                </p:cTn>
                              </p:par>
                            </p:childTnLst>
                          </p:cTn>
                        </p:par>
                        <p:par>
                          <p:cTn id="54" fill="hold">
                            <p:stCondLst>
                              <p:cond delay="7500"/>
                            </p:stCondLst>
                            <p:childTnLst>
                              <p:par>
                                <p:cTn id="55" presetID="42" presetClass="entr" presetSubtype="0" fill="hold" grpId="0" nodeType="afterEffect">
                                  <p:stCondLst>
                                    <p:cond delay="0"/>
                                  </p:stCondLst>
                                  <p:childTnLst>
                                    <p:set>
                                      <p:cBhvr>
                                        <p:cTn id="56" dur="1" fill="hold">
                                          <p:stCondLst>
                                            <p:cond delay="0"/>
                                          </p:stCondLst>
                                        </p:cTn>
                                        <p:tgtEl>
                                          <p:spTgt spid="11"/>
                                        </p:tgtEl>
                                        <p:attrNameLst>
                                          <p:attrName>style.visibility</p:attrName>
                                        </p:attrNameLst>
                                      </p:cBhvr>
                                      <p:to>
                                        <p:strVal val="visible"/>
                                      </p:to>
                                    </p:set>
                                    <p:animEffect transition="in" filter="fade">
                                      <p:cBhvr>
                                        <p:cTn id="57" dur="1000"/>
                                        <p:tgtEl>
                                          <p:spTgt spid="11"/>
                                        </p:tgtEl>
                                      </p:cBhvr>
                                    </p:animEffect>
                                    <p:anim calcmode="lin" valueType="num">
                                      <p:cBhvr>
                                        <p:cTn id="58" dur="1000" fill="hold"/>
                                        <p:tgtEl>
                                          <p:spTgt spid="11"/>
                                        </p:tgtEl>
                                        <p:attrNameLst>
                                          <p:attrName>ppt_x</p:attrName>
                                        </p:attrNameLst>
                                      </p:cBhvr>
                                      <p:tavLst>
                                        <p:tav tm="0">
                                          <p:val>
                                            <p:strVal val="#ppt_x"/>
                                          </p:val>
                                        </p:tav>
                                        <p:tav tm="100000">
                                          <p:val>
                                            <p:strVal val="#ppt_x"/>
                                          </p:val>
                                        </p:tav>
                                      </p:tavLst>
                                    </p:anim>
                                    <p:anim calcmode="lin" valueType="num">
                                      <p:cBhvr>
                                        <p:cTn id="5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16" presetClass="entr" presetSubtype="21" fill="hold" nodeType="clickEffect">
                                  <p:stCondLst>
                                    <p:cond delay="0"/>
                                  </p:stCondLst>
                                  <p:childTnLst>
                                    <p:set>
                                      <p:cBhvr>
                                        <p:cTn id="63" dur="1" fill="hold">
                                          <p:stCondLst>
                                            <p:cond delay="0"/>
                                          </p:stCondLst>
                                        </p:cTn>
                                        <p:tgtEl>
                                          <p:spTgt spid="13"/>
                                        </p:tgtEl>
                                        <p:attrNameLst>
                                          <p:attrName>style.visibility</p:attrName>
                                        </p:attrNameLst>
                                      </p:cBhvr>
                                      <p:to>
                                        <p:strVal val="visible"/>
                                      </p:to>
                                    </p:set>
                                    <p:animEffect transition="in" filter="barn(inVertical)">
                                      <p:cBhvr>
                                        <p:cTn id="64" dur="500"/>
                                        <p:tgtEl>
                                          <p:spTgt spid="13"/>
                                        </p:tgtEl>
                                      </p:cBhvr>
                                    </p:animEffect>
                                  </p:childTnLst>
                                </p:cTn>
                              </p:par>
                            </p:childTnLst>
                          </p:cTn>
                        </p:par>
                        <p:par>
                          <p:cTn id="65" fill="hold">
                            <p:stCondLst>
                              <p:cond delay="500"/>
                            </p:stCondLst>
                            <p:childTnLst>
                              <p:par>
                                <p:cTn id="66" presetID="53" presetClass="entr" presetSubtype="16" fill="hold" grpId="0" nodeType="afterEffect">
                                  <p:stCondLst>
                                    <p:cond delay="0"/>
                                  </p:stCondLst>
                                  <p:childTnLst>
                                    <p:set>
                                      <p:cBhvr>
                                        <p:cTn id="67" dur="1" fill="hold">
                                          <p:stCondLst>
                                            <p:cond delay="0"/>
                                          </p:stCondLst>
                                        </p:cTn>
                                        <p:tgtEl>
                                          <p:spTgt spid="15"/>
                                        </p:tgtEl>
                                        <p:attrNameLst>
                                          <p:attrName>style.visibility</p:attrName>
                                        </p:attrNameLst>
                                      </p:cBhvr>
                                      <p:to>
                                        <p:strVal val="visible"/>
                                      </p:to>
                                    </p:set>
                                    <p:anim calcmode="lin" valueType="num">
                                      <p:cBhvr>
                                        <p:cTn id="68" dur="500" fill="hold"/>
                                        <p:tgtEl>
                                          <p:spTgt spid="15"/>
                                        </p:tgtEl>
                                        <p:attrNameLst>
                                          <p:attrName>ppt_w</p:attrName>
                                        </p:attrNameLst>
                                      </p:cBhvr>
                                      <p:tavLst>
                                        <p:tav tm="0">
                                          <p:val>
                                            <p:fltVal val="0"/>
                                          </p:val>
                                        </p:tav>
                                        <p:tav tm="100000">
                                          <p:val>
                                            <p:strVal val="#ppt_w"/>
                                          </p:val>
                                        </p:tav>
                                      </p:tavLst>
                                    </p:anim>
                                    <p:anim calcmode="lin" valueType="num">
                                      <p:cBhvr>
                                        <p:cTn id="69" dur="500" fill="hold"/>
                                        <p:tgtEl>
                                          <p:spTgt spid="15"/>
                                        </p:tgtEl>
                                        <p:attrNameLst>
                                          <p:attrName>ppt_h</p:attrName>
                                        </p:attrNameLst>
                                      </p:cBhvr>
                                      <p:tavLst>
                                        <p:tav tm="0">
                                          <p:val>
                                            <p:fltVal val="0"/>
                                          </p:val>
                                        </p:tav>
                                        <p:tav tm="100000">
                                          <p:val>
                                            <p:strVal val="#ppt_h"/>
                                          </p:val>
                                        </p:tav>
                                      </p:tavLst>
                                    </p:anim>
                                    <p:animEffect transition="in" filter="fade">
                                      <p:cBhvr>
                                        <p:cTn id="70" dur="500"/>
                                        <p:tgtEl>
                                          <p:spTgt spid="15"/>
                                        </p:tgtEl>
                                      </p:cBhvr>
                                    </p:animEffect>
                                  </p:childTnLst>
                                </p:cTn>
                              </p:par>
                            </p:childTnLst>
                          </p:cTn>
                        </p:par>
                      </p:childTnLst>
                    </p:cTn>
                  </p:par>
                  <p:par>
                    <p:cTn id="71" fill="hold">
                      <p:stCondLst>
                        <p:cond delay="indefinite"/>
                      </p:stCondLst>
                      <p:childTnLst>
                        <p:par>
                          <p:cTn id="72" fill="hold">
                            <p:stCondLst>
                              <p:cond delay="0"/>
                            </p:stCondLst>
                            <p:childTnLst>
                              <p:par>
                                <p:cTn id="73" presetID="16" presetClass="entr" presetSubtype="21" fill="hold" nodeType="clickEffect">
                                  <p:stCondLst>
                                    <p:cond delay="0"/>
                                  </p:stCondLst>
                                  <p:childTnLst>
                                    <p:set>
                                      <p:cBhvr>
                                        <p:cTn id="74" dur="1" fill="hold">
                                          <p:stCondLst>
                                            <p:cond delay="0"/>
                                          </p:stCondLst>
                                        </p:cTn>
                                        <p:tgtEl>
                                          <p:spTgt spid="17"/>
                                        </p:tgtEl>
                                        <p:attrNameLst>
                                          <p:attrName>style.visibility</p:attrName>
                                        </p:attrNameLst>
                                      </p:cBhvr>
                                      <p:to>
                                        <p:strVal val="visible"/>
                                      </p:to>
                                    </p:set>
                                    <p:animEffect transition="in" filter="barn(inVertical)">
                                      <p:cBhvr>
                                        <p:cTn id="75" dur="500"/>
                                        <p:tgtEl>
                                          <p:spTgt spid="17"/>
                                        </p:tgtEl>
                                      </p:cBhvr>
                                    </p:animEffect>
                                  </p:childTnLst>
                                </p:cTn>
                              </p:par>
                              <p:par>
                                <p:cTn id="76" presetID="16" presetClass="entr" presetSubtype="21" fill="hold" nodeType="withEffect">
                                  <p:stCondLst>
                                    <p:cond delay="0"/>
                                  </p:stCondLst>
                                  <p:childTnLst>
                                    <p:set>
                                      <p:cBhvr>
                                        <p:cTn id="77" dur="1" fill="hold">
                                          <p:stCondLst>
                                            <p:cond delay="0"/>
                                          </p:stCondLst>
                                        </p:cTn>
                                        <p:tgtEl>
                                          <p:spTgt spid="19"/>
                                        </p:tgtEl>
                                        <p:attrNameLst>
                                          <p:attrName>style.visibility</p:attrName>
                                        </p:attrNameLst>
                                      </p:cBhvr>
                                      <p:to>
                                        <p:strVal val="visible"/>
                                      </p:to>
                                    </p:set>
                                    <p:animEffect transition="in" filter="barn(inVertical)">
                                      <p:cBhvr>
                                        <p:cTn id="78" dur="500"/>
                                        <p:tgtEl>
                                          <p:spTgt spid="19"/>
                                        </p:tgtEl>
                                      </p:cBhvr>
                                    </p:animEffect>
                                  </p:childTnLst>
                                </p:cTn>
                              </p:par>
                            </p:childTnLst>
                          </p:cTn>
                        </p:par>
                        <p:par>
                          <p:cTn id="79" fill="hold">
                            <p:stCondLst>
                              <p:cond delay="500"/>
                            </p:stCondLst>
                            <p:childTnLst>
                              <p:par>
                                <p:cTn id="80" presetID="16" presetClass="entr" presetSubtype="21" fill="hold" nodeType="afterEffect">
                                  <p:stCondLst>
                                    <p:cond delay="0"/>
                                  </p:stCondLst>
                                  <p:childTnLst>
                                    <p:set>
                                      <p:cBhvr>
                                        <p:cTn id="81" dur="1" fill="hold">
                                          <p:stCondLst>
                                            <p:cond delay="0"/>
                                          </p:stCondLst>
                                        </p:cTn>
                                        <p:tgtEl>
                                          <p:spTgt spid="25"/>
                                        </p:tgtEl>
                                        <p:attrNameLst>
                                          <p:attrName>style.visibility</p:attrName>
                                        </p:attrNameLst>
                                      </p:cBhvr>
                                      <p:to>
                                        <p:strVal val="visible"/>
                                      </p:to>
                                    </p:set>
                                    <p:animEffect transition="in" filter="barn(inVertical)">
                                      <p:cBhvr>
                                        <p:cTn id="82" dur="500"/>
                                        <p:tgtEl>
                                          <p:spTgt spid="25"/>
                                        </p:tgtEl>
                                      </p:cBhvr>
                                    </p:animEffect>
                                  </p:childTnLst>
                                </p:cTn>
                              </p:par>
                            </p:childTnLst>
                          </p:cTn>
                        </p:par>
                        <p:par>
                          <p:cTn id="83" fill="hold">
                            <p:stCondLst>
                              <p:cond delay="1000"/>
                            </p:stCondLst>
                            <p:childTnLst>
                              <p:par>
                                <p:cTn id="84" presetID="53" presetClass="entr" presetSubtype="16" fill="hold" grpId="0" nodeType="afterEffect">
                                  <p:stCondLst>
                                    <p:cond delay="0"/>
                                  </p:stCondLst>
                                  <p:childTnLst>
                                    <p:set>
                                      <p:cBhvr>
                                        <p:cTn id="85" dur="1" fill="hold">
                                          <p:stCondLst>
                                            <p:cond delay="0"/>
                                          </p:stCondLst>
                                        </p:cTn>
                                        <p:tgtEl>
                                          <p:spTgt spid="23"/>
                                        </p:tgtEl>
                                        <p:attrNameLst>
                                          <p:attrName>style.visibility</p:attrName>
                                        </p:attrNameLst>
                                      </p:cBhvr>
                                      <p:to>
                                        <p:strVal val="visible"/>
                                      </p:to>
                                    </p:set>
                                    <p:anim calcmode="lin" valueType="num">
                                      <p:cBhvr>
                                        <p:cTn id="86" dur="500" fill="hold"/>
                                        <p:tgtEl>
                                          <p:spTgt spid="23"/>
                                        </p:tgtEl>
                                        <p:attrNameLst>
                                          <p:attrName>ppt_w</p:attrName>
                                        </p:attrNameLst>
                                      </p:cBhvr>
                                      <p:tavLst>
                                        <p:tav tm="0">
                                          <p:val>
                                            <p:fltVal val="0"/>
                                          </p:val>
                                        </p:tav>
                                        <p:tav tm="100000">
                                          <p:val>
                                            <p:strVal val="#ppt_w"/>
                                          </p:val>
                                        </p:tav>
                                      </p:tavLst>
                                    </p:anim>
                                    <p:anim calcmode="lin" valueType="num">
                                      <p:cBhvr>
                                        <p:cTn id="87" dur="500" fill="hold"/>
                                        <p:tgtEl>
                                          <p:spTgt spid="23"/>
                                        </p:tgtEl>
                                        <p:attrNameLst>
                                          <p:attrName>ppt_h</p:attrName>
                                        </p:attrNameLst>
                                      </p:cBhvr>
                                      <p:tavLst>
                                        <p:tav tm="0">
                                          <p:val>
                                            <p:fltVal val="0"/>
                                          </p:val>
                                        </p:tav>
                                        <p:tav tm="100000">
                                          <p:val>
                                            <p:strVal val="#ppt_h"/>
                                          </p:val>
                                        </p:tav>
                                      </p:tavLst>
                                    </p:anim>
                                    <p:animEffect transition="in" filter="fade">
                                      <p:cBhvr>
                                        <p:cTn id="88" dur="500"/>
                                        <p:tgtEl>
                                          <p:spTgt spid="23"/>
                                        </p:tgtEl>
                                      </p:cBhvr>
                                    </p:animEffect>
                                  </p:childTnLst>
                                </p:cTn>
                              </p:par>
                            </p:childTnLst>
                          </p:cTn>
                        </p:par>
                      </p:childTnLst>
                    </p:cTn>
                  </p:par>
                  <p:par>
                    <p:cTn id="89" fill="hold">
                      <p:stCondLst>
                        <p:cond delay="indefinite"/>
                      </p:stCondLst>
                      <p:childTnLst>
                        <p:par>
                          <p:cTn id="90" fill="hold">
                            <p:stCondLst>
                              <p:cond delay="0"/>
                            </p:stCondLst>
                            <p:childTnLst>
                              <p:par>
                                <p:cTn id="91" presetID="16" presetClass="entr" presetSubtype="21" fill="hold" nodeType="clickEffect">
                                  <p:stCondLst>
                                    <p:cond delay="0"/>
                                  </p:stCondLst>
                                  <p:childTnLst>
                                    <p:set>
                                      <p:cBhvr>
                                        <p:cTn id="92" dur="1" fill="hold">
                                          <p:stCondLst>
                                            <p:cond delay="0"/>
                                          </p:stCondLst>
                                        </p:cTn>
                                        <p:tgtEl>
                                          <p:spTgt spid="28"/>
                                        </p:tgtEl>
                                        <p:attrNameLst>
                                          <p:attrName>style.visibility</p:attrName>
                                        </p:attrNameLst>
                                      </p:cBhvr>
                                      <p:to>
                                        <p:strVal val="visible"/>
                                      </p:to>
                                    </p:set>
                                    <p:animEffect transition="in" filter="barn(inVertical)">
                                      <p:cBhvr>
                                        <p:cTn id="93" dur="500"/>
                                        <p:tgtEl>
                                          <p:spTgt spid="28"/>
                                        </p:tgtEl>
                                      </p:cBhvr>
                                    </p:animEffect>
                                  </p:childTnLst>
                                </p:cTn>
                              </p:par>
                            </p:childTnLst>
                          </p:cTn>
                        </p:par>
                        <p:par>
                          <p:cTn id="94" fill="hold">
                            <p:stCondLst>
                              <p:cond delay="500"/>
                            </p:stCondLst>
                            <p:childTnLst>
                              <p:par>
                                <p:cTn id="95" presetID="53" presetClass="entr" presetSubtype="16" fill="hold" grpId="0" nodeType="afterEffect">
                                  <p:stCondLst>
                                    <p:cond delay="0"/>
                                  </p:stCondLst>
                                  <p:childTnLst>
                                    <p:set>
                                      <p:cBhvr>
                                        <p:cTn id="96" dur="1" fill="hold">
                                          <p:stCondLst>
                                            <p:cond delay="0"/>
                                          </p:stCondLst>
                                        </p:cTn>
                                        <p:tgtEl>
                                          <p:spTgt spid="31"/>
                                        </p:tgtEl>
                                        <p:attrNameLst>
                                          <p:attrName>style.visibility</p:attrName>
                                        </p:attrNameLst>
                                      </p:cBhvr>
                                      <p:to>
                                        <p:strVal val="visible"/>
                                      </p:to>
                                    </p:set>
                                    <p:anim calcmode="lin" valueType="num">
                                      <p:cBhvr>
                                        <p:cTn id="97" dur="500" fill="hold"/>
                                        <p:tgtEl>
                                          <p:spTgt spid="31"/>
                                        </p:tgtEl>
                                        <p:attrNameLst>
                                          <p:attrName>ppt_w</p:attrName>
                                        </p:attrNameLst>
                                      </p:cBhvr>
                                      <p:tavLst>
                                        <p:tav tm="0">
                                          <p:val>
                                            <p:fltVal val="0"/>
                                          </p:val>
                                        </p:tav>
                                        <p:tav tm="100000">
                                          <p:val>
                                            <p:strVal val="#ppt_w"/>
                                          </p:val>
                                        </p:tav>
                                      </p:tavLst>
                                    </p:anim>
                                    <p:anim calcmode="lin" valueType="num">
                                      <p:cBhvr>
                                        <p:cTn id="98" dur="500" fill="hold"/>
                                        <p:tgtEl>
                                          <p:spTgt spid="31"/>
                                        </p:tgtEl>
                                        <p:attrNameLst>
                                          <p:attrName>ppt_h</p:attrName>
                                        </p:attrNameLst>
                                      </p:cBhvr>
                                      <p:tavLst>
                                        <p:tav tm="0">
                                          <p:val>
                                            <p:fltVal val="0"/>
                                          </p:val>
                                        </p:tav>
                                        <p:tav tm="100000">
                                          <p:val>
                                            <p:strVal val="#ppt_h"/>
                                          </p:val>
                                        </p:tav>
                                      </p:tavLst>
                                    </p:anim>
                                    <p:animEffect transition="in" filter="fade">
                                      <p:cBhvr>
                                        <p:cTn id="99" dur="500"/>
                                        <p:tgtEl>
                                          <p:spTgt spid="31"/>
                                        </p:tgtEl>
                                      </p:cBhvr>
                                    </p:animEffect>
                                  </p:childTnLst>
                                </p:cTn>
                              </p:par>
                            </p:childTnLst>
                          </p:cTn>
                        </p:par>
                      </p:childTnLst>
                    </p:cTn>
                  </p:par>
                  <p:par>
                    <p:cTn id="100" fill="hold">
                      <p:stCondLst>
                        <p:cond delay="indefinite"/>
                      </p:stCondLst>
                      <p:childTnLst>
                        <p:par>
                          <p:cTn id="101" fill="hold">
                            <p:stCondLst>
                              <p:cond delay="0"/>
                            </p:stCondLst>
                            <p:childTnLst>
                              <p:par>
                                <p:cTn id="102" presetID="16" presetClass="entr" presetSubtype="21" fill="hold" nodeType="clickEffect">
                                  <p:stCondLst>
                                    <p:cond delay="0"/>
                                  </p:stCondLst>
                                  <p:childTnLst>
                                    <p:set>
                                      <p:cBhvr>
                                        <p:cTn id="103" dur="1" fill="hold">
                                          <p:stCondLst>
                                            <p:cond delay="0"/>
                                          </p:stCondLst>
                                        </p:cTn>
                                        <p:tgtEl>
                                          <p:spTgt spid="33"/>
                                        </p:tgtEl>
                                        <p:attrNameLst>
                                          <p:attrName>style.visibility</p:attrName>
                                        </p:attrNameLst>
                                      </p:cBhvr>
                                      <p:to>
                                        <p:strVal val="visible"/>
                                      </p:to>
                                    </p:set>
                                    <p:animEffect transition="in" filter="barn(inVertical)">
                                      <p:cBhvr>
                                        <p:cTn id="104" dur="500"/>
                                        <p:tgtEl>
                                          <p:spTgt spid="33"/>
                                        </p:tgtEl>
                                      </p:cBhvr>
                                    </p:animEffect>
                                  </p:childTnLst>
                                </p:cTn>
                              </p:par>
                            </p:childTnLst>
                          </p:cTn>
                        </p:par>
                        <p:par>
                          <p:cTn id="105" fill="hold">
                            <p:stCondLst>
                              <p:cond delay="500"/>
                            </p:stCondLst>
                            <p:childTnLst>
                              <p:par>
                                <p:cTn id="106" presetID="53" presetClass="entr" presetSubtype="16" fill="hold" grpId="0" nodeType="afterEffect">
                                  <p:stCondLst>
                                    <p:cond delay="0"/>
                                  </p:stCondLst>
                                  <p:childTnLst>
                                    <p:set>
                                      <p:cBhvr>
                                        <p:cTn id="107" dur="1" fill="hold">
                                          <p:stCondLst>
                                            <p:cond delay="0"/>
                                          </p:stCondLst>
                                        </p:cTn>
                                        <p:tgtEl>
                                          <p:spTgt spid="35"/>
                                        </p:tgtEl>
                                        <p:attrNameLst>
                                          <p:attrName>style.visibility</p:attrName>
                                        </p:attrNameLst>
                                      </p:cBhvr>
                                      <p:to>
                                        <p:strVal val="visible"/>
                                      </p:to>
                                    </p:set>
                                    <p:anim calcmode="lin" valueType="num">
                                      <p:cBhvr>
                                        <p:cTn id="108" dur="500" fill="hold"/>
                                        <p:tgtEl>
                                          <p:spTgt spid="35"/>
                                        </p:tgtEl>
                                        <p:attrNameLst>
                                          <p:attrName>ppt_w</p:attrName>
                                        </p:attrNameLst>
                                      </p:cBhvr>
                                      <p:tavLst>
                                        <p:tav tm="0">
                                          <p:val>
                                            <p:fltVal val="0"/>
                                          </p:val>
                                        </p:tav>
                                        <p:tav tm="100000">
                                          <p:val>
                                            <p:strVal val="#ppt_w"/>
                                          </p:val>
                                        </p:tav>
                                      </p:tavLst>
                                    </p:anim>
                                    <p:anim calcmode="lin" valueType="num">
                                      <p:cBhvr>
                                        <p:cTn id="109" dur="500" fill="hold"/>
                                        <p:tgtEl>
                                          <p:spTgt spid="35"/>
                                        </p:tgtEl>
                                        <p:attrNameLst>
                                          <p:attrName>ppt_h</p:attrName>
                                        </p:attrNameLst>
                                      </p:cBhvr>
                                      <p:tavLst>
                                        <p:tav tm="0">
                                          <p:val>
                                            <p:fltVal val="0"/>
                                          </p:val>
                                        </p:tav>
                                        <p:tav tm="100000">
                                          <p:val>
                                            <p:strVal val="#ppt_h"/>
                                          </p:val>
                                        </p:tav>
                                      </p:tavLst>
                                    </p:anim>
                                    <p:animEffect transition="in" filter="fade">
                                      <p:cBhvr>
                                        <p:cTn id="110" dur="500"/>
                                        <p:tgtEl>
                                          <p:spTgt spid="35"/>
                                        </p:tgtEl>
                                      </p:cBhvr>
                                    </p:animEffect>
                                  </p:childTnLst>
                                </p:cTn>
                              </p:par>
                            </p:childTnLst>
                          </p:cTn>
                        </p:par>
                      </p:childTnLst>
                    </p:cTn>
                  </p:par>
                  <p:par>
                    <p:cTn id="111" fill="hold">
                      <p:stCondLst>
                        <p:cond delay="indefinite"/>
                      </p:stCondLst>
                      <p:childTnLst>
                        <p:par>
                          <p:cTn id="112" fill="hold">
                            <p:stCondLst>
                              <p:cond delay="0"/>
                            </p:stCondLst>
                            <p:childTnLst>
                              <p:par>
                                <p:cTn id="113" presetID="16" presetClass="entr" presetSubtype="21" fill="hold" nodeType="clickEffect">
                                  <p:stCondLst>
                                    <p:cond delay="0"/>
                                  </p:stCondLst>
                                  <p:childTnLst>
                                    <p:set>
                                      <p:cBhvr>
                                        <p:cTn id="114" dur="1" fill="hold">
                                          <p:stCondLst>
                                            <p:cond delay="0"/>
                                          </p:stCondLst>
                                        </p:cTn>
                                        <p:tgtEl>
                                          <p:spTgt spid="37"/>
                                        </p:tgtEl>
                                        <p:attrNameLst>
                                          <p:attrName>style.visibility</p:attrName>
                                        </p:attrNameLst>
                                      </p:cBhvr>
                                      <p:to>
                                        <p:strVal val="visible"/>
                                      </p:to>
                                    </p:set>
                                    <p:animEffect transition="in" filter="barn(inVertical)">
                                      <p:cBhvr>
                                        <p:cTn id="115" dur="500"/>
                                        <p:tgtEl>
                                          <p:spTgt spid="37"/>
                                        </p:tgtEl>
                                      </p:cBhvr>
                                    </p:animEffect>
                                  </p:childTnLst>
                                </p:cTn>
                              </p:par>
                            </p:childTnLst>
                          </p:cTn>
                        </p:par>
                        <p:par>
                          <p:cTn id="116" fill="hold">
                            <p:stCondLst>
                              <p:cond delay="500"/>
                            </p:stCondLst>
                            <p:childTnLst>
                              <p:par>
                                <p:cTn id="117" presetID="16" presetClass="entr" presetSubtype="21" fill="hold" nodeType="afterEffect">
                                  <p:stCondLst>
                                    <p:cond delay="0"/>
                                  </p:stCondLst>
                                  <p:childTnLst>
                                    <p:set>
                                      <p:cBhvr>
                                        <p:cTn id="118" dur="1" fill="hold">
                                          <p:stCondLst>
                                            <p:cond delay="0"/>
                                          </p:stCondLst>
                                        </p:cTn>
                                        <p:tgtEl>
                                          <p:spTgt spid="41"/>
                                        </p:tgtEl>
                                        <p:attrNameLst>
                                          <p:attrName>style.visibility</p:attrName>
                                        </p:attrNameLst>
                                      </p:cBhvr>
                                      <p:to>
                                        <p:strVal val="visible"/>
                                      </p:to>
                                    </p:set>
                                    <p:animEffect transition="in" filter="barn(inVertical)">
                                      <p:cBhvr>
                                        <p:cTn id="119" dur="500"/>
                                        <p:tgtEl>
                                          <p:spTgt spid="41"/>
                                        </p:tgtEl>
                                      </p:cBhvr>
                                    </p:animEffect>
                                  </p:childTnLst>
                                </p:cTn>
                              </p:par>
                            </p:childTnLst>
                          </p:cTn>
                        </p:par>
                        <p:par>
                          <p:cTn id="120" fill="hold">
                            <p:stCondLst>
                              <p:cond delay="1000"/>
                            </p:stCondLst>
                            <p:childTnLst>
                              <p:par>
                                <p:cTn id="121" presetID="16" presetClass="entr" presetSubtype="21" fill="hold" nodeType="afterEffect">
                                  <p:stCondLst>
                                    <p:cond delay="0"/>
                                  </p:stCondLst>
                                  <p:childTnLst>
                                    <p:set>
                                      <p:cBhvr>
                                        <p:cTn id="122" dur="1" fill="hold">
                                          <p:stCondLst>
                                            <p:cond delay="0"/>
                                          </p:stCondLst>
                                        </p:cTn>
                                        <p:tgtEl>
                                          <p:spTgt spid="39"/>
                                        </p:tgtEl>
                                        <p:attrNameLst>
                                          <p:attrName>style.visibility</p:attrName>
                                        </p:attrNameLst>
                                      </p:cBhvr>
                                      <p:to>
                                        <p:strVal val="visible"/>
                                      </p:to>
                                    </p:set>
                                    <p:animEffect transition="in" filter="barn(inVertical)">
                                      <p:cBhvr>
                                        <p:cTn id="123" dur="500"/>
                                        <p:tgtEl>
                                          <p:spTgt spid="39"/>
                                        </p:tgtEl>
                                      </p:cBhvr>
                                    </p:animEffect>
                                  </p:childTnLst>
                                </p:cTn>
                              </p:par>
                            </p:childTnLst>
                          </p:cTn>
                        </p:par>
                        <p:par>
                          <p:cTn id="124" fill="hold">
                            <p:stCondLst>
                              <p:cond delay="1500"/>
                            </p:stCondLst>
                            <p:childTnLst>
                              <p:par>
                                <p:cTn id="125" presetID="22" presetClass="entr" presetSubtype="8" fill="hold" grpId="0" nodeType="afterEffect">
                                  <p:stCondLst>
                                    <p:cond delay="0"/>
                                  </p:stCondLst>
                                  <p:iterate type="wd">
                                    <p:tmPct val="10000"/>
                                  </p:iterate>
                                  <p:childTnLst>
                                    <p:set>
                                      <p:cBhvr>
                                        <p:cTn id="126" dur="1" fill="hold">
                                          <p:stCondLst>
                                            <p:cond delay="0"/>
                                          </p:stCondLst>
                                        </p:cTn>
                                        <p:tgtEl>
                                          <p:spTgt spid="48"/>
                                        </p:tgtEl>
                                        <p:attrNameLst>
                                          <p:attrName>style.visibility</p:attrName>
                                        </p:attrNameLst>
                                      </p:cBhvr>
                                      <p:to>
                                        <p:strVal val="visible"/>
                                      </p:to>
                                    </p:set>
                                    <p:animEffect transition="in" filter="wipe(left)">
                                      <p:cBhvr>
                                        <p:cTn id="127" dur="500"/>
                                        <p:tgtEl>
                                          <p:spTgt spid="48"/>
                                        </p:tgtEl>
                                      </p:cBhvr>
                                    </p:animEffect>
                                  </p:childTnLst>
                                </p:cTn>
                              </p:par>
                            </p:childTnLst>
                          </p:cTn>
                        </p:par>
                      </p:childTnLst>
                    </p:cTn>
                  </p:par>
                  <p:par>
                    <p:cTn id="128" fill="hold">
                      <p:stCondLst>
                        <p:cond delay="indefinite"/>
                      </p:stCondLst>
                      <p:childTnLst>
                        <p:par>
                          <p:cTn id="129" fill="hold">
                            <p:stCondLst>
                              <p:cond delay="0"/>
                            </p:stCondLst>
                            <p:childTnLst>
                              <p:par>
                                <p:cTn id="130" presetID="53" presetClass="entr" presetSubtype="16" fill="hold" nodeType="clickEffect">
                                  <p:stCondLst>
                                    <p:cond delay="0"/>
                                  </p:stCondLst>
                                  <p:childTnLst>
                                    <p:set>
                                      <p:cBhvr>
                                        <p:cTn id="131" dur="1" fill="hold">
                                          <p:stCondLst>
                                            <p:cond delay="0"/>
                                          </p:stCondLst>
                                        </p:cTn>
                                        <p:tgtEl>
                                          <p:spTgt spid="42"/>
                                        </p:tgtEl>
                                        <p:attrNameLst>
                                          <p:attrName>style.visibility</p:attrName>
                                        </p:attrNameLst>
                                      </p:cBhvr>
                                      <p:to>
                                        <p:strVal val="visible"/>
                                      </p:to>
                                    </p:set>
                                    <p:anim calcmode="lin" valueType="num">
                                      <p:cBhvr>
                                        <p:cTn id="132" dur="500" fill="hold"/>
                                        <p:tgtEl>
                                          <p:spTgt spid="42"/>
                                        </p:tgtEl>
                                        <p:attrNameLst>
                                          <p:attrName>ppt_w</p:attrName>
                                        </p:attrNameLst>
                                      </p:cBhvr>
                                      <p:tavLst>
                                        <p:tav tm="0">
                                          <p:val>
                                            <p:fltVal val="0"/>
                                          </p:val>
                                        </p:tav>
                                        <p:tav tm="100000">
                                          <p:val>
                                            <p:strVal val="#ppt_w"/>
                                          </p:val>
                                        </p:tav>
                                      </p:tavLst>
                                    </p:anim>
                                    <p:anim calcmode="lin" valueType="num">
                                      <p:cBhvr>
                                        <p:cTn id="133" dur="500" fill="hold"/>
                                        <p:tgtEl>
                                          <p:spTgt spid="42"/>
                                        </p:tgtEl>
                                        <p:attrNameLst>
                                          <p:attrName>ppt_h</p:attrName>
                                        </p:attrNameLst>
                                      </p:cBhvr>
                                      <p:tavLst>
                                        <p:tav tm="0">
                                          <p:val>
                                            <p:fltVal val="0"/>
                                          </p:val>
                                        </p:tav>
                                        <p:tav tm="100000">
                                          <p:val>
                                            <p:strVal val="#ppt_h"/>
                                          </p:val>
                                        </p:tav>
                                      </p:tavLst>
                                    </p:anim>
                                    <p:animEffect transition="in" filter="fade">
                                      <p:cBhvr>
                                        <p:cTn id="134" dur="500"/>
                                        <p:tgtEl>
                                          <p:spTgt spid="42"/>
                                        </p:tgtEl>
                                      </p:cBhvr>
                                    </p:animEffect>
                                  </p:childTnLst>
                                </p:cTn>
                              </p:par>
                              <p:par>
                                <p:cTn id="135" presetID="53" presetClass="entr" presetSubtype="16" fill="hold" grpId="0" nodeType="withEffect">
                                  <p:stCondLst>
                                    <p:cond delay="0"/>
                                  </p:stCondLst>
                                  <p:childTnLst>
                                    <p:set>
                                      <p:cBhvr>
                                        <p:cTn id="136" dur="1" fill="hold">
                                          <p:stCondLst>
                                            <p:cond delay="0"/>
                                          </p:stCondLst>
                                        </p:cTn>
                                        <p:tgtEl>
                                          <p:spTgt spid="43"/>
                                        </p:tgtEl>
                                        <p:attrNameLst>
                                          <p:attrName>style.visibility</p:attrName>
                                        </p:attrNameLst>
                                      </p:cBhvr>
                                      <p:to>
                                        <p:strVal val="visible"/>
                                      </p:to>
                                    </p:set>
                                    <p:anim calcmode="lin" valueType="num">
                                      <p:cBhvr>
                                        <p:cTn id="137" dur="500" fill="hold"/>
                                        <p:tgtEl>
                                          <p:spTgt spid="43"/>
                                        </p:tgtEl>
                                        <p:attrNameLst>
                                          <p:attrName>ppt_w</p:attrName>
                                        </p:attrNameLst>
                                      </p:cBhvr>
                                      <p:tavLst>
                                        <p:tav tm="0">
                                          <p:val>
                                            <p:fltVal val="0"/>
                                          </p:val>
                                        </p:tav>
                                        <p:tav tm="100000">
                                          <p:val>
                                            <p:strVal val="#ppt_w"/>
                                          </p:val>
                                        </p:tav>
                                      </p:tavLst>
                                    </p:anim>
                                    <p:anim calcmode="lin" valueType="num">
                                      <p:cBhvr>
                                        <p:cTn id="138" dur="500" fill="hold"/>
                                        <p:tgtEl>
                                          <p:spTgt spid="43"/>
                                        </p:tgtEl>
                                        <p:attrNameLst>
                                          <p:attrName>ppt_h</p:attrName>
                                        </p:attrNameLst>
                                      </p:cBhvr>
                                      <p:tavLst>
                                        <p:tav tm="0">
                                          <p:val>
                                            <p:fltVal val="0"/>
                                          </p:val>
                                        </p:tav>
                                        <p:tav tm="100000">
                                          <p:val>
                                            <p:strVal val="#ppt_h"/>
                                          </p:val>
                                        </p:tav>
                                      </p:tavLst>
                                    </p:anim>
                                    <p:animEffect transition="in" filter="fade">
                                      <p:cBhvr>
                                        <p:cTn id="139" dur="500"/>
                                        <p:tgtEl>
                                          <p:spTgt spid="43"/>
                                        </p:tgtEl>
                                      </p:cBhvr>
                                    </p:animEffect>
                                  </p:childTnLst>
                                </p:cTn>
                              </p:par>
                            </p:childTnLst>
                          </p:cTn>
                        </p:par>
                      </p:childTnLst>
                    </p:cTn>
                  </p:par>
                  <p:par>
                    <p:cTn id="140" fill="hold">
                      <p:stCondLst>
                        <p:cond delay="indefinite"/>
                      </p:stCondLst>
                      <p:childTnLst>
                        <p:par>
                          <p:cTn id="141" fill="hold">
                            <p:stCondLst>
                              <p:cond delay="0"/>
                            </p:stCondLst>
                            <p:childTnLst>
                              <p:par>
                                <p:cTn id="142" presetID="53" presetClass="entr" presetSubtype="16" fill="hold" nodeType="clickEffect">
                                  <p:stCondLst>
                                    <p:cond delay="0"/>
                                  </p:stCondLst>
                                  <p:childTnLst>
                                    <p:set>
                                      <p:cBhvr>
                                        <p:cTn id="143" dur="1" fill="hold">
                                          <p:stCondLst>
                                            <p:cond delay="0"/>
                                          </p:stCondLst>
                                        </p:cTn>
                                        <p:tgtEl>
                                          <p:spTgt spid="44"/>
                                        </p:tgtEl>
                                        <p:attrNameLst>
                                          <p:attrName>style.visibility</p:attrName>
                                        </p:attrNameLst>
                                      </p:cBhvr>
                                      <p:to>
                                        <p:strVal val="visible"/>
                                      </p:to>
                                    </p:set>
                                    <p:anim calcmode="lin" valueType="num">
                                      <p:cBhvr>
                                        <p:cTn id="144" dur="500" fill="hold"/>
                                        <p:tgtEl>
                                          <p:spTgt spid="44"/>
                                        </p:tgtEl>
                                        <p:attrNameLst>
                                          <p:attrName>ppt_w</p:attrName>
                                        </p:attrNameLst>
                                      </p:cBhvr>
                                      <p:tavLst>
                                        <p:tav tm="0">
                                          <p:val>
                                            <p:fltVal val="0"/>
                                          </p:val>
                                        </p:tav>
                                        <p:tav tm="100000">
                                          <p:val>
                                            <p:strVal val="#ppt_w"/>
                                          </p:val>
                                        </p:tav>
                                      </p:tavLst>
                                    </p:anim>
                                    <p:anim calcmode="lin" valueType="num">
                                      <p:cBhvr>
                                        <p:cTn id="145" dur="500" fill="hold"/>
                                        <p:tgtEl>
                                          <p:spTgt spid="44"/>
                                        </p:tgtEl>
                                        <p:attrNameLst>
                                          <p:attrName>ppt_h</p:attrName>
                                        </p:attrNameLst>
                                      </p:cBhvr>
                                      <p:tavLst>
                                        <p:tav tm="0">
                                          <p:val>
                                            <p:fltVal val="0"/>
                                          </p:val>
                                        </p:tav>
                                        <p:tav tm="100000">
                                          <p:val>
                                            <p:strVal val="#ppt_h"/>
                                          </p:val>
                                        </p:tav>
                                      </p:tavLst>
                                    </p:anim>
                                    <p:animEffect transition="in" filter="fade">
                                      <p:cBhvr>
                                        <p:cTn id="146" dur="500"/>
                                        <p:tgtEl>
                                          <p:spTgt spid="44"/>
                                        </p:tgtEl>
                                      </p:cBhvr>
                                    </p:animEffect>
                                  </p:childTnLst>
                                </p:cTn>
                              </p:par>
                              <p:par>
                                <p:cTn id="147" presetID="53" presetClass="entr" presetSubtype="16" fill="hold" grpId="0" nodeType="withEffect">
                                  <p:stCondLst>
                                    <p:cond delay="0"/>
                                  </p:stCondLst>
                                  <p:childTnLst>
                                    <p:set>
                                      <p:cBhvr>
                                        <p:cTn id="148" dur="1" fill="hold">
                                          <p:stCondLst>
                                            <p:cond delay="0"/>
                                          </p:stCondLst>
                                        </p:cTn>
                                        <p:tgtEl>
                                          <p:spTgt spid="45"/>
                                        </p:tgtEl>
                                        <p:attrNameLst>
                                          <p:attrName>style.visibility</p:attrName>
                                        </p:attrNameLst>
                                      </p:cBhvr>
                                      <p:to>
                                        <p:strVal val="visible"/>
                                      </p:to>
                                    </p:set>
                                    <p:anim calcmode="lin" valueType="num">
                                      <p:cBhvr>
                                        <p:cTn id="149" dur="500" fill="hold"/>
                                        <p:tgtEl>
                                          <p:spTgt spid="45"/>
                                        </p:tgtEl>
                                        <p:attrNameLst>
                                          <p:attrName>ppt_w</p:attrName>
                                        </p:attrNameLst>
                                      </p:cBhvr>
                                      <p:tavLst>
                                        <p:tav tm="0">
                                          <p:val>
                                            <p:fltVal val="0"/>
                                          </p:val>
                                        </p:tav>
                                        <p:tav tm="100000">
                                          <p:val>
                                            <p:strVal val="#ppt_w"/>
                                          </p:val>
                                        </p:tav>
                                      </p:tavLst>
                                    </p:anim>
                                    <p:anim calcmode="lin" valueType="num">
                                      <p:cBhvr>
                                        <p:cTn id="150" dur="500" fill="hold"/>
                                        <p:tgtEl>
                                          <p:spTgt spid="45"/>
                                        </p:tgtEl>
                                        <p:attrNameLst>
                                          <p:attrName>ppt_h</p:attrName>
                                        </p:attrNameLst>
                                      </p:cBhvr>
                                      <p:tavLst>
                                        <p:tav tm="0">
                                          <p:val>
                                            <p:fltVal val="0"/>
                                          </p:val>
                                        </p:tav>
                                        <p:tav tm="100000">
                                          <p:val>
                                            <p:strVal val="#ppt_h"/>
                                          </p:val>
                                        </p:tav>
                                      </p:tavLst>
                                    </p:anim>
                                    <p:animEffect transition="in" filter="fade">
                                      <p:cBhvr>
                                        <p:cTn id="151" dur="500"/>
                                        <p:tgtEl>
                                          <p:spTgt spid="45"/>
                                        </p:tgtEl>
                                      </p:cBhvr>
                                    </p:animEffect>
                                  </p:childTnLst>
                                </p:cTn>
                              </p:par>
                            </p:childTnLst>
                          </p:cTn>
                        </p:par>
                      </p:childTnLst>
                    </p:cTn>
                  </p:par>
                  <p:par>
                    <p:cTn id="152" fill="hold">
                      <p:stCondLst>
                        <p:cond delay="indefinite"/>
                      </p:stCondLst>
                      <p:childTnLst>
                        <p:par>
                          <p:cTn id="153" fill="hold">
                            <p:stCondLst>
                              <p:cond delay="0"/>
                            </p:stCondLst>
                            <p:childTnLst>
                              <p:par>
                                <p:cTn id="154" presetID="53" presetClass="entr" presetSubtype="16" fill="hold" nodeType="clickEffect">
                                  <p:stCondLst>
                                    <p:cond delay="0"/>
                                  </p:stCondLst>
                                  <p:childTnLst>
                                    <p:set>
                                      <p:cBhvr>
                                        <p:cTn id="155" dur="1" fill="hold">
                                          <p:stCondLst>
                                            <p:cond delay="0"/>
                                          </p:stCondLst>
                                        </p:cTn>
                                        <p:tgtEl>
                                          <p:spTgt spid="46"/>
                                        </p:tgtEl>
                                        <p:attrNameLst>
                                          <p:attrName>style.visibility</p:attrName>
                                        </p:attrNameLst>
                                      </p:cBhvr>
                                      <p:to>
                                        <p:strVal val="visible"/>
                                      </p:to>
                                    </p:set>
                                    <p:anim calcmode="lin" valueType="num">
                                      <p:cBhvr>
                                        <p:cTn id="156" dur="500" fill="hold"/>
                                        <p:tgtEl>
                                          <p:spTgt spid="46"/>
                                        </p:tgtEl>
                                        <p:attrNameLst>
                                          <p:attrName>ppt_w</p:attrName>
                                        </p:attrNameLst>
                                      </p:cBhvr>
                                      <p:tavLst>
                                        <p:tav tm="0">
                                          <p:val>
                                            <p:fltVal val="0"/>
                                          </p:val>
                                        </p:tav>
                                        <p:tav tm="100000">
                                          <p:val>
                                            <p:strVal val="#ppt_w"/>
                                          </p:val>
                                        </p:tav>
                                      </p:tavLst>
                                    </p:anim>
                                    <p:anim calcmode="lin" valueType="num">
                                      <p:cBhvr>
                                        <p:cTn id="157" dur="500" fill="hold"/>
                                        <p:tgtEl>
                                          <p:spTgt spid="46"/>
                                        </p:tgtEl>
                                        <p:attrNameLst>
                                          <p:attrName>ppt_h</p:attrName>
                                        </p:attrNameLst>
                                      </p:cBhvr>
                                      <p:tavLst>
                                        <p:tav tm="0">
                                          <p:val>
                                            <p:fltVal val="0"/>
                                          </p:val>
                                        </p:tav>
                                        <p:tav tm="100000">
                                          <p:val>
                                            <p:strVal val="#ppt_h"/>
                                          </p:val>
                                        </p:tav>
                                      </p:tavLst>
                                    </p:anim>
                                    <p:animEffect transition="in" filter="fade">
                                      <p:cBhvr>
                                        <p:cTn id="158" dur="500"/>
                                        <p:tgtEl>
                                          <p:spTgt spid="46"/>
                                        </p:tgtEl>
                                      </p:cBhvr>
                                    </p:animEffect>
                                  </p:childTnLst>
                                </p:cTn>
                              </p:par>
                              <p:par>
                                <p:cTn id="159" presetID="53" presetClass="entr" presetSubtype="16" fill="hold" grpId="0" nodeType="withEffect">
                                  <p:stCondLst>
                                    <p:cond delay="0"/>
                                  </p:stCondLst>
                                  <p:childTnLst>
                                    <p:set>
                                      <p:cBhvr>
                                        <p:cTn id="160" dur="1" fill="hold">
                                          <p:stCondLst>
                                            <p:cond delay="0"/>
                                          </p:stCondLst>
                                        </p:cTn>
                                        <p:tgtEl>
                                          <p:spTgt spid="47"/>
                                        </p:tgtEl>
                                        <p:attrNameLst>
                                          <p:attrName>style.visibility</p:attrName>
                                        </p:attrNameLst>
                                      </p:cBhvr>
                                      <p:to>
                                        <p:strVal val="visible"/>
                                      </p:to>
                                    </p:set>
                                    <p:anim calcmode="lin" valueType="num">
                                      <p:cBhvr>
                                        <p:cTn id="161" dur="500" fill="hold"/>
                                        <p:tgtEl>
                                          <p:spTgt spid="47"/>
                                        </p:tgtEl>
                                        <p:attrNameLst>
                                          <p:attrName>ppt_w</p:attrName>
                                        </p:attrNameLst>
                                      </p:cBhvr>
                                      <p:tavLst>
                                        <p:tav tm="0">
                                          <p:val>
                                            <p:fltVal val="0"/>
                                          </p:val>
                                        </p:tav>
                                        <p:tav tm="100000">
                                          <p:val>
                                            <p:strVal val="#ppt_w"/>
                                          </p:val>
                                        </p:tav>
                                      </p:tavLst>
                                    </p:anim>
                                    <p:anim calcmode="lin" valueType="num">
                                      <p:cBhvr>
                                        <p:cTn id="162" dur="500" fill="hold"/>
                                        <p:tgtEl>
                                          <p:spTgt spid="47"/>
                                        </p:tgtEl>
                                        <p:attrNameLst>
                                          <p:attrName>ppt_h</p:attrName>
                                        </p:attrNameLst>
                                      </p:cBhvr>
                                      <p:tavLst>
                                        <p:tav tm="0">
                                          <p:val>
                                            <p:fltVal val="0"/>
                                          </p:val>
                                        </p:tav>
                                        <p:tav tm="100000">
                                          <p:val>
                                            <p:strVal val="#ppt_h"/>
                                          </p:val>
                                        </p:tav>
                                      </p:tavLst>
                                    </p:anim>
                                    <p:animEffect transition="in" filter="fade">
                                      <p:cBhvr>
                                        <p:cTn id="163"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5" grpId="0" animBg="1"/>
      <p:bldP spid="6" grpId="0" animBg="1"/>
      <p:bldP spid="7" grpId="0" animBg="1"/>
      <p:bldP spid="8" grpId="0" animBg="1"/>
      <p:bldP spid="9" grpId="0" animBg="1"/>
      <p:bldP spid="10" grpId="0" animBg="1"/>
      <p:bldP spid="11" grpId="0" animBg="1"/>
      <p:bldP spid="15" grpId="0"/>
      <p:bldP spid="23" grpId="0"/>
      <p:bldP spid="31" grpId="0"/>
      <p:bldP spid="35" grpId="0"/>
      <p:bldP spid="43" grpId="0"/>
      <p:bldP spid="45" grpId="0"/>
      <p:bldP spid="47" grpId="0"/>
      <p:bldP spid="48"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528"/>
          <p:cNvSpPr>
            <a:spLocks noEditPoints="1"/>
          </p:cNvSpPr>
          <p:nvPr/>
        </p:nvSpPr>
        <p:spPr bwMode="auto">
          <a:xfrm>
            <a:off x="0" y="12182"/>
            <a:ext cx="12185194" cy="404690"/>
          </a:xfrm>
          <a:custGeom>
            <a:avLst/>
            <a:gdLst>
              <a:gd name="T0" fmla="*/ 7 w 409"/>
              <a:gd name="T1" fmla="*/ 40 h 138"/>
              <a:gd name="T2" fmla="*/ 5 w 409"/>
              <a:gd name="T3" fmla="*/ 47 h 138"/>
              <a:gd name="T4" fmla="*/ 5 w 409"/>
              <a:gd name="T5" fmla="*/ 51 h 138"/>
              <a:gd name="T6" fmla="*/ 6 w 409"/>
              <a:gd name="T7" fmla="*/ 56 h 138"/>
              <a:gd name="T8" fmla="*/ 3 w 409"/>
              <a:gd name="T9" fmla="*/ 60 h 138"/>
              <a:gd name="T10" fmla="*/ 4 w 409"/>
              <a:gd name="T11" fmla="*/ 67 h 138"/>
              <a:gd name="T12" fmla="*/ 5 w 409"/>
              <a:gd name="T13" fmla="*/ 70 h 138"/>
              <a:gd name="T14" fmla="*/ 11 w 409"/>
              <a:gd name="T15" fmla="*/ 76 h 138"/>
              <a:gd name="T16" fmla="*/ 6 w 409"/>
              <a:gd name="T17" fmla="*/ 80 h 138"/>
              <a:gd name="T18" fmla="*/ 9 w 409"/>
              <a:gd name="T19" fmla="*/ 85 h 138"/>
              <a:gd name="T20" fmla="*/ 5 w 409"/>
              <a:gd name="T21" fmla="*/ 92 h 138"/>
              <a:gd name="T22" fmla="*/ 7 w 409"/>
              <a:gd name="T23" fmla="*/ 97 h 138"/>
              <a:gd name="T24" fmla="*/ 4 w 409"/>
              <a:gd name="T25" fmla="*/ 103 h 138"/>
              <a:gd name="T26" fmla="*/ 7 w 409"/>
              <a:gd name="T27" fmla="*/ 108 h 138"/>
              <a:gd name="T28" fmla="*/ 5 w 409"/>
              <a:gd name="T29" fmla="*/ 114 h 138"/>
              <a:gd name="T30" fmla="*/ 6 w 409"/>
              <a:gd name="T31" fmla="*/ 124 h 138"/>
              <a:gd name="T32" fmla="*/ 163 w 409"/>
              <a:gd name="T33" fmla="*/ 135 h 138"/>
              <a:gd name="T34" fmla="*/ 335 w 409"/>
              <a:gd name="T35" fmla="*/ 138 h 138"/>
              <a:gd name="T36" fmla="*/ 131 w 409"/>
              <a:gd name="T37" fmla="*/ 134 h 138"/>
              <a:gd name="T38" fmla="*/ 176 w 409"/>
              <a:gd name="T39" fmla="*/ 132 h 138"/>
              <a:gd name="T40" fmla="*/ 236 w 409"/>
              <a:gd name="T41" fmla="*/ 132 h 138"/>
              <a:gd name="T42" fmla="*/ 399 w 409"/>
              <a:gd name="T43" fmla="*/ 130 h 138"/>
              <a:gd name="T44" fmla="*/ 393 w 409"/>
              <a:gd name="T45" fmla="*/ 123 h 138"/>
              <a:gd name="T46" fmla="*/ 392 w 409"/>
              <a:gd name="T47" fmla="*/ 116 h 138"/>
              <a:gd name="T48" fmla="*/ 387 w 409"/>
              <a:gd name="T49" fmla="*/ 111 h 138"/>
              <a:gd name="T50" fmla="*/ 402 w 409"/>
              <a:gd name="T51" fmla="*/ 107 h 138"/>
              <a:gd name="T52" fmla="*/ 400 w 409"/>
              <a:gd name="T53" fmla="*/ 98 h 138"/>
              <a:gd name="T54" fmla="*/ 400 w 409"/>
              <a:gd name="T55" fmla="*/ 88 h 138"/>
              <a:gd name="T56" fmla="*/ 393 w 409"/>
              <a:gd name="T57" fmla="*/ 80 h 138"/>
              <a:gd name="T58" fmla="*/ 401 w 409"/>
              <a:gd name="T59" fmla="*/ 73 h 138"/>
              <a:gd name="T60" fmla="*/ 400 w 409"/>
              <a:gd name="T61" fmla="*/ 52 h 138"/>
              <a:gd name="T62" fmla="*/ 397 w 409"/>
              <a:gd name="T63" fmla="*/ 47 h 138"/>
              <a:gd name="T64" fmla="*/ 407 w 409"/>
              <a:gd name="T65" fmla="*/ 38 h 138"/>
              <a:gd name="T66" fmla="*/ 406 w 409"/>
              <a:gd name="T67" fmla="*/ 29 h 138"/>
              <a:gd name="T68" fmla="*/ 399 w 409"/>
              <a:gd name="T69" fmla="*/ 14 h 138"/>
              <a:gd name="T70" fmla="*/ 228 w 409"/>
              <a:gd name="T71" fmla="*/ 7 h 138"/>
              <a:gd name="T72" fmla="*/ 192 w 409"/>
              <a:gd name="T73" fmla="*/ 6 h 138"/>
              <a:gd name="T74" fmla="*/ 128 w 409"/>
              <a:gd name="T75" fmla="*/ 6 h 138"/>
              <a:gd name="T76" fmla="*/ 104 w 409"/>
              <a:gd name="T77" fmla="*/ 6 h 138"/>
              <a:gd name="T78" fmla="*/ 98 w 409"/>
              <a:gd name="T79" fmla="*/ 8 h 138"/>
              <a:gd name="T80" fmla="*/ 8 w 409"/>
              <a:gd name="T81" fmla="*/ 23 h 138"/>
              <a:gd name="T82" fmla="*/ 9 w 409"/>
              <a:gd name="T83" fmla="*/ 34 h 138"/>
              <a:gd name="T84" fmla="*/ 372 w 409"/>
              <a:gd name="T85" fmla="*/ 35 h 138"/>
              <a:gd name="T86" fmla="*/ 372 w 409"/>
              <a:gd name="T87" fmla="*/ 36 h 138"/>
              <a:gd name="T88" fmla="*/ 383 w 409"/>
              <a:gd name="T89" fmla="*/ 15 h 138"/>
              <a:gd name="T90" fmla="*/ 336 w 409"/>
              <a:gd name="T91" fmla="*/ 47 h 138"/>
              <a:gd name="T92" fmla="*/ 315 w 409"/>
              <a:gd name="T93" fmla="*/ 47 h 138"/>
              <a:gd name="T94" fmla="*/ 107 w 409"/>
              <a:gd name="T95" fmla="*/ 8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09" h="138">
                <a:moveTo>
                  <a:pt x="1" y="36"/>
                </a:moveTo>
                <a:cubicBezTo>
                  <a:pt x="3" y="36"/>
                  <a:pt x="6" y="37"/>
                  <a:pt x="7" y="39"/>
                </a:cubicBezTo>
                <a:cubicBezTo>
                  <a:pt x="7" y="40"/>
                  <a:pt x="7" y="40"/>
                  <a:pt x="7" y="40"/>
                </a:cubicBezTo>
                <a:cubicBezTo>
                  <a:pt x="7" y="41"/>
                  <a:pt x="8" y="41"/>
                  <a:pt x="8" y="42"/>
                </a:cubicBezTo>
                <a:cubicBezTo>
                  <a:pt x="7" y="44"/>
                  <a:pt x="4" y="43"/>
                  <a:pt x="2" y="44"/>
                </a:cubicBezTo>
                <a:cubicBezTo>
                  <a:pt x="2" y="47"/>
                  <a:pt x="6" y="44"/>
                  <a:pt x="5" y="47"/>
                </a:cubicBezTo>
                <a:cubicBezTo>
                  <a:pt x="3" y="47"/>
                  <a:pt x="3" y="47"/>
                  <a:pt x="3" y="47"/>
                </a:cubicBezTo>
                <a:cubicBezTo>
                  <a:pt x="4" y="49"/>
                  <a:pt x="8" y="48"/>
                  <a:pt x="9" y="51"/>
                </a:cubicBezTo>
                <a:cubicBezTo>
                  <a:pt x="8" y="52"/>
                  <a:pt x="7" y="51"/>
                  <a:pt x="5" y="51"/>
                </a:cubicBezTo>
                <a:cubicBezTo>
                  <a:pt x="7" y="53"/>
                  <a:pt x="7" y="53"/>
                  <a:pt x="7" y="53"/>
                </a:cubicBezTo>
                <a:cubicBezTo>
                  <a:pt x="6" y="54"/>
                  <a:pt x="6" y="55"/>
                  <a:pt x="5" y="54"/>
                </a:cubicBezTo>
                <a:cubicBezTo>
                  <a:pt x="6" y="56"/>
                  <a:pt x="6" y="56"/>
                  <a:pt x="6" y="56"/>
                </a:cubicBezTo>
                <a:cubicBezTo>
                  <a:pt x="3" y="57"/>
                  <a:pt x="3" y="57"/>
                  <a:pt x="3" y="57"/>
                </a:cubicBezTo>
                <a:cubicBezTo>
                  <a:pt x="5" y="59"/>
                  <a:pt x="5" y="59"/>
                  <a:pt x="5" y="59"/>
                </a:cubicBezTo>
                <a:cubicBezTo>
                  <a:pt x="3" y="60"/>
                  <a:pt x="3" y="60"/>
                  <a:pt x="3" y="60"/>
                </a:cubicBezTo>
                <a:cubicBezTo>
                  <a:pt x="6" y="61"/>
                  <a:pt x="9" y="62"/>
                  <a:pt x="11" y="64"/>
                </a:cubicBezTo>
                <a:cubicBezTo>
                  <a:pt x="4" y="65"/>
                  <a:pt x="4" y="65"/>
                  <a:pt x="4" y="65"/>
                </a:cubicBezTo>
                <a:cubicBezTo>
                  <a:pt x="4" y="66"/>
                  <a:pt x="4" y="67"/>
                  <a:pt x="4" y="67"/>
                </a:cubicBezTo>
                <a:cubicBezTo>
                  <a:pt x="3" y="67"/>
                  <a:pt x="3" y="67"/>
                  <a:pt x="3" y="67"/>
                </a:cubicBezTo>
                <a:cubicBezTo>
                  <a:pt x="4" y="68"/>
                  <a:pt x="7" y="68"/>
                  <a:pt x="9" y="69"/>
                </a:cubicBezTo>
                <a:cubicBezTo>
                  <a:pt x="7" y="70"/>
                  <a:pt x="5" y="69"/>
                  <a:pt x="5" y="70"/>
                </a:cubicBezTo>
                <a:cubicBezTo>
                  <a:pt x="6" y="72"/>
                  <a:pt x="8" y="70"/>
                  <a:pt x="8" y="72"/>
                </a:cubicBezTo>
                <a:cubicBezTo>
                  <a:pt x="6" y="73"/>
                  <a:pt x="5" y="71"/>
                  <a:pt x="4" y="73"/>
                </a:cubicBezTo>
                <a:cubicBezTo>
                  <a:pt x="11" y="76"/>
                  <a:pt x="11" y="76"/>
                  <a:pt x="11" y="76"/>
                </a:cubicBezTo>
                <a:cubicBezTo>
                  <a:pt x="10" y="78"/>
                  <a:pt x="9" y="77"/>
                  <a:pt x="7" y="77"/>
                </a:cubicBezTo>
                <a:cubicBezTo>
                  <a:pt x="7" y="77"/>
                  <a:pt x="7" y="77"/>
                  <a:pt x="7" y="77"/>
                </a:cubicBezTo>
                <a:cubicBezTo>
                  <a:pt x="6" y="78"/>
                  <a:pt x="7" y="79"/>
                  <a:pt x="6" y="80"/>
                </a:cubicBezTo>
                <a:cubicBezTo>
                  <a:pt x="7" y="81"/>
                  <a:pt x="7" y="81"/>
                  <a:pt x="7" y="81"/>
                </a:cubicBezTo>
                <a:cubicBezTo>
                  <a:pt x="6" y="82"/>
                  <a:pt x="3" y="80"/>
                  <a:pt x="4" y="83"/>
                </a:cubicBezTo>
                <a:cubicBezTo>
                  <a:pt x="5" y="84"/>
                  <a:pt x="7" y="84"/>
                  <a:pt x="9" y="85"/>
                </a:cubicBezTo>
                <a:cubicBezTo>
                  <a:pt x="7" y="85"/>
                  <a:pt x="7" y="89"/>
                  <a:pt x="4" y="88"/>
                </a:cubicBezTo>
                <a:cubicBezTo>
                  <a:pt x="5" y="90"/>
                  <a:pt x="7" y="89"/>
                  <a:pt x="8" y="91"/>
                </a:cubicBezTo>
                <a:cubicBezTo>
                  <a:pt x="7" y="91"/>
                  <a:pt x="6" y="92"/>
                  <a:pt x="5" y="92"/>
                </a:cubicBezTo>
                <a:cubicBezTo>
                  <a:pt x="6" y="93"/>
                  <a:pt x="6" y="93"/>
                  <a:pt x="6" y="93"/>
                </a:cubicBezTo>
                <a:cubicBezTo>
                  <a:pt x="5" y="93"/>
                  <a:pt x="5" y="94"/>
                  <a:pt x="5" y="94"/>
                </a:cubicBezTo>
                <a:cubicBezTo>
                  <a:pt x="5" y="96"/>
                  <a:pt x="7" y="94"/>
                  <a:pt x="7" y="97"/>
                </a:cubicBezTo>
                <a:cubicBezTo>
                  <a:pt x="6" y="98"/>
                  <a:pt x="6" y="97"/>
                  <a:pt x="5" y="98"/>
                </a:cubicBezTo>
                <a:cubicBezTo>
                  <a:pt x="6" y="100"/>
                  <a:pt x="6" y="100"/>
                  <a:pt x="6" y="100"/>
                </a:cubicBezTo>
                <a:cubicBezTo>
                  <a:pt x="5" y="100"/>
                  <a:pt x="4" y="101"/>
                  <a:pt x="4" y="103"/>
                </a:cubicBezTo>
                <a:cubicBezTo>
                  <a:pt x="5" y="104"/>
                  <a:pt x="6" y="104"/>
                  <a:pt x="7" y="106"/>
                </a:cubicBezTo>
                <a:cubicBezTo>
                  <a:pt x="6" y="107"/>
                  <a:pt x="5" y="106"/>
                  <a:pt x="5" y="106"/>
                </a:cubicBezTo>
                <a:cubicBezTo>
                  <a:pt x="7" y="108"/>
                  <a:pt x="7" y="108"/>
                  <a:pt x="7" y="108"/>
                </a:cubicBezTo>
                <a:cubicBezTo>
                  <a:pt x="6" y="110"/>
                  <a:pt x="4" y="109"/>
                  <a:pt x="3" y="110"/>
                </a:cubicBezTo>
                <a:cubicBezTo>
                  <a:pt x="4" y="112"/>
                  <a:pt x="7" y="110"/>
                  <a:pt x="8" y="113"/>
                </a:cubicBezTo>
                <a:cubicBezTo>
                  <a:pt x="7" y="115"/>
                  <a:pt x="6" y="114"/>
                  <a:pt x="5" y="114"/>
                </a:cubicBezTo>
                <a:cubicBezTo>
                  <a:pt x="7" y="115"/>
                  <a:pt x="6" y="118"/>
                  <a:pt x="5" y="119"/>
                </a:cubicBezTo>
                <a:cubicBezTo>
                  <a:pt x="5" y="119"/>
                  <a:pt x="6" y="119"/>
                  <a:pt x="7" y="120"/>
                </a:cubicBezTo>
                <a:cubicBezTo>
                  <a:pt x="6" y="121"/>
                  <a:pt x="7" y="123"/>
                  <a:pt x="6" y="124"/>
                </a:cubicBezTo>
                <a:cubicBezTo>
                  <a:pt x="10" y="131"/>
                  <a:pt x="17" y="129"/>
                  <a:pt x="22" y="132"/>
                </a:cubicBezTo>
                <a:cubicBezTo>
                  <a:pt x="69" y="134"/>
                  <a:pt x="69" y="134"/>
                  <a:pt x="69" y="134"/>
                </a:cubicBezTo>
                <a:cubicBezTo>
                  <a:pt x="163" y="135"/>
                  <a:pt x="163" y="135"/>
                  <a:pt x="163" y="135"/>
                </a:cubicBezTo>
                <a:cubicBezTo>
                  <a:pt x="245" y="137"/>
                  <a:pt x="245" y="137"/>
                  <a:pt x="245" y="137"/>
                </a:cubicBezTo>
                <a:cubicBezTo>
                  <a:pt x="269" y="138"/>
                  <a:pt x="269" y="138"/>
                  <a:pt x="269" y="138"/>
                </a:cubicBezTo>
                <a:cubicBezTo>
                  <a:pt x="335" y="138"/>
                  <a:pt x="335" y="138"/>
                  <a:pt x="335" y="138"/>
                </a:cubicBezTo>
                <a:cubicBezTo>
                  <a:pt x="345" y="137"/>
                  <a:pt x="355" y="137"/>
                  <a:pt x="365" y="135"/>
                </a:cubicBezTo>
                <a:cubicBezTo>
                  <a:pt x="319" y="137"/>
                  <a:pt x="276" y="137"/>
                  <a:pt x="230" y="136"/>
                </a:cubicBezTo>
                <a:cubicBezTo>
                  <a:pt x="131" y="134"/>
                  <a:pt x="131" y="134"/>
                  <a:pt x="131" y="134"/>
                </a:cubicBezTo>
                <a:cubicBezTo>
                  <a:pt x="122" y="135"/>
                  <a:pt x="112" y="135"/>
                  <a:pt x="103" y="133"/>
                </a:cubicBezTo>
                <a:cubicBezTo>
                  <a:pt x="168" y="133"/>
                  <a:pt x="168" y="133"/>
                  <a:pt x="168" y="133"/>
                </a:cubicBezTo>
                <a:cubicBezTo>
                  <a:pt x="170" y="132"/>
                  <a:pt x="174" y="134"/>
                  <a:pt x="176" y="132"/>
                </a:cubicBezTo>
                <a:cubicBezTo>
                  <a:pt x="209" y="132"/>
                  <a:pt x="209" y="132"/>
                  <a:pt x="209" y="132"/>
                </a:cubicBezTo>
                <a:cubicBezTo>
                  <a:pt x="210" y="133"/>
                  <a:pt x="210" y="133"/>
                  <a:pt x="210" y="133"/>
                </a:cubicBezTo>
                <a:cubicBezTo>
                  <a:pt x="218" y="133"/>
                  <a:pt x="228" y="134"/>
                  <a:pt x="236" y="132"/>
                </a:cubicBezTo>
                <a:cubicBezTo>
                  <a:pt x="301" y="133"/>
                  <a:pt x="301" y="133"/>
                  <a:pt x="301" y="133"/>
                </a:cubicBezTo>
                <a:cubicBezTo>
                  <a:pt x="322" y="130"/>
                  <a:pt x="344" y="136"/>
                  <a:pt x="367" y="133"/>
                </a:cubicBezTo>
                <a:cubicBezTo>
                  <a:pt x="378" y="131"/>
                  <a:pt x="389" y="131"/>
                  <a:pt x="399" y="130"/>
                </a:cubicBezTo>
                <a:cubicBezTo>
                  <a:pt x="400" y="128"/>
                  <a:pt x="402" y="129"/>
                  <a:pt x="403" y="128"/>
                </a:cubicBezTo>
                <a:cubicBezTo>
                  <a:pt x="394" y="127"/>
                  <a:pt x="386" y="124"/>
                  <a:pt x="377" y="124"/>
                </a:cubicBezTo>
                <a:cubicBezTo>
                  <a:pt x="383" y="123"/>
                  <a:pt x="388" y="121"/>
                  <a:pt x="393" y="123"/>
                </a:cubicBezTo>
                <a:cubicBezTo>
                  <a:pt x="396" y="121"/>
                  <a:pt x="400" y="121"/>
                  <a:pt x="403" y="121"/>
                </a:cubicBezTo>
                <a:cubicBezTo>
                  <a:pt x="403" y="121"/>
                  <a:pt x="403" y="120"/>
                  <a:pt x="403" y="120"/>
                </a:cubicBezTo>
                <a:cubicBezTo>
                  <a:pt x="400" y="119"/>
                  <a:pt x="395" y="118"/>
                  <a:pt x="392" y="116"/>
                </a:cubicBezTo>
                <a:cubicBezTo>
                  <a:pt x="395" y="114"/>
                  <a:pt x="398" y="117"/>
                  <a:pt x="402" y="116"/>
                </a:cubicBezTo>
                <a:cubicBezTo>
                  <a:pt x="398" y="114"/>
                  <a:pt x="393" y="114"/>
                  <a:pt x="388" y="113"/>
                </a:cubicBezTo>
                <a:cubicBezTo>
                  <a:pt x="387" y="111"/>
                  <a:pt x="387" y="111"/>
                  <a:pt x="387" y="111"/>
                </a:cubicBezTo>
                <a:cubicBezTo>
                  <a:pt x="388" y="109"/>
                  <a:pt x="390" y="112"/>
                  <a:pt x="392" y="111"/>
                </a:cubicBezTo>
                <a:cubicBezTo>
                  <a:pt x="390" y="109"/>
                  <a:pt x="385" y="111"/>
                  <a:pt x="382" y="109"/>
                </a:cubicBezTo>
                <a:cubicBezTo>
                  <a:pt x="389" y="107"/>
                  <a:pt x="396" y="111"/>
                  <a:pt x="402" y="107"/>
                </a:cubicBezTo>
                <a:cubicBezTo>
                  <a:pt x="401" y="106"/>
                  <a:pt x="401" y="106"/>
                  <a:pt x="401" y="106"/>
                </a:cubicBezTo>
                <a:cubicBezTo>
                  <a:pt x="403" y="106"/>
                  <a:pt x="401" y="104"/>
                  <a:pt x="401" y="102"/>
                </a:cubicBezTo>
                <a:cubicBezTo>
                  <a:pt x="399" y="101"/>
                  <a:pt x="403" y="98"/>
                  <a:pt x="400" y="98"/>
                </a:cubicBezTo>
                <a:cubicBezTo>
                  <a:pt x="401" y="97"/>
                  <a:pt x="402" y="97"/>
                  <a:pt x="401" y="95"/>
                </a:cubicBezTo>
                <a:cubicBezTo>
                  <a:pt x="398" y="94"/>
                  <a:pt x="396" y="91"/>
                  <a:pt x="393" y="89"/>
                </a:cubicBezTo>
                <a:cubicBezTo>
                  <a:pt x="400" y="88"/>
                  <a:pt x="400" y="88"/>
                  <a:pt x="400" y="88"/>
                </a:cubicBezTo>
                <a:cubicBezTo>
                  <a:pt x="399" y="86"/>
                  <a:pt x="395" y="87"/>
                  <a:pt x="393" y="85"/>
                </a:cubicBezTo>
                <a:cubicBezTo>
                  <a:pt x="394" y="82"/>
                  <a:pt x="398" y="84"/>
                  <a:pt x="400" y="84"/>
                </a:cubicBezTo>
                <a:cubicBezTo>
                  <a:pt x="398" y="81"/>
                  <a:pt x="395" y="83"/>
                  <a:pt x="393" y="80"/>
                </a:cubicBezTo>
                <a:cubicBezTo>
                  <a:pt x="396" y="79"/>
                  <a:pt x="401" y="81"/>
                  <a:pt x="403" y="78"/>
                </a:cubicBezTo>
                <a:cubicBezTo>
                  <a:pt x="399" y="75"/>
                  <a:pt x="399" y="75"/>
                  <a:pt x="399" y="75"/>
                </a:cubicBezTo>
                <a:cubicBezTo>
                  <a:pt x="401" y="73"/>
                  <a:pt x="401" y="73"/>
                  <a:pt x="401" y="73"/>
                </a:cubicBezTo>
                <a:cubicBezTo>
                  <a:pt x="399" y="72"/>
                  <a:pt x="397" y="71"/>
                  <a:pt x="397" y="69"/>
                </a:cubicBezTo>
                <a:cubicBezTo>
                  <a:pt x="399" y="68"/>
                  <a:pt x="401" y="68"/>
                  <a:pt x="403" y="67"/>
                </a:cubicBezTo>
                <a:cubicBezTo>
                  <a:pt x="401" y="63"/>
                  <a:pt x="405" y="55"/>
                  <a:pt x="400" y="52"/>
                </a:cubicBezTo>
                <a:cubicBezTo>
                  <a:pt x="400" y="51"/>
                  <a:pt x="399" y="50"/>
                  <a:pt x="400" y="49"/>
                </a:cubicBezTo>
                <a:cubicBezTo>
                  <a:pt x="401" y="49"/>
                  <a:pt x="401" y="49"/>
                  <a:pt x="401" y="49"/>
                </a:cubicBezTo>
                <a:cubicBezTo>
                  <a:pt x="397" y="47"/>
                  <a:pt x="397" y="47"/>
                  <a:pt x="397" y="47"/>
                </a:cubicBezTo>
                <a:cubicBezTo>
                  <a:pt x="397" y="43"/>
                  <a:pt x="400" y="45"/>
                  <a:pt x="402" y="44"/>
                </a:cubicBezTo>
                <a:cubicBezTo>
                  <a:pt x="397" y="39"/>
                  <a:pt x="389" y="41"/>
                  <a:pt x="383" y="37"/>
                </a:cubicBezTo>
                <a:cubicBezTo>
                  <a:pt x="391" y="36"/>
                  <a:pt x="399" y="40"/>
                  <a:pt x="407" y="38"/>
                </a:cubicBezTo>
                <a:cubicBezTo>
                  <a:pt x="408" y="34"/>
                  <a:pt x="404" y="34"/>
                  <a:pt x="403" y="31"/>
                </a:cubicBezTo>
                <a:cubicBezTo>
                  <a:pt x="400" y="30"/>
                  <a:pt x="397" y="30"/>
                  <a:pt x="395" y="28"/>
                </a:cubicBezTo>
                <a:cubicBezTo>
                  <a:pt x="398" y="27"/>
                  <a:pt x="403" y="29"/>
                  <a:pt x="406" y="29"/>
                </a:cubicBezTo>
                <a:cubicBezTo>
                  <a:pt x="406" y="29"/>
                  <a:pt x="407" y="29"/>
                  <a:pt x="407" y="28"/>
                </a:cubicBezTo>
                <a:cubicBezTo>
                  <a:pt x="404" y="27"/>
                  <a:pt x="409" y="21"/>
                  <a:pt x="404" y="22"/>
                </a:cubicBezTo>
                <a:cubicBezTo>
                  <a:pt x="405" y="17"/>
                  <a:pt x="402" y="15"/>
                  <a:pt x="399" y="14"/>
                </a:cubicBezTo>
                <a:cubicBezTo>
                  <a:pt x="381" y="10"/>
                  <a:pt x="381" y="10"/>
                  <a:pt x="381" y="10"/>
                </a:cubicBezTo>
                <a:cubicBezTo>
                  <a:pt x="295" y="9"/>
                  <a:pt x="295" y="9"/>
                  <a:pt x="295" y="9"/>
                </a:cubicBezTo>
                <a:cubicBezTo>
                  <a:pt x="272" y="10"/>
                  <a:pt x="249" y="10"/>
                  <a:pt x="228" y="7"/>
                </a:cubicBezTo>
                <a:cubicBezTo>
                  <a:pt x="227" y="6"/>
                  <a:pt x="227" y="6"/>
                  <a:pt x="227" y="6"/>
                </a:cubicBezTo>
                <a:cubicBezTo>
                  <a:pt x="214" y="8"/>
                  <a:pt x="203" y="0"/>
                  <a:pt x="191" y="6"/>
                </a:cubicBezTo>
                <a:cubicBezTo>
                  <a:pt x="192" y="6"/>
                  <a:pt x="192" y="6"/>
                  <a:pt x="192" y="6"/>
                </a:cubicBezTo>
                <a:cubicBezTo>
                  <a:pt x="191" y="7"/>
                  <a:pt x="191" y="7"/>
                  <a:pt x="191" y="7"/>
                </a:cubicBezTo>
                <a:cubicBezTo>
                  <a:pt x="179" y="6"/>
                  <a:pt x="167" y="4"/>
                  <a:pt x="154" y="5"/>
                </a:cubicBezTo>
                <a:cubicBezTo>
                  <a:pt x="146" y="5"/>
                  <a:pt x="137" y="7"/>
                  <a:pt x="128" y="6"/>
                </a:cubicBezTo>
                <a:cubicBezTo>
                  <a:pt x="125" y="4"/>
                  <a:pt x="120" y="3"/>
                  <a:pt x="116" y="3"/>
                </a:cubicBezTo>
                <a:cubicBezTo>
                  <a:pt x="111" y="2"/>
                  <a:pt x="106" y="2"/>
                  <a:pt x="101" y="4"/>
                </a:cubicBezTo>
                <a:cubicBezTo>
                  <a:pt x="104" y="6"/>
                  <a:pt x="104" y="6"/>
                  <a:pt x="104" y="6"/>
                </a:cubicBezTo>
                <a:cubicBezTo>
                  <a:pt x="97" y="9"/>
                  <a:pt x="93" y="0"/>
                  <a:pt x="86" y="4"/>
                </a:cubicBezTo>
                <a:cubicBezTo>
                  <a:pt x="84" y="5"/>
                  <a:pt x="84" y="5"/>
                  <a:pt x="84" y="5"/>
                </a:cubicBezTo>
                <a:cubicBezTo>
                  <a:pt x="88" y="8"/>
                  <a:pt x="94" y="6"/>
                  <a:pt x="98" y="8"/>
                </a:cubicBezTo>
                <a:cubicBezTo>
                  <a:pt x="74" y="7"/>
                  <a:pt x="49" y="10"/>
                  <a:pt x="25" y="13"/>
                </a:cubicBezTo>
                <a:cubicBezTo>
                  <a:pt x="17" y="13"/>
                  <a:pt x="7" y="14"/>
                  <a:pt x="2" y="22"/>
                </a:cubicBezTo>
                <a:cubicBezTo>
                  <a:pt x="4" y="23"/>
                  <a:pt x="6" y="20"/>
                  <a:pt x="8" y="23"/>
                </a:cubicBezTo>
                <a:cubicBezTo>
                  <a:pt x="7" y="27"/>
                  <a:pt x="2" y="25"/>
                  <a:pt x="3" y="29"/>
                </a:cubicBezTo>
                <a:cubicBezTo>
                  <a:pt x="0" y="30"/>
                  <a:pt x="0" y="30"/>
                  <a:pt x="0" y="30"/>
                </a:cubicBezTo>
                <a:cubicBezTo>
                  <a:pt x="2" y="34"/>
                  <a:pt x="7" y="30"/>
                  <a:pt x="9" y="34"/>
                </a:cubicBezTo>
                <a:cubicBezTo>
                  <a:pt x="7" y="36"/>
                  <a:pt x="4" y="34"/>
                  <a:pt x="1" y="36"/>
                </a:cubicBezTo>
                <a:close/>
                <a:moveTo>
                  <a:pt x="372" y="36"/>
                </a:moveTo>
                <a:cubicBezTo>
                  <a:pt x="372" y="35"/>
                  <a:pt x="372" y="35"/>
                  <a:pt x="372" y="35"/>
                </a:cubicBezTo>
                <a:cubicBezTo>
                  <a:pt x="374" y="36"/>
                  <a:pt x="376" y="36"/>
                  <a:pt x="379" y="36"/>
                </a:cubicBezTo>
                <a:cubicBezTo>
                  <a:pt x="380" y="38"/>
                  <a:pt x="382" y="38"/>
                  <a:pt x="383" y="38"/>
                </a:cubicBezTo>
                <a:cubicBezTo>
                  <a:pt x="379" y="38"/>
                  <a:pt x="375" y="38"/>
                  <a:pt x="372" y="36"/>
                </a:cubicBezTo>
                <a:close/>
                <a:moveTo>
                  <a:pt x="360" y="14"/>
                </a:moveTo>
                <a:cubicBezTo>
                  <a:pt x="373" y="14"/>
                  <a:pt x="373" y="14"/>
                  <a:pt x="373" y="14"/>
                </a:cubicBezTo>
                <a:cubicBezTo>
                  <a:pt x="383" y="15"/>
                  <a:pt x="383" y="15"/>
                  <a:pt x="383" y="15"/>
                </a:cubicBezTo>
                <a:lnTo>
                  <a:pt x="360" y="14"/>
                </a:lnTo>
                <a:close/>
                <a:moveTo>
                  <a:pt x="315" y="47"/>
                </a:moveTo>
                <a:cubicBezTo>
                  <a:pt x="336" y="47"/>
                  <a:pt x="336" y="47"/>
                  <a:pt x="336" y="47"/>
                </a:cubicBezTo>
                <a:cubicBezTo>
                  <a:pt x="343" y="46"/>
                  <a:pt x="350" y="46"/>
                  <a:pt x="358" y="46"/>
                </a:cubicBezTo>
                <a:cubicBezTo>
                  <a:pt x="336" y="47"/>
                  <a:pt x="336" y="47"/>
                  <a:pt x="336" y="47"/>
                </a:cubicBezTo>
                <a:cubicBezTo>
                  <a:pt x="329" y="47"/>
                  <a:pt x="322" y="47"/>
                  <a:pt x="315" y="47"/>
                </a:cubicBezTo>
                <a:close/>
                <a:moveTo>
                  <a:pt x="107" y="7"/>
                </a:moveTo>
                <a:cubicBezTo>
                  <a:pt x="108" y="6"/>
                  <a:pt x="109" y="7"/>
                  <a:pt x="110" y="8"/>
                </a:cubicBezTo>
                <a:cubicBezTo>
                  <a:pt x="107" y="8"/>
                  <a:pt x="107" y="8"/>
                  <a:pt x="107" y="8"/>
                </a:cubicBezTo>
                <a:lnTo>
                  <a:pt x="107" y="7"/>
                </a:lnTo>
                <a:close/>
              </a:path>
            </a:pathLst>
          </a:custGeom>
          <a:solidFill>
            <a:schemeClr val="accent1"/>
          </a:solidFill>
          <a:ln w="9525">
            <a:noFill/>
            <a:round/>
          </a:ln>
        </p:spPr>
        <p:txBody>
          <a:bodyPr vert="horz" wrap="square" lIns="91440" tIns="45720" rIns="91440" bIns="45720" numCol="1" anchor="ctr"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Bef>
                <a:spcPct val="50000"/>
              </a:spcBef>
            </a:pPr>
            <a:r>
              <a:rPr lang="zh-CN" altLang="en-US" sz="2000" b="1" dirty="0">
                <a:solidFill>
                  <a:schemeClr val="bg1"/>
                </a:solidFill>
                <a:latin typeface="腾祥嘉丽准粗圆简" panose="01010104010101010101" pitchFamily="2" charset="-122"/>
                <a:ea typeface="腾祥嘉丽准粗圆简" panose="01010104010101010101" pitchFamily="2" charset="-122"/>
              </a:rPr>
              <a:t>第</a:t>
            </a:r>
            <a:r>
              <a:rPr lang="en-US" altLang="zh-CN" sz="2000" b="1" dirty="0">
                <a:solidFill>
                  <a:schemeClr val="bg1"/>
                </a:solidFill>
                <a:latin typeface="腾祥嘉丽准粗圆简" panose="01010104010101010101" pitchFamily="2" charset="-122"/>
                <a:ea typeface="腾祥嘉丽准粗圆简" panose="01010104010101010101" pitchFamily="2" charset="-122"/>
              </a:rPr>
              <a:t>5</a:t>
            </a:r>
            <a:r>
              <a:rPr lang="zh-CN" altLang="en-US" sz="2000" b="1" dirty="0">
                <a:solidFill>
                  <a:schemeClr val="bg1"/>
                </a:solidFill>
                <a:latin typeface="腾祥嘉丽准粗圆简" panose="01010104010101010101" pitchFamily="2" charset="-122"/>
                <a:ea typeface="腾祥嘉丽准粗圆简" panose="01010104010101010101" pitchFamily="2" charset="-122"/>
              </a:rPr>
              <a:t>单元 从国共合作到国共对立</a:t>
            </a:r>
            <a:r>
              <a:rPr lang="en-US" altLang="zh-CN" sz="2000" b="1" dirty="0">
                <a:solidFill>
                  <a:schemeClr val="bg1"/>
                </a:solidFill>
                <a:latin typeface="腾祥嘉丽准粗圆简" panose="01010104010101010101" pitchFamily="2" charset="-122"/>
                <a:ea typeface="腾祥嘉丽准粗圆简" panose="01010104010101010101" pitchFamily="2" charset="-122"/>
              </a:rPr>
              <a:t>——</a:t>
            </a:r>
            <a:r>
              <a:rPr lang="zh-CN" altLang="en-US" sz="2000" b="1" dirty="0">
                <a:solidFill>
                  <a:schemeClr val="accent4"/>
                </a:solidFill>
                <a:latin typeface="腾祥嘉丽准粗圆简" panose="01010104010101010101" pitchFamily="2" charset="-122"/>
                <a:ea typeface="腾祥嘉丽准粗圆简" panose="01010104010101010101" pitchFamily="2" charset="-122"/>
              </a:rPr>
              <a:t>知识重难点</a:t>
            </a:r>
            <a:endParaRPr lang="zh-CN" altLang="en-US" sz="2000" b="1" dirty="0">
              <a:solidFill>
                <a:schemeClr val="accent4"/>
              </a:solidFill>
              <a:latin typeface="腾祥嘉丽准粗圆简" panose="01010104010101010101" pitchFamily="2" charset="-122"/>
              <a:ea typeface="腾祥嘉丽准粗圆简" panose="01010104010101010101" pitchFamily="2" charset="-122"/>
            </a:endParaRPr>
          </a:p>
        </p:txBody>
      </p:sp>
      <p:sp>
        <p:nvSpPr>
          <p:cNvPr id="3" name="Freeform 528"/>
          <p:cNvSpPr>
            <a:spLocks noEditPoints="1"/>
          </p:cNvSpPr>
          <p:nvPr/>
        </p:nvSpPr>
        <p:spPr bwMode="auto">
          <a:xfrm>
            <a:off x="0" y="497924"/>
            <a:ext cx="9224280" cy="523316"/>
          </a:xfrm>
          <a:custGeom>
            <a:avLst/>
            <a:gdLst>
              <a:gd name="T0" fmla="*/ 7 w 409"/>
              <a:gd name="T1" fmla="*/ 40 h 138"/>
              <a:gd name="T2" fmla="*/ 5 w 409"/>
              <a:gd name="T3" fmla="*/ 47 h 138"/>
              <a:gd name="T4" fmla="*/ 5 w 409"/>
              <a:gd name="T5" fmla="*/ 51 h 138"/>
              <a:gd name="T6" fmla="*/ 6 w 409"/>
              <a:gd name="T7" fmla="*/ 56 h 138"/>
              <a:gd name="T8" fmla="*/ 3 w 409"/>
              <a:gd name="T9" fmla="*/ 60 h 138"/>
              <a:gd name="T10" fmla="*/ 4 w 409"/>
              <a:gd name="T11" fmla="*/ 67 h 138"/>
              <a:gd name="T12" fmla="*/ 5 w 409"/>
              <a:gd name="T13" fmla="*/ 70 h 138"/>
              <a:gd name="T14" fmla="*/ 11 w 409"/>
              <a:gd name="T15" fmla="*/ 76 h 138"/>
              <a:gd name="T16" fmla="*/ 6 w 409"/>
              <a:gd name="T17" fmla="*/ 80 h 138"/>
              <a:gd name="T18" fmla="*/ 9 w 409"/>
              <a:gd name="T19" fmla="*/ 85 h 138"/>
              <a:gd name="T20" fmla="*/ 5 w 409"/>
              <a:gd name="T21" fmla="*/ 92 h 138"/>
              <a:gd name="T22" fmla="*/ 7 w 409"/>
              <a:gd name="T23" fmla="*/ 97 h 138"/>
              <a:gd name="T24" fmla="*/ 4 w 409"/>
              <a:gd name="T25" fmla="*/ 103 h 138"/>
              <a:gd name="T26" fmla="*/ 7 w 409"/>
              <a:gd name="T27" fmla="*/ 108 h 138"/>
              <a:gd name="T28" fmla="*/ 5 w 409"/>
              <a:gd name="T29" fmla="*/ 114 h 138"/>
              <a:gd name="T30" fmla="*/ 6 w 409"/>
              <a:gd name="T31" fmla="*/ 124 h 138"/>
              <a:gd name="T32" fmla="*/ 163 w 409"/>
              <a:gd name="T33" fmla="*/ 135 h 138"/>
              <a:gd name="T34" fmla="*/ 335 w 409"/>
              <a:gd name="T35" fmla="*/ 138 h 138"/>
              <a:gd name="T36" fmla="*/ 131 w 409"/>
              <a:gd name="T37" fmla="*/ 134 h 138"/>
              <a:gd name="T38" fmla="*/ 176 w 409"/>
              <a:gd name="T39" fmla="*/ 132 h 138"/>
              <a:gd name="T40" fmla="*/ 236 w 409"/>
              <a:gd name="T41" fmla="*/ 132 h 138"/>
              <a:gd name="T42" fmla="*/ 399 w 409"/>
              <a:gd name="T43" fmla="*/ 130 h 138"/>
              <a:gd name="T44" fmla="*/ 393 w 409"/>
              <a:gd name="T45" fmla="*/ 123 h 138"/>
              <a:gd name="T46" fmla="*/ 392 w 409"/>
              <a:gd name="T47" fmla="*/ 116 h 138"/>
              <a:gd name="T48" fmla="*/ 387 w 409"/>
              <a:gd name="T49" fmla="*/ 111 h 138"/>
              <a:gd name="T50" fmla="*/ 402 w 409"/>
              <a:gd name="T51" fmla="*/ 107 h 138"/>
              <a:gd name="T52" fmla="*/ 400 w 409"/>
              <a:gd name="T53" fmla="*/ 98 h 138"/>
              <a:gd name="T54" fmla="*/ 400 w 409"/>
              <a:gd name="T55" fmla="*/ 88 h 138"/>
              <a:gd name="T56" fmla="*/ 393 w 409"/>
              <a:gd name="T57" fmla="*/ 80 h 138"/>
              <a:gd name="T58" fmla="*/ 401 w 409"/>
              <a:gd name="T59" fmla="*/ 73 h 138"/>
              <a:gd name="T60" fmla="*/ 400 w 409"/>
              <a:gd name="T61" fmla="*/ 52 h 138"/>
              <a:gd name="T62" fmla="*/ 397 w 409"/>
              <a:gd name="T63" fmla="*/ 47 h 138"/>
              <a:gd name="T64" fmla="*/ 407 w 409"/>
              <a:gd name="T65" fmla="*/ 38 h 138"/>
              <a:gd name="T66" fmla="*/ 406 w 409"/>
              <a:gd name="T67" fmla="*/ 29 h 138"/>
              <a:gd name="T68" fmla="*/ 399 w 409"/>
              <a:gd name="T69" fmla="*/ 14 h 138"/>
              <a:gd name="T70" fmla="*/ 228 w 409"/>
              <a:gd name="T71" fmla="*/ 7 h 138"/>
              <a:gd name="T72" fmla="*/ 192 w 409"/>
              <a:gd name="T73" fmla="*/ 6 h 138"/>
              <a:gd name="T74" fmla="*/ 128 w 409"/>
              <a:gd name="T75" fmla="*/ 6 h 138"/>
              <a:gd name="T76" fmla="*/ 104 w 409"/>
              <a:gd name="T77" fmla="*/ 6 h 138"/>
              <a:gd name="T78" fmla="*/ 98 w 409"/>
              <a:gd name="T79" fmla="*/ 8 h 138"/>
              <a:gd name="T80" fmla="*/ 8 w 409"/>
              <a:gd name="T81" fmla="*/ 23 h 138"/>
              <a:gd name="T82" fmla="*/ 9 w 409"/>
              <a:gd name="T83" fmla="*/ 34 h 138"/>
              <a:gd name="T84" fmla="*/ 372 w 409"/>
              <a:gd name="T85" fmla="*/ 35 h 138"/>
              <a:gd name="T86" fmla="*/ 372 w 409"/>
              <a:gd name="T87" fmla="*/ 36 h 138"/>
              <a:gd name="T88" fmla="*/ 383 w 409"/>
              <a:gd name="T89" fmla="*/ 15 h 138"/>
              <a:gd name="T90" fmla="*/ 336 w 409"/>
              <a:gd name="T91" fmla="*/ 47 h 138"/>
              <a:gd name="T92" fmla="*/ 315 w 409"/>
              <a:gd name="T93" fmla="*/ 47 h 138"/>
              <a:gd name="T94" fmla="*/ 107 w 409"/>
              <a:gd name="T95" fmla="*/ 8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09" h="138">
                <a:moveTo>
                  <a:pt x="1" y="36"/>
                </a:moveTo>
                <a:cubicBezTo>
                  <a:pt x="3" y="36"/>
                  <a:pt x="6" y="37"/>
                  <a:pt x="7" y="39"/>
                </a:cubicBezTo>
                <a:cubicBezTo>
                  <a:pt x="7" y="40"/>
                  <a:pt x="7" y="40"/>
                  <a:pt x="7" y="40"/>
                </a:cubicBezTo>
                <a:cubicBezTo>
                  <a:pt x="7" y="41"/>
                  <a:pt x="8" y="41"/>
                  <a:pt x="8" y="42"/>
                </a:cubicBezTo>
                <a:cubicBezTo>
                  <a:pt x="7" y="44"/>
                  <a:pt x="4" y="43"/>
                  <a:pt x="2" y="44"/>
                </a:cubicBezTo>
                <a:cubicBezTo>
                  <a:pt x="2" y="47"/>
                  <a:pt x="6" y="44"/>
                  <a:pt x="5" y="47"/>
                </a:cubicBezTo>
                <a:cubicBezTo>
                  <a:pt x="3" y="47"/>
                  <a:pt x="3" y="47"/>
                  <a:pt x="3" y="47"/>
                </a:cubicBezTo>
                <a:cubicBezTo>
                  <a:pt x="4" y="49"/>
                  <a:pt x="8" y="48"/>
                  <a:pt x="9" y="51"/>
                </a:cubicBezTo>
                <a:cubicBezTo>
                  <a:pt x="8" y="52"/>
                  <a:pt x="7" y="51"/>
                  <a:pt x="5" y="51"/>
                </a:cubicBezTo>
                <a:cubicBezTo>
                  <a:pt x="7" y="53"/>
                  <a:pt x="7" y="53"/>
                  <a:pt x="7" y="53"/>
                </a:cubicBezTo>
                <a:cubicBezTo>
                  <a:pt x="6" y="54"/>
                  <a:pt x="6" y="55"/>
                  <a:pt x="5" y="54"/>
                </a:cubicBezTo>
                <a:cubicBezTo>
                  <a:pt x="6" y="56"/>
                  <a:pt x="6" y="56"/>
                  <a:pt x="6" y="56"/>
                </a:cubicBezTo>
                <a:cubicBezTo>
                  <a:pt x="3" y="57"/>
                  <a:pt x="3" y="57"/>
                  <a:pt x="3" y="57"/>
                </a:cubicBezTo>
                <a:cubicBezTo>
                  <a:pt x="5" y="59"/>
                  <a:pt x="5" y="59"/>
                  <a:pt x="5" y="59"/>
                </a:cubicBezTo>
                <a:cubicBezTo>
                  <a:pt x="3" y="60"/>
                  <a:pt x="3" y="60"/>
                  <a:pt x="3" y="60"/>
                </a:cubicBezTo>
                <a:cubicBezTo>
                  <a:pt x="6" y="61"/>
                  <a:pt x="9" y="62"/>
                  <a:pt x="11" y="64"/>
                </a:cubicBezTo>
                <a:cubicBezTo>
                  <a:pt x="4" y="65"/>
                  <a:pt x="4" y="65"/>
                  <a:pt x="4" y="65"/>
                </a:cubicBezTo>
                <a:cubicBezTo>
                  <a:pt x="4" y="66"/>
                  <a:pt x="4" y="67"/>
                  <a:pt x="4" y="67"/>
                </a:cubicBezTo>
                <a:cubicBezTo>
                  <a:pt x="3" y="67"/>
                  <a:pt x="3" y="67"/>
                  <a:pt x="3" y="67"/>
                </a:cubicBezTo>
                <a:cubicBezTo>
                  <a:pt x="4" y="68"/>
                  <a:pt x="7" y="68"/>
                  <a:pt x="9" y="69"/>
                </a:cubicBezTo>
                <a:cubicBezTo>
                  <a:pt x="7" y="70"/>
                  <a:pt x="5" y="69"/>
                  <a:pt x="5" y="70"/>
                </a:cubicBezTo>
                <a:cubicBezTo>
                  <a:pt x="6" y="72"/>
                  <a:pt x="8" y="70"/>
                  <a:pt x="8" y="72"/>
                </a:cubicBezTo>
                <a:cubicBezTo>
                  <a:pt x="6" y="73"/>
                  <a:pt x="5" y="71"/>
                  <a:pt x="4" y="73"/>
                </a:cubicBezTo>
                <a:cubicBezTo>
                  <a:pt x="11" y="76"/>
                  <a:pt x="11" y="76"/>
                  <a:pt x="11" y="76"/>
                </a:cubicBezTo>
                <a:cubicBezTo>
                  <a:pt x="10" y="78"/>
                  <a:pt x="9" y="77"/>
                  <a:pt x="7" y="77"/>
                </a:cubicBezTo>
                <a:cubicBezTo>
                  <a:pt x="7" y="77"/>
                  <a:pt x="7" y="77"/>
                  <a:pt x="7" y="77"/>
                </a:cubicBezTo>
                <a:cubicBezTo>
                  <a:pt x="6" y="78"/>
                  <a:pt x="7" y="79"/>
                  <a:pt x="6" y="80"/>
                </a:cubicBezTo>
                <a:cubicBezTo>
                  <a:pt x="7" y="81"/>
                  <a:pt x="7" y="81"/>
                  <a:pt x="7" y="81"/>
                </a:cubicBezTo>
                <a:cubicBezTo>
                  <a:pt x="6" y="82"/>
                  <a:pt x="3" y="80"/>
                  <a:pt x="4" y="83"/>
                </a:cubicBezTo>
                <a:cubicBezTo>
                  <a:pt x="5" y="84"/>
                  <a:pt x="7" y="84"/>
                  <a:pt x="9" y="85"/>
                </a:cubicBezTo>
                <a:cubicBezTo>
                  <a:pt x="7" y="85"/>
                  <a:pt x="7" y="89"/>
                  <a:pt x="4" y="88"/>
                </a:cubicBezTo>
                <a:cubicBezTo>
                  <a:pt x="5" y="90"/>
                  <a:pt x="7" y="89"/>
                  <a:pt x="8" y="91"/>
                </a:cubicBezTo>
                <a:cubicBezTo>
                  <a:pt x="7" y="91"/>
                  <a:pt x="6" y="92"/>
                  <a:pt x="5" y="92"/>
                </a:cubicBezTo>
                <a:cubicBezTo>
                  <a:pt x="6" y="93"/>
                  <a:pt x="6" y="93"/>
                  <a:pt x="6" y="93"/>
                </a:cubicBezTo>
                <a:cubicBezTo>
                  <a:pt x="5" y="93"/>
                  <a:pt x="5" y="94"/>
                  <a:pt x="5" y="94"/>
                </a:cubicBezTo>
                <a:cubicBezTo>
                  <a:pt x="5" y="96"/>
                  <a:pt x="7" y="94"/>
                  <a:pt x="7" y="97"/>
                </a:cubicBezTo>
                <a:cubicBezTo>
                  <a:pt x="6" y="98"/>
                  <a:pt x="6" y="97"/>
                  <a:pt x="5" y="98"/>
                </a:cubicBezTo>
                <a:cubicBezTo>
                  <a:pt x="6" y="100"/>
                  <a:pt x="6" y="100"/>
                  <a:pt x="6" y="100"/>
                </a:cubicBezTo>
                <a:cubicBezTo>
                  <a:pt x="5" y="100"/>
                  <a:pt x="4" y="101"/>
                  <a:pt x="4" y="103"/>
                </a:cubicBezTo>
                <a:cubicBezTo>
                  <a:pt x="5" y="104"/>
                  <a:pt x="6" y="104"/>
                  <a:pt x="7" y="106"/>
                </a:cubicBezTo>
                <a:cubicBezTo>
                  <a:pt x="6" y="107"/>
                  <a:pt x="5" y="106"/>
                  <a:pt x="5" y="106"/>
                </a:cubicBezTo>
                <a:cubicBezTo>
                  <a:pt x="7" y="108"/>
                  <a:pt x="7" y="108"/>
                  <a:pt x="7" y="108"/>
                </a:cubicBezTo>
                <a:cubicBezTo>
                  <a:pt x="6" y="110"/>
                  <a:pt x="4" y="109"/>
                  <a:pt x="3" y="110"/>
                </a:cubicBezTo>
                <a:cubicBezTo>
                  <a:pt x="4" y="112"/>
                  <a:pt x="7" y="110"/>
                  <a:pt x="8" y="113"/>
                </a:cubicBezTo>
                <a:cubicBezTo>
                  <a:pt x="7" y="115"/>
                  <a:pt x="6" y="114"/>
                  <a:pt x="5" y="114"/>
                </a:cubicBezTo>
                <a:cubicBezTo>
                  <a:pt x="7" y="115"/>
                  <a:pt x="6" y="118"/>
                  <a:pt x="5" y="119"/>
                </a:cubicBezTo>
                <a:cubicBezTo>
                  <a:pt x="5" y="119"/>
                  <a:pt x="6" y="119"/>
                  <a:pt x="7" y="120"/>
                </a:cubicBezTo>
                <a:cubicBezTo>
                  <a:pt x="6" y="121"/>
                  <a:pt x="7" y="123"/>
                  <a:pt x="6" y="124"/>
                </a:cubicBezTo>
                <a:cubicBezTo>
                  <a:pt x="10" y="131"/>
                  <a:pt x="17" y="129"/>
                  <a:pt x="22" y="132"/>
                </a:cubicBezTo>
                <a:cubicBezTo>
                  <a:pt x="69" y="134"/>
                  <a:pt x="69" y="134"/>
                  <a:pt x="69" y="134"/>
                </a:cubicBezTo>
                <a:cubicBezTo>
                  <a:pt x="163" y="135"/>
                  <a:pt x="163" y="135"/>
                  <a:pt x="163" y="135"/>
                </a:cubicBezTo>
                <a:cubicBezTo>
                  <a:pt x="245" y="137"/>
                  <a:pt x="245" y="137"/>
                  <a:pt x="245" y="137"/>
                </a:cubicBezTo>
                <a:cubicBezTo>
                  <a:pt x="269" y="138"/>
                  <a:pt x="269" y="138"/>
                  <a:pt x="269" y="138"/>
                </a:cubicBezTo>
                <a:cubicBezTo>
                  <a:pt x="335" y="138"/>
                  <a:pt x="335" y="138"/>
                  <a:pt x="335" y="138"/>
                </a:cubicBezTo>
                <a:cubicBezTo>
                  <a:pt x="345" y="137"/>
                  <a:pt x="355" y="137"/>
                  <a:pt x="365" y="135"/>
                </a:cubicBezTo>
                <a:cubicBezTo>
                  <a:pt x="319" y="137"/>
                  <a:pt x="276" y="137"/>
                  <a:pt x="230" y="136"/>
                </a:cubicBezTo>
                <a:cubicBezTo>
                  <a:pt x="131" y="134"/>
                  <a:pt x="131" y="134"/>
                  <a:pt x="131" y="134"/>
                </a:cubicBezTo>
                <a:cubicBezTo>
                  <a:pt x="122" y="135"/>
                  <a:pt x="112" y="135"/>
                  <a:pt x="103" y="133"/>
                </a:cubicBezTo>
                <a:cubicBezTo>
                  <a:pt x="168" y="133"/>
                  <a:pt x="168" y="133"/>
                  <a:pt x="168" y="133"/>
                </a:cubicBezTo>
                <a:cubicBezTo>
                  <a:pt x="170" y="132"/>
                  <a:pt x="174" y="134"/>
                  <a:pt x="176" y="132"/>
                </a:cubicBezTo>
                <a:cubicBezTo>
                  <a:pt x="209" y="132"/>
                  <a:pt x="209" y="132"/>
                  <a:pt x="209" y="132"/>
                </a:cubicBezTo>
                <a:cubicBezTo>
                  <a:pt x="210" y="133"/>
                  <a:pt x="210" y="133"/>
                  <a:pt x="210" y="133"/>
                </a:cubicBezTo>
                <a:cubicBezTo>
                  <a:pt x="218" y="133"/>
                  <a:pt x="228" y="134"/>
                  <a:pt x="236" y="132"/>
                </a:cubicBezTo>
                <a:cubicBezTo>
                  <a:pt x="301" y="133"/>
                  <a:pt x="301" y="133"/>
                  <a:pt x="301" y="133"/>
                </a:cubicBezTo>
                <a:cubicBezTo>
                  <a:pt x="322" y="130"/>
                  <a:pt x="344" y="136"/>
                  <a:pt x="367" y="133"/>
                </a:cubicBezTo>
                <a:cubicBezTo>
                  <a:pt x="378" y="131"/>
                  <a:pt x="389" y="131"/>
                  <a:pt x="399" y="130"/>
                </a:cubicBezTo>
                <a:cubicBezTo>
                  <a:pt x="400" y="128"/>
                  <a:pt x="402" y="129"/>
                  <a:pt x="403" y="128"/>
                </a:cubicBezTo>
                <a:cubicBezTo>
                  <a:pt x="394" y="127"/>
                  <a:pt x="386" y="124"/>
                  <a:pt x="377" y="124"/>
                </a:cubicBezTo>
                <a:cubicBezTo>
                  <a:pt x="383" y="123"/>
                  <a:pt x="388" y="121"/>
                  <a:pt x="393" y="123"/>
                </a:cubicBezTo>
                <a:cubicBezTo>
                  <a:pt x="396" y="121"/>
                  <a:pt x="400" y="121"/>
                  <a:pt x="403" y="121"/>
                </a:cubicBezTo>
                <a:cubicBezTo>
                  <a:pt x="403" y="121"/>
                  <a:pt x="403" y="120"/>
                  <a:pt x="403" y="120"/>
                </a:cubicBezTo>
                <a:cubicBezTo>
                  <a:pt x="400" y="119"/>
                  <a:pt x="395" y="118"/>
                  <a:pt x="392" y="116"/>
                </a:cubicBezTo>
                <a:cubicBezTo>
                  <a:pt x="395" y="114"/>
                  <a:pt x="398" y="117"/>
                  <a:pt x="402" y="116"/>
                </a:cubicBezTo>
                <a:cubicBezTo>
                  <a:pt x="398" y="114"/>
                  <a:pt x="393" y="114"/>
                  <a:pt x="388" y="113"/>
                </a:cubicBezTo>
                <a:cubicBezTo>
                  <a:pt x="387" y="111"/>
                  <a:pt x="387" y="111"/>
                  <a:pt x="387" y="111"/>
                </a:cubicBezTo>
                <a:cubicBezTo>
                  <a:pt x="388" y="109"/>
                  <a:pt x="390" y="112"/>
                  <a:pt x="392" y="111"/>
                </a:cubicBezTo>
                <a:cubicBezTo>
                  <a:pt x="390" y="109"/>
                  <a:pt x="385" y="111"/>
                  <a:pt x="382" y="109"/>
                </a:cubicBezTo>
                <a:cubicBezTo>
                  <a:pt x="389" y="107"/>
                  <a:pt x="396" y="111"/>
                  <a:pt x="402" y="107"/>
                </a:cubicBezTo>
                <a:cubicBezTo>
                  <a:pt x="401" y="106"/>
                  <a:pt x="401" y="106"/>
                  <a:pt x="401" y="106"/>
                </a:cubicBezTo>
                <a:cubicBezTo>
                  <a:pt x="403" y="106"/>
                  <a:pt x="401" y="104"/>
                  <a:pt x="401" y="102"/>
                </a:cubicBezTo>
                <a:cubicBezTo>
                  <a:pt x="399" y="101"/>
                  <a:pt x="403" y="98"/>
                  <a:pt x="400" y="98"/>
                </a:cubicBezTo>
                <a:cubicBezTo>
                  <a:pt x="401" y="97"/>
                  <a:pt x="402" y="97"/>
                  <a:pt x="401" y="95"/>
                </a:cubicBezTo>
                <a:cubicBezTo>
                  <a:pt x="398" y="94"/>
                  <a:pt x="396" y="91"/>
                  <a:pt x="393" y="89"/>
                </a:cubicBezTo>
                <a:cubicBezTo>
                  <a:pt x="400" y="88"/>
                  <a:pt x="400" y="88"/>
                  <a:pt x="400" y="88"/>
                </a:cubicBezTo>
                <a:cubicBezTo>
                  <a:pt x="399" y="86"/>
                  <a:pt x="395" y="87"/>
                  <a:pt x="393" y="85"/>
                </a:cubicBezTo>
                <a:cubicBezTo>
                  <a:pt x="394" y="82"/>
                  <a:pt x="398" y="84"/>
                  <a:pt x="400" y="84"/>
                </a:cubicBezTo>
                <a:cubicBezTo>
                  <a:pt x="398" y="81"/>
                  <a:pt x="395" y="83"/>
                  <a:pt x="393" y="80"/>
                </a:cubicBezTo>
                <a:cubicBezTo>
                  <a:pt x="396" y="79"/>
                  <a:pt x="401" y="81"/>
                  <a:pt x="403" y="78"/>
                </a:cubicBezTo>
                <a:cubicBezTo>
                  <a:pt x="399" y="75"/>
                  <a:pt x="399" y="75"/>
                  <a:pt x="399" y="75"/>
                </a:cubicBezTo>
                <a:cubicBezTo>
                  <a:pt x="401" y="73"/>
                  <a:pt x="401" y="73"/>
                  <a:pt x="401" y="73"/>
                </a:cubicBezTo>
                <a:cubicBezTo>
                  <a:pt x="399" y="72"/>
                  <a:pt x="397" y="71"/>
                  <a:pt x="397" y="69"/>
                </a:cubicBezTo>
                <a:cubicBezTo>
                  <a:pt x="399" y="68"/>
                  <a:pt x="401" y="68"/>
                  <a:pt x="403" y="67"/>
                </a:cubicBezTo>
                <a:cubicBezTo>
                  <a:pt x="401" y="63"/>
                  <a:pt x="405" y="55"/>
                  <a:pt x="400" y="52"/>
                </a:cubicBezTo>
                <a:cubicBezTo>
                  <a:pt x="400" y="51"/>
                  <a:pt x="399" y="50"/>
                  <a:pt x="400" y="49"/>
                </a:cubicBezTo>
                <a:cubicBezTo>
                  <a:pt x="401" y="49"/>
                  <a:pt x="401" y="49"/>
                  <a:pt x="401" y="49"/>
                </a:cubicBezTo>
                <a:cubicBezTo>
                  <a:pt x="397" y="47"/>
                  <a:pt x="397" y="47"/>
                  <a:pt x="397" y="47"/>
                </a:cubicBezTo>
                <a:cubicBezTo>
                  <a:pt x="397" y="43"/>
                  <a:pt x="400" y="45"/>
                  <a:pt x="402" y="44"/>
                </a:cubicBezTo>
                <a:cubicBezTo>
                  <a:pt x="397" y="39"/>
                  <a:pt x="389" y="41"/>
                  <a:pt x="383" y="37"/>
                </a:cubicBezTo>
                <a:cubicBezTo>
                  <a:pt x="391" y="36"/>
                  <a:pt x="399" y="40"/>
                  <a:pt x="407" y="38"/>
                </a:cubicBezTo>
                <a:cubicBezTo>
                  <a:pt x="408" y="34"/>
                  <a:pt x="404" y="34"/>
                  <a:pt x="403" y="31"/>
                </a:cubicBezTo>
                <a:cubicBezTo>
                  <a:pt x="400" y="30"/>
                  <a:pt x="397" y="30"/>
                  <a:pt x="395" y="28"/>
                </a:cubicBezTo>
                <a:cubicBezTo>
                  <a:pt x="398" y="27"/>
                  <a:pt x="403" y="29"/>
                  <a:pt x="406" y="29"/>
                </a:cubicBezTo>
                <a:cubicBezTo>
                  <a:pt x="406" y="29"/>
                  <a:pt x="407" y="29"/>
                  <a:pt x="407" y="28"/>
                </a:cubicBezTo>
                <a:cubicBezTo>
                  <a:pt x="404" y="27"/>
                  <a:pt x="409" y="21"/>
                  <a:pt x="404" y="22"/>
                </a:cubicBezTo>
                <a:cubicBezTo>
                  <a:pt x="405" y="17"/>
                  <a:pt x="402" y="15"/>
                  <a:pt x="399" y="14"/>
                </a:cubicBezTo>
                <a:cubicBezTo>
                  <a:pt x="381" y="10"/>
                  <a:pt x="381" y="10"/>
                  <a:pt x="381" y="10"/>
                </a:cubicBezTo>
                <a:cubicBezTo>
                  <a:pt x="295" y="9"/>
                  <a:pt x="295" y="9"/>
                  <a:pt x="295" y="9"/>
                </a:cubicBezTo>
                <a:cubicBezTo>
                  <a:pt x="272" y="10"/>
                  <a:pt x="249" y="10"/>
                  <a:pt x="228" y="7"/>
                </a:cubicBezTo>
                <a:cubicBezTo>
                  <a:pt x="227" y="6"/>
                  <a:pt x="227" y="6"/>
                  <a:pt x="227" y="6"/>
                </a:cubicBezTo>
                <a:cubicBezTo>
                  <a:pt x="214" y="8"/>
                  <a:pt x="203" y="0"/>
                  <a:pt x="191" y="6"/>
                </a:cubicBezTo>
                <a:cubicBezTo>
                  <a:pt x="192" y="6"/>
                  <a:pt x="192" y="6"/>
                  <a:pt x="192" y="6"/>
                </a:cubicBezTo>
                <a:cubicBezTo>
                  <a:pt x="191" y="7"/>
                  <a:pt x="191" y="7"/>
                  <a:pt x="191" y="7"/>
                </a:cubicBezTo>
                <a:cubicBezTo>
                  <a:pt x="179" y="6"/>
                  <a:pt x="167" y="4"/>
                  <a:pt x="154" y="5"/>
                </a:cubicBezTo>
                <a:cubicBezTo>
                  <a:pt x="146" y="5"/>
                  <a:pt x="137" y="7"/>
                  <a:pt x="128" y="6"/>
                </a:cubicBezTo>
                <a:cubicBezTo>
                  <a:pt x="125" y="4"/>
                  <a:pt x="120" y="3"/>
                  <a:pt x="116" y="3"/>
                </a:cubicBezTo>
                <a:cubicBezTo>
                  <a:pt x="111" y="2"/>
                  <a:pt x="106" y="2"/>
                  <a:pt x="101" y="4"/>
                </a:cubicBezTo>
                <a:cubicBezTo>
                  <a:pt x="104" y="6"/>
                  <a:pt x="104" y="6"/>
                  <a:pt x="104" y="6"/>
                </a:cubicBezTo>
                <a:cubicBezTo>
                  <a:pt x="97" y="9"/>
                  <a:pt x="93" y="0"/>
                  <a:pt x="86" y="4"/>
                </a:cubicBezTo>
                <a:cubicBezTo>
                  <a:pt x="84" y="5"/>
                  <a:pt x="84" y="5"/>
                  <a:pt x="84" y="5"/>
                </a:cubicBezTo>
                <a:cubicBezTo>
                  <a:pt x="88" y="8"/>
                  <a:pt x="94" y="6"/>
                  <a:pt x="98" y="8"/>
                </a:cubicBezTo>
                <a:cubicBezTo>
                  <a:pt x="74" y="7"/>
                  <a:pt x="49" y="10"/>
                  <a:pt x="25" y="13"/>
                </a:cubicBezTo>
                <a:cubicBezTo>
                  <a:pt x="17" y="13"/>
                  <a:pt x="7" y="14"/>
                  <a:pt x="2" y="22"/>
                </a:cubicBezTo>
                <a:cubicBezTo>
                  <a:pt x="4" y="23"/>
                  <a:pt x="6" y="20"/>
                  <a:pt x="8" y="23"/>
                </a:cubicBezTo>
                <a:cubicBezTo>
                  <a:pt x="7" y="27"/>
                  <a:pt x="2" y="25"/>
                  <a:pt x="3" y="29"/>
                </a:cubicBezTo>
                <a:cubicBezTo>
                  <a:pt x="0" y="30"/>
                  <a:pt x="0" y="30"/>
                  <a:pt x="0" y="30"/>
                </a:cubicBezTo>
                <a:cubicBezTo>
                  <a:pt x="2" y="34"/>
                  <a:pt x="7" y="30"/>
                  <a:pt x="9" y="34"/>
                </a:cubicBezTo>
                <a:cubicBezTo>
                  <a:pt x="7" y="36"/>
                  <a:pt x="4" y="34"/>
                  <a:pt x="1" y="36"/>
                </a:cubicBezTo>
                <a:close/>
                <a:moveTo>
                  <a:pt x="372" y="36"/>
                </a:moveTo>
                <a:cubicBezTo>
                  <a:pt x="372" y="35"/>
                  <a:pt x="372" y="35"/>
                  <a:pt x="372" y="35"/>
                </a:cubicBezTo>
                <a:cubicBezTo>
                  <a:pt x="374" y="36"/>
                  <a:pt x="376" y="36"/>
                  <a:pt x="379" y="36"/>
                </a:cubicBezTo>
                <a:cubicBezTo>
                  <a:pt x="380" y="38"/>
                  <a:pt x="382" y="38"/>
                  <a:pt x="383" y="38"/>
                </a:cubicBezTo>
                <a:cubicBezTo>
                  <a:pt x="379" y="38"/>
                  <a:pt x="375" y="38"/>
                  <a:pt x="372" y="36"/>
                </a:cubicBezTo>
                <a:close/>
                <a:moveTo>
                  <a:pt x="360" y="14"/>
                </a:moveTo>
                <a:cubicBezTo>
                  <a:pt x="373" y="14"/>
                  <a:pt x="373" y="14"/>
                  <a:pt x="373" y="14"/>
                </a:cubicBezTo>
                <a:cubicBezTo>
                  <a:pt x="383" y="15"/>
                  <a:pt x="383" y="15"/>
                  <a:pt x="383" y="15"/>
                </a:cubicBezTo>
                <a:lnTo>
                  <a:pt x="360" y="14"/>
                </a:lnTo>
                <a:close/>
                <a:moveTo>
                  <a:pt x="315" y="47"/>
                </a:moveTo>
                <a:cubicBezTo>
                  <a:pt x="336" y="47"/>
                  <a:pt x="336" y="47"/>
                  <a:pt x="336" y="47"/>
                </a:cubicBezTo>
                <a:cubicBezTo>
                  <a:pt x="343" y="46"/>
                  <a:pt x="350" y="46"/>
                  <a:pt x="358" y="46"/>
                </a:cubicBezTo>
                <a:cubicBezTo>
                  <a:pt x="336" y="47"/>
                  <a:pt x="336" y="47"/>
                  <a:pt x="336" y="47"/>
                </a:cubicBezTo>
                <a:cubicBezTo>
                  <a:pt x="329" y="47"/>
                  <a:pt x="322" y="47"/>
                  <a:pt x="315" y="47"/>
                </a:cubicBezTo>
                <a:close/>
                <a:moveTo>
                  <a:pt x="107" y="7"/>
                </a:moveTo>
                <a:cubicBezTo>
                  <a:pt x="108" y="6"/>
                  <a:pt x="109" y="7"/>
                  <a:pt x="110" y="8"/>
                </a:cubicBezTo>
                <a:cubicBezTo>
                  <a:pt x="107" y="8"/>
                  <a:pt x="107" y="8"/>
                  <a:pt x="107" y="8"/>
                </a:cubicBezTo>
                <a:lnTo>
                  <a:pt x="107" y="7"/>
                </a:lnTo>
                <a:close/>
              </a:path>
            </a:pathLst>
          </a:custGeom>
          <a:solidFill>
            <a:srgbClr val="C00000"/>
          </a:solidFill>
          <a:ln w="9525">
            <a:noFill/>
            <a:round/>
          </a:ln>
        </p:spPr>
        <p:txBody>
          <a:bodyPr vert="horz" wrap="square" lIns="91440" tIns="45720" rIns="91440" bIns="45720" numCol="1" anchor="ctr"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Bef>
                <a:spcPct val="50000"/>
              </a:spcBef>
            </a:pPr>
            <a:r>
              <a:rPr lang="zh-CN" altLang="en-US" sz="2400" b="1" dirty="0">
                <a:solidFill>
                  <a:schemeClr val="bg1"/>
                </a:solidFill>
                <a:latin typeface="腾祥嘉丽准粗圆简" panose="01010104010101010101" pitchFamily="2" charset="-122"/>
                <a:ea typeface="腾祥嘉丽准粗圆简" panose="01010104010101010101" pitchFamily="2" charset="-122"/>
              </a:rPr>
              <a:t>考点二：毛泽东开辟井冈山道路（</a:t>
            </a:r>
            <a:r>
              <a:rPr lang="zh-CN" altLang="en-US" sz="2400" b="1" dirty="0">
                <a:solidFill>
                  <a:schemeClr val="accent4"/>
                </a:solidFill>
                <a:latin typeface="腾祥嘉丽准粗圆简" panose="01010104010101010101" pitchFamily="2" charset="-122"/>
                <a:ea typeface="腾祥嘉丽准粗圆简" panose="01010104010101010101" pitchFamily="2" charset="-122"/>
              </a:rPr>
              <a:t>农村包围城市，武装夺取政权</a:t>
            </a:r>
            <a:r>
              <a:rPr lang="zh-CN" altLang="en-US" sz="2400" b="1" dirty="0">
                <a:solidFill>
                  <a:schemeClr val="bg1"/>
                </a:solidFill>
                <a:latin typeface="腾祥嘉丽准粗圆简" panose="01010104010101010101" pitchFamily="2" charset="-122"/>
                <a:ea typeface="腾祥嘉丽准粗圆简" panose="01010104010101010101" pitchFamily="2" charset="-122"/>
              </a:rPr>
              <a:t>）</a:t>
            </a:r>
            <a:endParaRPr lang="zh-CN" altLang="en-US" sz="2400" b="1" dirty="0">
              <a:solidFill>
                <a:schemeClr val="bg1"/>
              </a:solidFill>
              <a:latin typeface="腾祥嘉丽准粗圆简" panose="01010104010101010101" pitchFamily="2" charset="-122"/>
              <a:ea typeface="腾祥嘉丽准粗圆简" panose="01010104010101010101" pitchFamily="2" charset="-122"/>
            </a:endParaRPr>
          </a:p>
        </p:txBody>
      </p:sp>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9486492" y="416872"/>
            <a:ext cx="620518" cy="620518"/>
          </a:xfrm>
          <a:prstGeom prst="rect">
            <a:avLst/>
          </a:prstGeom>
        </p:spPr>
      </p:pic>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127056" y="429363"/>
            <a:ext cx="620518" cy="620518"/>
          </a:xfrm>
          <a:prstGeom prst="rect">
            <a:avLst/>
          </a:prstGeom>
        </p:spPr>
      </p:pic>
      <p:sp>
        <p:nvSpPr>
          <p:cNvPr id="6" name="矩形 5"/>
          <p:cNvSpPr/>
          <p:nvPr/>
        </p:nvSpPr>
        <p:spPr>
          <a:xfrm>
            <a:off x="122326" y="901822"/>
            <a:ext cx="11521034" cy="59561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zh-CN" altLang="en-US" sz="2400" dirty="0">
                <a:solidFill>
                  <a:schemeClr val="tx1"/>
                </a:solidFill>
                <a:latin typeface="二字元煜臣拙宋简" panose="02010604000000000000" pitchFamily="2" charset="-122"/>
                <a:ea typeface="二字元煜臣拙宋简" panose="02010604000000000000" pitchFamily="2" charset="-122"/>
              </a:rPr>
              <a:t>（一）首创军队</a:t>
            </a:r>
            <a:r>
              <a:rPr lang="en-US" altLang="zh-CN" sz="2400" dirty="0">
                <a:solidFill>
                  <a:schemeClr val="tx1"/>
                </a:solidFill>
                <a:latin typeface="二字元煜臣拙宋简" panose="02010604000000000000" pitchFamily="2" charset="-122"/>
                <a:ea typeface="二字元煜臣拙宋简" panose="02010604000000000000" pitchFamily="2" charset="-122"/>
              </a:rPr>
              <a:t>——</a:t>
            </a:r>
            <a:r>
              <a:rPr lang="zh-CN" altLang="en-US" sz="2400" dirty="0">
                <a:solidFill>
                  <a:schemeClr val="tx1"/>
                </a:solidFill>
                <a:latin typeface="二字元煜臣拙宋简" panose="02010604000000000000" pitchFamily="2" charset="-122"/>
                <a:ea typeface="二字元煜臣拙宋简" panose="02010604000000000000" pitchFamily="2" charset="-122"/>
              </a:rPr>
              <a:t>南昌起义</a:t>
            </a:r>
            <a:endParaRPr lang="en-US" altLang="zh-CN" sz="2400" dirty="0">
              <a:solidFill>
                <a:schemeClr val="tx1"/>
              </a:solidFill>
              <a:highlight>
                <a:srgbClr val="FFFF00"/>
              </a:highlight>
              <a:latin typeface="二字元煜臣拙宋简" panose="02010604000000000000" pitchFamily="2" charset="-122"/>
              <a:ea typeface="二字元煜臣拙宋简" panose="02010604000000000000" pitchFamily="2" charset="-122"/>
            </a:endParaRPr>
          </a:p>
          <a:p>
            <a:pPr marL="457200" indent="-457200">
              <a:lnSpc>
                <a:spcPct val="150000"/>
              </a:lnSpc>
              <a:buAutoNum type="arabicPeriod"/>
            </a:pPr>
            <a:r>
              <a:rPr lang="zh-CN" altLang="en-US" sz="2000" dirty="0">
                <a:solidFill>
                  <a:schemeClr val="tx1"/>
                </a:solidFill>
                <a:latin typeface="二字元煜臣拙宋简" panose="02010604000000000000" pitchFamily="2" charset="-122"/>
                <a:ea typeface="二字元煜臣拙宋简" panose="02010604000000000000" pitchFamily="2" charset="-122"/>
              </a:rPr>
              <a:t>背景</a:t>
            </a:r>
            <a:endParaRPr lang="en-US" altLang="zh-CN" sz="2000" dirty="0">
              <a:solidFill>
                <a:schemeClr val="tx1"/>
              </a:solidFill>
              <a:latin typeface="二字元煜臣拙宋简" panose="02010604000000000000" pitchFamily="2" charset="-122"/>
              <a:ea typeface="二字元煜臣拙宋简" panose="02010604000000000000" pitchFamily="2" charset="-122"/>
            </a:endParaRPr>
          </a:p>
          <a:p>
            <a:pPr>
              <a:lnSpc>
                <a:spcPct val="150000"/>
              </a:lnSpc>
            </a:pPr>
            <a:r>
              <a:rPr lang="zh-CN" altLang="en-US" sz="2000" dirty="0">
                <a:solidFill>
                  <a:schemeClr val="tx1"/>
                </a:solidFill>
                <a:latin typeface="二字元煜臣拙宋简" panose="02010604000000000000" pitchFamily="2" charset="-122"/>
                <a:ea typeface="二字元煜臣拙宋简" panose="02010604000000000000" pitchFamily="2" charset="-122"/>
              </a:rPr>
              <a:t>（</a:t>
            </a:r>
            <a:r>
              <a:rPr lang="en-US" altLang="zh-CN" sz="2000" dirty="0">
                <a:solidFill>
                  <a:schemeClr val="tx1"/>
                </a:solidFill>
                <a:latin typeface="二字元煜臣拙宋简" panose="02010604000000000000" pitchFamily="2" charset="-122"/>
                <a:ea typeface="二字元煜臣拙宋简" panose="02010604000000000000" pitchFamily="2" charset="-122"/>
              </a:rPr>
              <a:t>1</a:t>
            </a:r>
            <a:r>
              <a:rPr lang="zh-CN" altLang="en-US" sz="2000" dirty="0">
                <a:solidFill>
                  <a:schemeClr val="tx1"/>
                </a:solidFill>
                <a:latin typeface="二字元煜臣拙宋简" panose="02010604000000000000" pitchFamily="2" charset="-122"/>
                <a:ea typeface="二字元煜臣拙宋简" panose="02010604000000000000" pitchFamily="2" charset="-122"/>
              </a:rPr>
              <a:t>）从大革命失败的教训中，中国共产党开始认识到</a:t>
            </a:r>
            <a:r>
              <a:rPr lang="zh-CN" altLang="en-US" sz="2000" dirty="0">
                <a:solidFill>
                  <a:schemeClr val="tx1"/>
                </a:solidFill>
                <a:highlight>
                  <a:srgbClr val="FFFF00"/>
                </a:highlight>
                <a:latin typeface="二字元煜臣拙宋简" panose="02010604000000000000" pitchFamily="2" charset="-122"/>
                <a:ea typeface="二字元煜臣拙宋简" panose="02010604000000000000" pitchFamily="2" charset="-122"/>
              </a:rPr>
              <a:t>独立掌握革命武装力量</a:t>
            </a:r>
            <a:r>
              <a:rPr lang="zh-CN" altLang="en-US" sz="2000" dirty="0">
                <a:solidFill>
                  <a:schemeClr val="tx1"/>
                </a:solidFill>
                <a:latin typeface="二字元煜臣拙宋简" panose="02010604000000000000" pitchFamily="2" charset="-122"/>
                <a:ea typeface="二字元煜臣拙宋简" panose="02010604000000000000" pitchFamily="2" charset="-122"/>
              </a:rPr>
              <a:t>的重要性。</a:t>
            </a:r>
            <a:endParaRPr lang="en-US" altLang="zh-CN" sz="2000" dirty="0">
              <a:solidFill>
                <a:schemeClr val="tx1"/>
              </a:solidFill>
              <a:latin typeface="二字元煜臣拙宋简" panose="02010604000000000000" pitchFamily="2" charset="-122"/>
              <a:ea typeface="二字元煜臣拙宋简" panose="02010604000000000000" pitchFamily="2" charset="-122"/>
            </a:endParaRPr>
          </a:p>
          <a:p>
            <a:pPr>
              <a:lnSpc>
                <a:spcPct val="150000"/>
              </a:lnSpc>
            </a:pPr>
            <a:r>
              <a:rPr lang="zh-CN" altLang="en-US" sz="2000" dirty="0">
                <a:solidFill>
                  <a:schemeClr val="tx1"/>
                </a:solidFill>
                <a:latin typeface="二字元煜臣拙宋简" panose="02010604000000000000" pitchFamily="2" charset="-122"/>
                <a:ea typeface="二字元煜臣拙宋简" panose="02010604000000000000" pitchFamily="2" charset="-122"/>
              </a:rPr>
              <a:t>（</a:t>
            </a:r>
            <a:r>
              <a:rPr lang="en-US" altLang="zh-CN" sz="2000" dirty="0">
                <a:solidFill>
                  <a:schemeClr val="tx1"/>
                </a:solidFill>
                <a:latin typeface="二字元煜臣拙宋简" panose="02010604000000000000" pitchFamily="2" charset="-122"/>
                <a:ea typeface="二字元煜臣拙宋简" panose="02010604000000000000" pitchFamily="2" charset="-122"/>
              </a:rPr>
              <a:t>2</a:t>
            </a:r>
            <a:r>
              <a:rPr lang="zh-CN" altLang="en-US" sz="2000" dirty="0">
                <a:solidFill>
                  <a:schemeClr val="tx1"/>
                </a:solidFill>
                <a:latin typeface="二字元煜臣拙宋简" panose="02010604000000000000" pitchFamily="2" charset="-122"/>
                <a:ea typeface="二字元煜臣拙宋简" panose="02010604000000000000" pitchFamily="2" charset="-122"/>
              </a:rPr>
              <a:t>）国民党反动派的血腥屠杀政策，激起了中国共产党和革命群众的</a:t>
            </a:r>
            <a:r>
              <a:rPr lang="zh-CN" altLang="en-US" sz="2000" dirty="0">
                <a:solidFill>
                  <a:schemeClr val="tx1"/>
                </a:solidFill>
                <a:highlight>
                  <a:srgbClr val="FFFF00"/>
                </a:highlight>
                <a:latin typeface="二字元煜臣拙宋简" panose="02010604000000000000" pitchFamily="2" charset="-122"/>
                <a:ea typeface="二字元煜臣拙宋简" panose="02010604000000000000" pitchFamily="2" charset="-122"/>
              </a:rPr>
              <a:t>极大愤慨和强烈反抗</a:t>
            </a:r>
            <a:r>
              <a:rPr lang="zh-CN" altLang="en-US" sz="2000" dirty="0">
                <a:solidFill>
                  <a:schemeClr val="tx1"/>
                </a:solidFill>
                <a:latin typeface="二字元煜臣拙宋简" panose="02010604000000000000" pitchFamily="2" charset="-122"/>
                <a:ea typeface="二字元煜臣拙宋简" panose="02010604000000000000" pitchFamily="2" charset="-122"/>
              </a:rPr>
              <a:t>。</a:t>
            </a:r>
            <a:endParaRPr lang="en-US" altLang="zh-CN" sz="2000" dirty="0">
              <a:solidFill>
                <a:schemeClr val="tx1"/>
              </a:solidFill>
              <a:latin typeface="二字元煜臣拙宋简" panose="02010604000000000000" pitchFamily="2" charset="-122"/>
              <a:ea typeface="二字元煜臣拙宋简" panose="02010604000000000000" pitchFamily="2" charset="-122"/>
            </a:endParaRPr>
          </a:p>
          <a:p>
            <a:pPr>
              <a:lnSpc>
                <a:spcPct val="150000"/>
              </a:lnSpc>
            </a:pPr>
            <a:r>
              <a:rPr lang="en-US" altLang="zh-CN" sz="2000" dirty="0">
                <a:solidFill>
                  <a:schemeClr val="tx1"/>
                </a:solidFill>
                <a:latin typeface="二字元煜臣拙宋简" panose="02010604000000000000" pitchFamily="2" charset="-122"/>
                <a:ea typeface="二字元煜臣拙宋简" panose="02010604000000000000" pitchFamily="2" charset="-122"/>
              </a:rPr>
              <a:t>2. </a:t>
            </a:r>
            <a:r>
              <a:rPr lang="zh-CN" altLang="en-US" sz="2000" dirty="0">
                <a:solidFill>
                  <a:schemeClr val="tx1"/>
                </a:solidFill>
                <a:latin typeface="二字元煜臣拙宋简" panose="02010604000000000000" pitchFamily="2" charset="-122"/>
                <a:ea typeface="二字元煜臣拙宋简" panose="02010604000000000000" pitchFamily="2" charset="-122"/>
              </a:rPr>
              <a:t>时间、地点：</a:t>
            </a:r>
            <a:endParaRPr lang="en-US" altLang="zh-CN" sz="2000" dirty="0">
              <a:solidFill>
                <a:schemeClr val="tx1"/>
              </a:solidFill>
              <a:latin typeface="二字元煜臣拙宋简" panose="02010604000000000000" pitchFamily="2" charset="-122"/>
              <a:ea typeface="二字元煜臣拙宋简" panose="02010604000000000000" pitchFamily="2" charset="-122"/>
            </a:endParaRPr>
          </a:p>
          <a:p>
            <a:pPr>
              <a:lnSpc>
                <a:spcPct val="150000"/>
              </a:lnSpc>
            </a:pPr>
            <a:r>
              <a:rPr lang="en-US" altLang="zh-CN" sz="2000" dirty="0">
                <a:solidFill>
                  <a:schemeClr val="tx1"/>
                </a:solidFill>
                <a:latin typeface="二字元煜臣拙宋简" panose="02010604000000000000" pitchFamily="2" charset="-122"/>
                <a:ea typeface="二字元煜臣拙宋简" panose="02010604000000000000" pitchFamily="2" charset="-122"/>
              </a:rPr>
              <a:t>3. </a:t>
            </a:r>
            <a:r>
              <a:rPr lang="zh-CN" altLang="en-US" sz="2000" dirty="0">
                <a:solidFill>
                  <a:schemeClr val="tx1"/>
                </a:solidFill>
                <a:latin typeface="二字元煜臣拙宋简" panose="02010604000000000000" pitchFamily="2" charset="-122"/>
                <a:ea typeface="二字元煜臣拙宋简" panose="02010604000000000000" pitchFamily="2" charset="-122"/>
              </a:rPr>
              <a:t>领导人：</a:t>
            </a:r>
            <a:endParaRPr lang="en-US" altLang="zh-CN" sz="2000" dirty="0">
              <a:solidFill>
                <a:schemeClr val="tx1"/>
              </a:solidFill>
              <a:latin typeface="二字元煜臣拙宋简" panose="02010604000000000000" pitchFamily="2" charset="-122"/>
              <a:ea typeface="二字元煜臣拙宋简" panose="02010604000000000000" pitchFamily="2" charset="-122"/>
            </a:endParaRPr>
          </a:p>
          <a:p>
            <a:pPr>
              <a:lnSpc>
                <a:spcPct val="150000"/>
              </a:lnSpc>
            </a:pPr>
            <a:r>
              <a:rPr lang="en-US" altLang="zh-CN" sz="2000" dirty="0">
                <a:solidFill>
                  <a:schemeClr val="tx1"/>
                </a:solidFill>
                <a:latin typeface="二字元煜臣拙宋简" panose="02010604000000000000" pitchFamily="2" charset="-122"/>
                <a:ea typeface="二字元煜臣拙宋简" panose="02010604000000000000" pitchFamily="2" charset="-122"/>
              </a:rPr>
              <a:t>4. </a:t>
            </a:r>
            <a:r>
              <a:rPr lang="zh-CN" altLang="en-US" sz="2000" dirty="0">
                <a:solidFill>
                  <a:schemeClr val="tx1"/>
                </a:solidFill>
                <a:latin typeface="二字元煜臣拙宋简" panose="02010604000000000000" pitchFamily="2" charset="-122"/>
                <a:ea typeface="二字元煜臣拙宋简" panose="02010604000000000000" pitchFamily="2" charset="-122"/>
              </a:rPr>
              <a:t>结果：失败</a:t>
            </a:r>
            <a:endParaRPr lang="en-US" altLang="zh-CN" sz="2000" dirty="0">
              <a:solidFill>
                <a:schemeClr val="tx1"/>
              </a:solidFill>
              <a:latin typeface="二字元煜臣拙宋简" panose="02010604000000000000" pitchFamily="2" charset="-122"/>
              <a:ea typeface="二字元煜臣拙宋简" panose="02010604000000000000" pitchFamily="2" charset="-122"/>
            </a:endParaRPr>
          </a:p>
          <a:p>
            <a:pPr>
              <a:lnSpc>
                <a:spcPct val="150000"/>
              </a:lnSpc>
            </a:pPr>
            <a:r>
              <a:rPr lang="en-US" altLang="zh-CN" sz="2000" dirty="0">
                <a:solidFill>
                  <a:schemeClr val="tx1"/>
                </a:solidFill>
                <a:latin typeface="二字元煜臣拙宋简" panose="02010604000000000000" pitchFamily="2" charset="-122"/>
                <a:ea typeface="二字元煜臣拙宋简" panose="02010604000000000000" pitchFamily="2" charset="-122"/>
              </a:rPr>
              <a:t>5. </a:t>
            </a:r>
            <a:r>
              <a:rPr lang="zh-CN" altLang="en-US" sz="2000" dirty="0">
                <a:solidFill>
                  <a:schemeClr val="tx1"/>
                </a:solidFill>
                <a:latin typeface="二字元煜臣拙宋简" panose="02010604000000000000" pitchFamily="2" charset="-122"/>
                <a:ea typeface="二字元煜臣拙宋简" panose="02010604000000000000" pitchFamily="2" charset="-122"/>
              </a:rPr>
              <a:t>意义：南昌起义打响了                       的第一枪。</a:t>
            </a:r>
            <a:endParaRPr lang="en-US" altLang="zh-CN" sz="2000" dirty="0">
              <a:solidFill>
                <a:schemeClr val="tx1"/>
              </a:solidFill>
              <a:latin typeface="二字元煜臣拙宋简" panose="02010604000000000000" pitchFamily="2" charset="-122"/>
              <a:ea typeface="二字元煜臣拙宋简" panose="02010604000000000000" pitchFamily="2" charset="-122"/>
            </a:endParaRPr>
          </a:p>
          <a:p>
            <a:pPr>
              <a:lnSpc>
                <a:spcPct val="150000"/>
              </a:lnSpc>
            </a:pPr>
            <a:r>
              <a:rPr lang="zh-CN" altLang="en-US" sz="2400" dirty="0">
                <a:solidFill>
                  <a:schemeClr val="tx1"/>
                </a:solidFill>
                <a:latin typeface="二字元煜臣拙宋简" panose="02010604000000000000" pitchFamily="2" charset="-122"/>
                <a:ea typeface="二字元煜臣拙宋简" panose="02010604000000000000" pitchFamily="2" charset="-122"/>
              </a:rPr>
              <a:t>（二）首探革命道路</a:t>
            </a:r>
            <a:r>
              <a:rPr lang="en-US" altLang="zh-CN" sz="2400" dirty="0">
                <a:solidFill>
                  <a:schemeClr val="tx1"/>
                </a:solidFill>
                <a:latin typeface="二字元煜臣拙宋简" panose="02010604000000000000" pitchFamily="2" charset="-122"/>
                <a:ea typeface="二字元煜臣拙宋简" panose="02010604000000000000" pitchFamily="2" charset="-122"/>
              </a:rPr>
              <a:t>——</a:t>
            </a:r>
            <a:r>
              <a:rPr lang="zh-CN" altLang="en-US" sz="2400" dirty="0">
                <a:solidFill>
                  <a:schemeClr val="tx1"/>
                </a:solidFill>
                <a:latin typeface="二字元煜臣拙宋简" panose="02010604000000000000" pitchFamily="2" charset="-122"/>
                <a:ea typeface="二字元煜臣拙宋简" panose="02010604000000000000" pitchFamily="2" charset="-122"/>
              </a:rPr>
              <a:t>井冈山道路</a:t>
            </a:r>
            <a:endParaRPr lang="en-US" altLang="zh-CN" sz="2400" dirty="0">
              <a:solidFill>
                <a:schemeClr val="tx1"/>
              </a:solidFill>
              <a:latin typeface="二字元煜臣拙宋简" panose="02010604000000000000" pitchFamily="2" charset="-122"/>
              <a:ea typeface="二字元煜臣拙宋简" panose="02010604000000000000" pitchFamily="2" charset="-122"/>
            </a:endParaRPr>
          </a:p>
          <a:p>
            <a:pPr marL="457200" indent="-457200">
              <a:lnSpc>
                <a:spcPct val="150000"/>
              </a:lnSpc>
              <a:buAutoNum type="arabicPeriod"/>
            </a:pPr>
            <a:r>
              <a:rPr lang="zh-CN" altLang="en-US" sz="2000" dirty="0">
                <a:solidFill>
                  <a:schemeClr val="tx1"/>
                </a:solidFill>
                <a:latin typeface="二字元煜臣拙宋简" panose="02010604000000000000" pitchFamily="2" charset="-122"/>
                <a:ea typeface="二字元煜臣拙宋简" panose="02010604000000000000" pitchFamily="2" charset="-122"/>
              </a:rPr>
              <a:t>八七会议</a:t>
            </a:r>
            <a:endParaRPr lang="en-US" altLang="zh-CN" sz="2000" dirty="0">
              <a:solidFill>
                <a:schemeClr val="tx1"/>
              </a:solidFill>
              <a:latin typeface="二字元煜臣拙宋简" panose="02010604000000000000" pitchFamily="2" charset="-122"/>
              <a:ea typeface="二字元煜臣拙宋简" panose="02010604000000000000" pitchFamily="2" charset="-122"/>
            </a:endParaRPr>
          </a:p>
          <a:p>
            <a:pPr>
              <a:lnSpc>
                <a:spcPct val="150000"/>
              </a:lnSpc>
            </a:pPr>
            <a:r>
              <a:rPr lang="zh-CN" altLang="en-US" sz="2000" dirty="0">
                <a:solidFill>
                  <a:schemeClr val="tx1"/>
                </a:solidFill>
                <a:latin typeface="二字元煜臣拙宋简" panose="02010604000000000000" pitchFamily="2" charset="-122"/>
                <a:ea typeface="二字元煜臣拙宋简" panose="02010604000000000000" pitchFamily="2" charset="-122"/>
              </a:rPr>
              <a:t>（</a:t>
            </a:r>
            <a:r>
              <a:rPr lang="en-US" altLang="zh-CN" sz="2000" dirty="0">
                <a:solidFill>
                  <a:schemeClr val="tx1"/>
                </a:solidFill>
                <a:latin typeface="二字元煜臣拙宋简" panose="02010604000000000000" pitchFamily="2" charset="-122"/>
                <a:ea typeface="二字元煜臣拙宋简" panose="02010604000000000000" pitchFamily="2" charset="-122"/>
              </a:rPr>
              <a:t>1</a:t>
            </a:r>
            <a:r>
              <a:rPr lang="zh-CN" altLang="en-US" sz="2000" dirty="0">
                <a:solidFill>
                  <a:schemeClr val="tx1"/>
                </a:solidFill>
                <a:latin typeface="二字元煜臣拙宋简" panose="02010604000000000000" pitchFamily="2" charset="-122"/>
                <a:ea typeface="二字元煜臣拙宋简" panose="02010604000000000000" pitchFamily="2" charset="-122"/>
              </a:rPr>
              <a:t>）时间、地点：</a:t>
            </a:r>
            <a:endParaRPr lang="en-US" altLang="zh-CN" sz="2000" dirty="0">
              <a:solidFill>
                <a:schemeClr val="tx1"/>
              </a:solidFill>
              <a:latin typeface="二字元煜臣拙宋简" panose="02010604000000000000" pitchFamily="2" charset="-122"/>
              <a:ea typeface="二字元煜臣拙宋简" panose="02010604000000000000" pitchFamily="2" charset="-122"/>
            </a:endParaRPr>
          </a:p>
          <a:p>
            <a:pPr>
              <a:lnSpc>
                <a:spcPct val="150000"/>
              </a:lnSpc>
            </a:pPr>
            <a:r>
              <a:rPr lang="zh-CN" altLang="en-US" sz="2000" dirty="0">
                <a:solidFill>
                  <a:schemeClr val="tx1"/>
                </a:solidFill>
                <a:latin typeface="二字元煜臣拙宋简" panose="02010604000000000000" pitchFamily="2" charset="-122"/>
                <a:ea typeface="二字元煜臣拙宋简" panose="02010604000000000000" pitchFamily="2" charset="-122"/>
              </a:rPr>
              <a:t>（</a:t>
            </a:r>
            <a:r>
              <a:rPr lang="en-US" altLang="zh-CN" sz="2000" dirty="0">
                <a:solidFill>
                  <a:schemeClr val="tx1"/>
                </a:solidFill>
                <a:latin typeface="二字元煜臣拙宋简" panose="02010604000000000000" pitchFamily="2" charset="-122"/>
                <a:ea typeface="二字元煜臣拙宋简" panose="02010604000000000000" pitchFamily="2" charset="-122"/>
              </a:rPr>
              <a:t>2</a:t>
            </a:r>
            <a:r>
              <a:rPr lang="zh-CN" altLang="en-US" sz="2000" dirty="0">
                <a:solidFill>
                  <a:schemeClr val="tx1"/>
                </a:solidFill>
                <a:latin typeface="二字元煜臣拙宋简" panose="02010604000000000000" pitchFamily="2" charset="-122"/>
                <a:ea typeface="二字元煜臣拙宋简" panose="02010604000000000000" pitchFamily="2" charset="-122"/>
              </a:rPr>
              <a:t>）内容</a:t>
            </a:r>
            <a:endParaRPr lang="en-US" altLang="zh-CN" sz="2000" dirty="0">
              <a:solidFill>
                <a:schemeClr val="tx1"/>
              </a:solidFill>
              <a:latin typeface="二字元煜臣拙宋简" panose="02010604000000000000" pitchFamily="2" charset="-122"/>
              <a:ea typeface="二字元煜臣拙宋简" panose="02010604000000000000" pitchFamily="2" charset="-122"/>
            </a:endParaRPr>
          </a:p>
        </p:txBody>
      </p:sp>
      <p:pic>
        <p:nvPicPr>
          <p:cNvPr id="8" name="图片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09679" y="2875175"/>
            <a:ext cx="1281441" cy="1281441"/>
          </a:xfrm>
          <a:prstGeom prst="rect">
            <a:avLst/>
          </a:prstGeom>
        </p:spPr>
      </p:pic>
      <p:sp>
        <p:nvSpPr>
          <p:cNvPr id="9" name="任意多边形: 形状 8"/>
          <p:cNvSpPr/>
          <p:nvPr/>
        </p:nvSpPr>
        <p:spPr>
          <a:xfrm flipV="1">
            <a:off x="2044017" y="3383280"/>
            <a:ext cx="2237697" cy="45720"/>
          </a:xfrm>
          <a:custGeom>
            <a:avLst/>
            <a:gdLst>
              <a:gd name="connsiteX0" fmla="*/ 0 w 1638300"/>
              <a:gd name="connsiteY0" fmla="*/ 9558 h 66708"/>
              <a:gd name="connsiteX1" fmla="*/ 95250 w 1638300"/>
              <a:gd name="connsiteY1" fmla="*/ 47658 h 66708"/>
              <a:gd name="connsiteX2" fmla="*/ 180975 w 1638300"/>
              <a:gd name="connsiteY2" fmla="*/ 38133 h 66708"/>
              <a:gd name="connsiteX3" fmla="*/ 285750 w 1638300"/>
              <a:gd name="connsiteY3" fmla="*/ 9558 h 66708"/>
              <a:gd name="connsiteX4" fmla="*/ 314325 w 1638300"/>
              <a:gd name="connsiteY4" fmla="*/ 28608 h 66708"/>
              <a:gd name="connsiteX5" fmla="*/ 333375 w 1638300"/>
              <a:gd name="connsiteY5" fmla="*/ 57183 h 66708"/>
              <a:gd name="connsiteX6" fmla="*/ 361950 w 1638300"/>
              <a:gd name="connsiteY6" fmla="*/ 66708 h 66708"/>
              <a:gd name="connsiteX7" fmla="*/ 428625 w 1638300"/>
              <a:gd name="connsiteY7" fmla="*/ 47658 h 66708"/>
              <a:gd name="connsiteX8" fmla="*/ 504825 w 1638300"/>
              <a:gd name="connsiteY8" fmla="*/ 19083 h 66708"/>
              <a:gd name="connsiteX9" fmla="*/ 561975 w 1638300"/>
              <a:gd name="connsiteY9" fmla="*/ 28608 h 66708"/>
              <a:gd name="connsiteX10" fmla="*/ 695325 w 1638300"/>
              <a:gd name="connsiteY10" fmla="*/ 9558 h 66708"/>
              <a:gd name="connsiteX11" fmla="*/ 733425 w 1638300"/>
              <a:gd name="connsiteY11" fmla="*/ 19083 h 66708"/>
              <a:gd name="connsiteX12" fmla="*/ 790575 w 1638300"/>
              <a:gd name="connsiteY12" fmla="*/ 38133 h 66708"/>
              <a:gd name="connsiteX13" fmla="*/ 1019175 w 1638300"/>
              <a:gd name="connsiteY13" fmla="*/ 9558 h 66708"/>
              <a:gd name="connsiteX14" fmla="*/ 1095375 w 1638300"/>
              <a:gd name="connsiteY14" fmla="*/ 19083 h 66708"/>
              <a:gd name="connsiteX15" fmla="*/ 1152525 w 1638300"/>
              <a:gd name="connsiteY15" fmla="*/ 38133 h 66708"/>
              <a:gd name="connsiteX16" fmla="*/ 1552575 w 1638300"/>
              <a:gd name="connsiteY16" fmla="*/ 38133 h 66708"/>
              <a:gd name="connsiteX17" fmla="*/ 1581150 w 1638300"/>
              <a:gd name="connsiteY17" fmla="*/ 47658 h 66708"/>
              <a:gd name="connsiteX18" fmla="*/ 1638300 w 1638300"/>
              <a:gd name="connsiteY18" fmla="*/ 28608 h 66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38300" h="66708">
                <a:moveTo>
                  <a:pt x="0" y="9558"/>
                </a:moveTo>
                <a:cubicBezTo>
                  <a:pt x="21056" y="20086"/>
                  <a:pt x="65869" y="47658"/>
                  <a:pt x="95250" y="47658"/>
                </a:cubicBezTo>
                <a:cubicBezTo>
                  <a:pt x="124001" y="47658"/>
                  <a:pt x="152400" y="41308"/>
                  <a:pt x="180975" y="38133"/>
                </a:cubicBezTo>
                <a:cubicBezTo>
                  <a:pt x="251595" y="-8947"/>
                  <a:pt x="215674" y="-4457"/>
                  <a:pt x="285750" y="9558"/>
                </a:cubicBezTo>
                <a:cubicBezTo>
                  <a:pt x="295275" y="15908"/>
                  <a:pt x="306230" y="20513"/>
                  <a:pt x="314325" y="28608"/>
                </a:cubicBezTo>
                <a:cubicBezTo>
                  <a:pt x="322420" y="36703"/>
                  <a:pt x="324436" y="50032"/>
                  <a:pt x="333375" y="57183"/>
                </a:cubicBezTo>
                <a:cubicBezTo>
                  <a:pt x="341215" y="63455"/>
                  <a:pt x="352425" y="63533"/>
                  <a:pt x="361950" y="66708"/>
                </a:cubicBezTo>
                <a:cubicBezTo>
                  <a:pt x="381284" y="61875"/>
                  <a:pt x="409494" y="55857"/>
                  <a:pt x="428625" y="47658"/>
                </a:cubicBezTo>
                <a:cubicBezTo>
                  <a:pt x="498357" y="17773"/>
                  <a:pt x="434581" y="36644"/>
                  <a:pt x="504825" y="19083"/>
                </a:cubicBezTo>
                <a:cubicBezTo>
                  <a:pt x="523875" y="22258"/>
                  <a:pt x="542662" y="28608"/>
                  <a:pt x="561975" y="28608"/>
                </a:cubicBezTo>
                <a:cubicBezTo>
                  <a:pt x="645447" y="28608"/>
                  <a:pt x="642442" y="27186"/>
                  <a:pt x="695325" y="9558"/>
                </a:cubicBezTo>
                <a:cubicBezTo>
                  <a:pt x="708025" y="12733"/>
                  <a:pt x="720886" y="15321"/>
                  <a:pt x="733425" y="19083"/>
                </a:cubicBezTo>
                <a:cubicBezTo>
                  <a:pt x="752659" y="24853"/>
                  <a:pt x="790575" y="38133"/>
                  <a:pt x="790575" y="38133"/>
                </a:cubicBezTo>
                <a:cubicBezTo>
                  <a:pt x="902026" y="983"/>
                  <a:pt x="827675" y="20197"/>
                  <a:pt x="1019175" y="9558"/>
                </a:cubicBezTo>
                <a:cubicBezTo>
                  <a:pt x="1044575" y="12733"/>
                  <a:pt x="1070346" y="13720"/>
                  <a:pt x="1095375" y="19083"/>
                </a:cubicBezTo>
                <a:cubicBezTo>
                  <a:pt x="1115010" y="23290"/>
                  <a:pt x="1152525" y="38133"/>
                  <a:pt x="1152525" y="38133"/>
                </a:cubicBezTo>
                <a:cubicBezTo>
                  <a:pt x="1315866" y="10910"/>
                  <a:pt x="1229431" y="21562"/>
                  <a:pt x="1552575" y="38133"/>
                </a:cubicBezTo>
                <a:cubicBezTo>
                  <a:pt x="1562602" y="38647"/>
                  <a:pt x="1571625" y="44483"/>
                  <a:pt x="1581150" y="47658"/>
                </a:cubicBezTo>
                <a:lnTo>
                  <a:pt x="1638300" y="28608"/>
                </a:lnTo>
              </a:path>
            </a:pathLst>
          </a:custGeom>
          <a:ln w="38100">
            <a:solidFill>
              <a:srgbClr val="C00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10" name="任意多边形: 形状 9"/>
          <p:cNvSpPr/>
          <p:nvPr/>
        </p:nvSpPr>
        <p:spPr>
          <a:xfrm>
            <a:off x="1424257" y="3925630"/>
            <a:ext cx="4570143" cy="45719"/>
          </a:xfrm>
          <a:custGeom>
            <a:avLst/>
            <a:gdLst>
              <a:gd name="connsiteX0" fmla="*/ 0 w 1638300"/>
              <a:gd name="connsiteY0" fmla="*/ 9558 h 66708"/>
              <a:gd name="connsiteX1" fmla="*/ 95250 w 1638300"/>
              <a:gd name="connsiteY1" fmla="*/ 47658 h 66708"/>
              <a:gd name="connsiteX2" fmla="*/ 180975 w 1638300"/>
              <a:gd name="connsiteY2" fmla="*/ 38133 h 66708"/>
              <a:gd name="connsiteX3" fmla="*/ 285750 w 1638300"/>
              <a:gd name="connsiteY3" fmla="*/ 9558 h 66708"/>
              <a:gd name="connsiteX4" fmla="*/ 314325 w 1638300"/>
              <a:gd name="connsiteY4" fmla="*/ 28608 h 66708"/>
              <a:gd name="connsiteX5" fmla="*/ 333375 w 1638300"/>
              <a:gd name="connsiteY5" fmla="*/ 57183 h 66708"/>
              <a:gd name="connsiteX6" fmla="*/ 361950 w 1638300"/>
              <a:gd name="connsiteY6" fmla="*/ 66708 h 66708"/>
              <a:gd name="connsiteX7" fmla="*/ 428625 w 1638300"/>
              <a:gd name="connsiteY7" fmla="*/ 47658 h 66708"/>
              <a:gd name="connsiteX8" fmla="*/ 504825 w 1638300"/>
              <a:gd name="connsiteY8" fmla="*/ 19083 h 66708"/>
              <a:gd name="connsiteX9" fmla="*/ 561975 w 1638300"/>
              <a:gd name="connsiteY9" fmla="*/ 28608 h 66708"/>
              <a:gd name="connsiteX10" fmla="*/ 695325 w 1638300"/>
              <a:gd name="connsiteY10" fmla="*/ 9558 h 66708"/>
              <a:gd name="connsiteX11" fmla="*/ 733425 w 1638300"/>
              <a:gd name="connsiteY11" fmla="*/ 19083 h 66708"/>
              <a:gd name="connsiteX12" fmla="*/ 790575 w 1638300"/>
              <a:gd name="connsiteY12" fmla="*/ 38133 h 66708"/>
              <a:gd name="connsiteX13" fmla="*/ 1019175 w 1638300"/>
              <a:gd name="connsiteY13" fmla="*/ 9558 h 66708"/>
              <a:gd name="connsiteX14" fmla="*/ 1095375 w 1638300"/>
              <a:gd name="connsiteY14" fmla="*/ 19083 h 66708"/>
              <a:gd name="connsiteX15" fmla="*/ 1152525 w 1638300"/>
              <a:gd name="connsiteY15" fmla="*/ 38133 h 66708"/>
              <a:gd name="connsiteX16" fmla="*/ 1552575 w 1638300"/>
              <a:gd name="connsiteY16" fmla="*/ 38133 h 66708"/>
              <a:gd name="connsiteX17" fmla="*/ 1581150 w 1638300"/>
              <a:gd name="connsiteY17" fmla="*/ 47658 h 66708"/>
              <a:gd name="connsiteX18" fmla="*/ 1638300 w 1638300"/>
              <a:gd name="connsiteY18" fmla="*/ 28608 h 66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38300" h="66708">
                <a:moveTo>
                  <a:pt x="0" y="9558"/>
                </a:moveTo>
                <a:cubicBezTo>
                  <a:pt x="21056" y="20086"/>
                  <a:pt x="65869" y="47658"/>
                  <a:pt x="95250" y="47658"/>
                </a:cubicBezTo>
                <a:cubicBezTo>
                  <a:pt x="124001" y="47658"/>
                  <a:pt x="152400" y="41308"/>
                  <a:pt x="180975" y="38133"/>
                </a:cubicBezTo>
                <a:cubicBezTo>
                  <a:pt x="251595" y="-8947"/>
                  <a:pt x="215674" y="-4457"/>
                  <a:pt x="285750" y="9558"/>
                </a:cubicBezTo>
                <a:cubicBezTo>
                  <a:pt x="295275" y="15908"/>
                  <a:pt x="306230" y="20513"/>
                  <a:pt x="314325" y="28608"/>
                </a:cubicBezTo>
                <a:cubicBezTo>
                  <a:pt x="322420" y="36703"/>
                  <a:pt x="324436" y="50032"/>
                  <a:pt x="333375" y="57183"/>
                </a:cubicBezTo>
                <a:cubicBezTo>
                  <a:pt x="341215" y="63455"/>
                  <a:pt x="352425" y="63533"/>
                  <a:pt x="361950" y="66708"/>
                </a:cubicBezTo>
                <a:cubicBezTo>
                  <a:pt x="381284" y="61875"/>
                  <a:pt x="409494" y="55857"/>
                  <a:pt x="428625" y="47658"/>
                </a:cubicBezTo>
                <a:cubicBezTo>
                  <a:pt x="498357" y="17773"/>
                  <a:pt x="434581" y="36644"/>
                  <a:pt x="504825" y="19083"/>
                </a:cubicBezTo>
                <a:cubicBezTo>
                  <a:pt x="523875" y="22258"/>
                  <a:pt x="542662" y="28608"/>
                  <a:pt x="561975" y="28608"/>
                </a:cubicBezTo>
                <a:cubicBezTo>
                  <a:pt x="645447" y="28608"/>
                  <a:pt x="642442" y="27186"/>
                  <a:pt x="695325" y="9558"/>
                </a:cubicBezTo>
                <a:cubicBezTo>
                  <a:pt x="708025" y="12733"/>
                  <a:pt x="720886" y="15321"/>
                  <a:pt x="733425" y="19083"/>
                </a:cubicBezTo>
                <a:cubicBezTo>
                  <a:pt x="752659" y="24853"/>
                  <a:pt x="790575" y="38133"/>
                  <a:pt x="790575" y="38133"/>
                </a:cubicBezTo>
                <a:cubicBezTo>
                  <a:pt x="902026" y="983"/>
                  <a:pt x="827675" y="20197"/>
                  <a:pt x="1019175" y="9558"/>
                </a:cubicBezTo>
                <a:cubicBezTo>
                  <a:pt x="1044575" y="12733"/>
                  <a:pt x="1070346" y="13720"/>
                  <a:pt x="1095375" y="19083"/>
                </a:cubicBezTo>
                <a:cubicBezTo>
                  <a:pt x="1115010" y="23290"/>
                  <a:pt x="1152525" y="38133"/>
                  <a:pt x="1152525" y="38133"/>
                </a:cubicBezTo>
                <a:cubicBezTo>
                  <a:pt x="1315866" y="10910"/>
                  <a:pt x="1229431" y="21562"/>
                  <a:pt x="1552575" y="38133"/>
                </a:cubicBezTo>
                <a:cubicBezTo>
                  <a:pt x="1562602" y="38647"/>
                  <a:pt x="1571625" y="44483"/>
                  <a:pt x="1581150" y="47658"/>
                </a:cubicBezTo>
                <a:lnTo>
                  <a:pt x="1638300" y="28608"/>
                </a:lnTo>
              </a:path>
            </a:pathLst>
          </a:custGeom>
          <a:ln w="38100">
            <a:solidFill>
              <a:srgbClr val="C00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11" name="任意多边形: 形状 10"/>
          <p:cNvSpPr/>
          <p:nvPr/>
        </p:nvSpPr>
        <p:spPr>
          <a:xfrm flipV="1">
            <a:off x="3162865" y="4826604"/>
            <a:ext cx="2648655" cy="45720"/>
          </a:xfrm>
          <a:custGeom>
            <a:avLst/>
            <a:gdLst>
              <a:gd name="connsiteX0" fmla="*/ 0 w 1638300"/>
              <a:gd name="connsiteY0" fmla="*/ 9558 h 66708"/>
              <a:gd name="connsiteX1" fmla="*/ 95250 w 1638300"/>
              <a:gd name="connsiteY1" fmla="*/ 47658 h 66708"/>
              <a:gd name="connsiteX2" fmla="*/ 180975 w 1638300"/>
              <a:gd name="connsiteY2" fmla="*/ 38133 h 66708"/>
              <a:gd name="connsiteX3" fmla="*/ 285750 w 1638300"/>
              <a:gd name="connsiteY3" fmla="*/ 9558 h 66708"/>
              <a:gd name="connsiteX4" fmla="*/ 314325 w 1638300"/>
              <a:gd name="connsiteY4" fmla="*/ 28608 h 66708"/>
              <a:gd name="connsiteX5" fmla="*/ 333375 w 1638300"/>
              <a:gd name="connsiteY5" fmla="*/ 57183 h 66708"/>
              <a:gd name="connsiteX6" fmla="*/ 361950 w 1638300"/>
              <a:gd name="connsiteY6" fmla="*/ 66708 h 66708"/>
              <a:gd name="connsiteX7" fmla="*/ 428625 w 1638300"/>
              <a:gd name="connsiteY7" fmla="*/ 47658 h 66708"/>
              <a:gd name="connsiteX8" fmla="*/ 504825 w 1638300"/>
              <a:gd name="connsiteY8" fmla="*/ 19083 h 66708"/>
              <a:gd name="connsiteX9" fmla="*/ 561975 w 1638300"/>
              <a:gd name="connsiteY9" fmla="*/ 28608 h 66708"/>
              <a:gd name="connsiteX10" fmla="*/ 695325 w 1638300"/>
              <a:gd name="connsiteY10" fmla="*/ 9558 h 66708"/>
              <a:gd name="connsiteX11" fmla="*/ 733425 w 1638300"/>
              <a:gd name="connsiteY11" fmla="*/ 19083 h 66708"/>
              <a:gd name="connsiteX12" fmla="*/ 790575 w 1638300"/>
              <a:gd name="connsiteY12" fmla="*/ 38133 h 66708"/>
              <a:gd name="connsiteX13" fmla="*/ 1019175 w 1638300"/>
              <a:gd name="connsiteY13" fmla="*/ 9558 h 66708"/>
              <a:gd name="connsiteX14" fmla="*/ 1095375 w 1638300"/>
              <a:gd name="connsiteY14" fmla="*/ 19083 h 66708"/>
              <a:gd name="connsiteX15" fmla="*/ 1152525 w 1638300"/>
              <a:gd name="connsiteY15" fmla="*/ 38133 h 66708"/>
              <a:gd name="connsiteX16" fmla="*/ 1552575 w 1638300"/>
              <a:gd name="connsiteY16" fmla="*/ 38133 h 66708"/>
              <a:gd name="connsiteX17" fmla="*/ 1581150 w 1638300"/>
              <a:gd name="connsiteY17" fmla="*/ 47658 h 66708"/>
              <a:gd name="connsiteX18" fmla="*/ 1638300 w 1638300"/>
              <a:gd name="connsiteY18" fmla="*/ 28608 h 66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38300" h="66708">
                <a:moveTo>
                  <a:pt x="0" y="9558"/>
                </a:moveTo>
                <a:cubicBezTo>
                  <a:pt x="21056" y="20086"/>
                  <a:pt x="65869" y="47658"/>
                  <a:pt x="95250" y="47658"/>
                </a:cubicBezTo>
                <a:cubicBezTo>
                  <a:pt x="124001" y="47658"/>
                  <a:pt x="152400" y="41308"/>
                  <a:pt x="180975" y="38133"/>
                </a:cubicBezTo>
                <a:cubicBezTo>
                  <a:pt x="251595" y="-8947"/>
                  <a:pt x="215674" y="-4457"/>
                  <a:pt x="285750" y="9558"/>
                </a:cubicBezTo>
                <a:cubicBezTo>
                  <a:pt x="295275" y="15908"/>
                  <a:pt x="306230" y="20513"/>
                  <a:pt x="314325" y="28608"/>
                </a:cubicBezTo>
                <a:cubicBezTo>
                  <a:pt x="322420" y="36703"/>
                  <a:pt x="324436" y="50032"/>
                  <a:pt x="333375" y="57183"/>
                </a:cubicBezTo>
                <a:cubicBezTo>
                  <a:pt x="341215" y="63455"/>
                  <a:pt x="352425" y="63533"/>
                  <a:pt x="361950" y="66708"/>
                </a:cubicBezTo>
                <a:cubicBezTo>
                  <a:pt x="381284" y="61875"/>
                  <a:pt x="409494" y="55857"/>
                  <a:pt x="428625" y="47658"/>
                </a:cubicBezTo>
                <a:cubicBezTo>
                  <a:pt x="498357" y="17773"/>
                  <a:pt x="434581" y="36644"/>
                  <a:pt x="504825" y="19083"/>
                </a:cubicBezTo>
                <a:cubicBezTo>
                  <a:pt x="523875" y="22258"/>
                  <a:pt x="542662" y="28608"/>
                  <a:pt x="561975" y="28608"/>
                </a:cubicBezTo>
                <a:cubicBezTo>
                  <a:pt x="645447" y="28608"/>
                  <a:pt x="642442" y="27186"/>
                  <a:pt x="695325" y="9558"/>
                </a:cubicBezTo>
                <a:cubicBezTo>
                  <a:pt x="708025" y="12733"/>
                  <a:pt x="720886" y="15321"/>
                  <a:pt x="733425" y="19083"/>
                </a:cubicBezTo>
                <a:cubicBezTo>
                  <a:pt x="752659" y="24853"/>
                  <a:pt x="790575" y="38133"/>
                  <a:pt x="790575" y="38133"/>
                </a:cubicBezTo>
                <a:cubicBezTo>
                  <a:pt x="902026" y="983"/>
                  <a:pt x="827675" y="20197"/>
                  <a:pt x="1019175" y="9558"/>
                </a:cubicBezTo>
                <a:cubicBezTo>
                  <a:pt x="1044575" y="12733"/>
                  <a:pt x="1070346" y="13720"/>
                  <a:pt x="1095375" y="19083"/>
                </a:cubicBezTo>
                <a:cubicBezTo>
                  <a:pt x="1115010" y="23290"/>
                  <a:pt x="1152525" y="38133"/>
                  <a:pt x="1152525" y="38133"/>
                </a:cubicBezTo>
                <a:cubicBezTo>
                  <a:pt x="1315866" y="10910"/>
                  <a:pt x="1229431" y="21562"/>
                  <a:pt x="1552575" y="38133"/>
                </a:cubicBezTo>
                <a:cubicBezTo>
                  <a:pt x="1562602" y="38647"/>
                  <a:pt x="1571625" y="44483"/>
                  <a:pt x="1581150" y="47658"/>
                </a:cubicBezTo>
                <a:lnTo>
                  <a:pt x="1638300" y="28608"/>
                </a:lnTo>
              </a:path>
            </a:pathLst>
          </a:custGeom>
          <a:ln w="38100">
            <a:solidFill>
              <a:srgbClr val="C00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12" name="任意多边形: 形状 11"/>
          <p:cNvSpPr/>
          <p:nvPr/>
        </p:nvSpPr>
        <p:spPr>
          <a:xfrm flipV="1">
            <a:off x="2182651" y="6116320"/>
            <a:ext cx="2237697" cy="153608"/>
          </a:xfrm>
          <a:custGeom>
            <a:avLst/>
            <a:gdLst>
              <a:gd name="connsiteX0" fmla="*/ 0 w 1638300"/>
              <a:gd name="connsiteY0" fmla="*/ 9558 h 66708"/>
              <a:gd name="connsiteX1" fmla="*/ 95250 w 1638300"/>
              <a:gd name="connsiteY1" fmla="*/ 47658 h 66708"/>
              <a:gd name="connsiteX2" fmla="*/ 180975 w 1638300"/>
              <a:gd name="connsiteY2" fmla="*/ 38133 h 66708"/>
              <a:gd name="connsiteX3" fmla="*/ 285750 w 1638300"/>
              <a:gd name="connsiteY3" fmla="*/ 9558 h 66708"/>
              <a:gd name="connsiteX4" fmla="*/ 314325 w 1638300"/>
              <a:gd name="connsiteY4" fmla="*/ 28608 h 66708"/>
              <a:gd name="connsiteX5" fmla="*/ 333375 w 1638300"/>
              <a:gd name="connsiteY5" fmla="*/ 57183 h 66708"/>
              <a:gd name="connsiteX6" fmla="*/ 361950 w 1638300"/>
              <a:gd name="connsiteY6" fmla="*/ 66708 h 66708"/>
              <a:gd name="connsiteX7" fmla="*/ 428625 w 1638300"/>
              <a:gd name="connsiteY7" fmla="*/ 47658 h 66708"/>
              <a:gd name="connsiteX8" fmla="*/ 504825 w 1638300"/>
              <a:gd name="connsiteY8" fmla="*/ 19083 h 66708"/>
              <a:gd name="connsiteX9" fmla="*/ 561975 w 1638300"/>
              <a:gd name="connsiteY9" fmla="*/ 28608 h 66708"/>
              <a:gd name="connsiteX10" fmla="*/ 695325 w 1638300"/>
              <a:gd name="connsiteY10" fmla="*/ 9558 h 66708"/>
              <a:gd name="connsiteX11" fmla="*/ 733425 w 1638300"/>
              <a:gd name="connsiteY11" fmla="*/ 19083 h 66708"/>
              <a:gd name="connsiteX12" fmla="*/ 790575 w 1638300"/>
              <a:gd name="connsiteY12" fmla="*/ 38133 h 66708"/>
              <a:gd name="connsiteX13" fmla="*/ 1019175 w 1638300"/>
              <a:gd name="connsiteY13" fmla="*/ 9558 h 66708"/>
              <a:gd name="connsiteX14" fmla="*/ 1095375 w 1638300"/>
              <a:gd name="connsiteY14" fmla="*/ 19083 h 66708"/>
              <a:gd name="connsiteX15" fmla="*/ 1152525 w 1638300"/>
              <a:gd name="connsiteY15" fmla="*/ 38133 h 66708"/>
              <a:gd name="connsiteX16" fmla="*/ 1552575 w 1638300"/>
              <a:gd name="connsiteY16" fmla="*/ 38133 h 66708"/>
              <a:gd name="connsiteX17" fmla="*/ 1581150 w 1638300"/>
              <a:gd name="connsiteY17" fmla="*/ 47658 h 66708"/>
              <a:gd name="connsiteX18" fmla="*/ 1638300 w 1638300"/>
              <a:gd name="connsiteY18" fmla="*/ 28608 h 66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38300" h="66708">
                <a:moveTo>
                  <a:pt x="0" y="9558"/>
                </a:moveTo>
                <a:cubicBezTo>
                  <a:pt x="21056" y="20086"/>
                  <a:pt x="65869" y="47658"/>
                  <a:pt x="95250" y="47658"/>
                </a:cubicBezTo>
                <a:cubicBezTo>
                  <a:pt x="124001" y="47658"/>
                  <a:pt x="152400" y="41308"/>
                  <a:pt x="180975" y="38133"/>
                </a:cubicBezTo>
                <a:cubicBezTo>
                  <a:pt x="251595" y="-8947"/>
                  <a:pt x="215674" y="-4457"/>
                  <a:pt x="285750" y="9558"/>
                </a:cubicBezTo>
                <a:cubicBezTo>
                  <a:pt x="295275" y="15908"/>
                  <a:pt x="306230" y="20513"/>
                  <a:pt x="314325" y="28608"/>
                </a:cubicBezTo>
                <a:cubicBezTo>
                  <a:pt x="322420" y="36703"/>
                  <a:pt x="324436" y="50032"/>
                  <a:pt x="333375" y="57183"/>
                </a:cubicBezTo>
                <a:cubicBezTo>
                  <a:pt x="341215" y="63455"/>
                  <a:pt x="352425" y="63533"/>
                  <a:pt x="361950" y="66708"/>
                </a:cubicBezTo>
                <a:cubicBezTo>
                  <a:pt x="381284" y="61875"/>
                  <a:pt x="409494" y="55857"/>
                  <a:pt x="428625" y="47658"/>
                </a:cubicBezTo>
                <a:cubicBezTo>
                  <a:pt x="498357" y="17773"/>
                  <a:pt x="434581" y="36644"/>
                  <a:pt x="504825" y="19083"/>
                </a:cubicBezTo>
                <a:cubicBezTo>
                  <a:pt x="523875" y="22258"/>
                  <a:pt x="542662" y="28608"/>
                  <a:pt x="561975" y="28608"/>
                </a:cubicBezTo>
                <a:cubicBezTo>
                  <a:pt x="645447" y="28608"/>
                  <a:pt x="642442" y="27186"/>
                  <a:pt x="695325" y="9558"/>
                </a:cubicBezTo>
                <a:cubicBezTo>
                  <a:pt x="708025" y="12733"/>
                  <a:pt x="720886" y="15321"/>
                  <a:pt x="733425" y="19083"/>
                </a:cubicBezTo>
                <a:cubicBezTo>
                  <a:pt x="752659" y="24853"/>
                  <a:pt x="790575" y="38133"/>
                  <a:pt x="790575" y="38133"/>
                </a:cubicBezTo>
                <a:cubicBezTo>
                  <a:pt x="902026" y="983"/>
                  <a:pt x="827675" y="20197"/>
                  <a:pt x="1019175" y="9558"/>
                </a:cubicBezTo>
                <a:cubicBezTo>
                  <a:pt x="1044575" y="12733"/>
                  <a:pt x="1070346" y="13720"/>
                  <a:pt x="1095375" y="19083"/>
                </a:cubicBezTo>
                <a:cubicBezTo>
                  <a:pt x="1115010" y="23290"/>
                  <a:pt x="1152525" y="38133"/>
                  <a:pt x="1152525" y="38133"/>
                </a:cubicBezTo>
                <a:cubicBezTo>
                  <a:pt x="1315866" y="10910"/>
                  <a:pt x="1229431" y="21562"/>
                  <a:pt x="1552575" y="38133"/>
                </a:cubicBezTo>
                <a:cubicBezTo>
                  <a:pt x="1562602" y="38647"/>
                  <a:pt x="1571625" y="44483"/>
                  <a:pt x="1581150" y="47658"/>
                </a:cubicBezTo>
                <a:lnTo>
                  <a:pt x="1638300" y="28608"/>
                </a:lnTo>
              </a:path>
            </a:pathLst>
          </a:custGeom>
          <a:ln w="38100">
            <a:solidFill>
              <a:srgbClr val="C00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13" name="文本框 12"/>
          <p:cNvSpPr txBox="1"/>
          <p:nvPr/>
        </p:nvSpPr>
        <p:spPr>
          <a:xfrm>
            <a:off x="5811520" y="5330564"/>
            <a:ext cx="6554371" cy="1432956"/>
          </a:xfrm>
          <a:prstGeom prst="rect">
            <a:avLst/>
          </a:prstGeom>
          <a:noFill/>
        </p:spPr>
        <p:txBody>
          <a:bodyPr wrap="square">
            <a:spAutoFit/>
          </a:bodyPr>
          <a:lstStyle/>
          <a:p>
            <a:pPr>
              <a:lnSpc>
                <a:spcPct val="150000"/>
              </a:lnSpc>
            </a:pPr>
            <a:r>
              <a:rPr lang="zh-CN" altLang="en-US" sz="2000" dirty="0">
                <a:latin typeface="二字元煜臣拙宋简" panose="02010604000000000000" pitchFamily="2" charset="-122"/>
                <a:ea typeface="二字元煜臣拙宋简" panose="02010604000000000000" pitchFamily="2" charset="-122"/>
              </a:rPr>
              <a:t>①通过了</a:t>
            </a:r>
            <a:r>
              <a:rPr lang="zh-CN" altLang="en-US" sz="2000" dirty="0">
                <a:highlight>
                  <a:srgbClr val="FFFF00"/>
                </a:highlight>
                <a:latin typeface="二字元煜臣拙宋简" panose="02010604000000000000" pitchFamily="2" charset="-122"/>
                <a:ea typeface="二字元煜臣拙宋简" panose="02010604000000000000" pitchFamily="2" charset="-122"/>
              </a:rPr>
              <a:t>土地革命</a:t>
            </a:r>
            <a:r>
              <a:rPr lang="zh-CN" altLang="en-US" sz="2000" dirty="0">
                <a:latin typeface="二字元煜臣拙宋简" panose="02010604000000000000" pitchFamily="2" charset="-122"/>
                <a:ea typeface="二字元煜臣拙宋简" panose="02010604000000000000" pitchFamily="2" charset="-122"/>
              </a:rPr>
              <a:t>和</a:t>
            </a:r>
            <a:r>
              <a:rPr lang="zh-CN" altLang="en-US" sz="2000" dirty="0">
                <a:highlight>
                  <a:srgbClr val="FFFF00"/>
                </a:highlight>
                <a:latin typeface="二字元煜臣拙宋简" panose="02010604000000000000" pitchFamily="2" charset="-122"/>
                <a:ea typeface="二字元煜臣拙宋简" panose="02010604000000000000" pitchFamily="2" charset="-122"/>
              </a:rPr>
              <a:t>武装反抗国民党反动统治</a:t>
            </a:r>
            <a:r>
              <a:rPr lang="zh-CN" altLang="en-US" sz="2000" dirty="0">
                <a:latin typeface="二字元煜臣拙宋简" panose="02010604000000000000" pitchFamily="2" charset="-122"/>
                <a:ea typeface="二字元煜臣拙宋简" panose="02010604000000000000" pitchFamily="2" charset="-122"/>
              </a:rPr>
              <a:t>的总方针；</a:t>
            </a:r>
            <a:endParaRPr lang="en-US" altLang="zh-CN" sz="2000" dirty="0">
              <a:latin typeface="二字元煜臣拙宋简" panose="02010604000000000000" pitchFamily="2" charset="-122"/>
              <a:ea typeface="二字元煜臣拙宋简" panose="02010604000000000000" pitchFamily="2" charset="-122"/>
            </a:endParaRPr>
          </a:p>
          <a:p>
            <a:pPr>
              <a:lnSpc>
                <a:spcPct val="150000"/>
              </a:lnSpc>
            </a:pPr>
            <a:r>
              <a:rPr lang="zh-CN" altLang="en-US" sz="2000" dirty="0">
                <a:latin typeface="二字元煜臣拙宋简" panose="02010604000000000000" pitchFamily="2" charset="-122"/>
                <a:ea typeface="二字元煜臣拙宋简" panose="02010604000000000000" pitchFamily="2" charset="-122"/>
              </a:rPr>
              <a:t>②决定在</a:t>
            </a:r>
            <a:r>
              <a:rPr lang="zh-CN" altLang="en-US" sz="2000" dirty="0">
                <a:highlight>
                  <a:srgbClr val="FFFF00"/>
                </a:highlight>
                <a:latin typeface="二字元煜臣拙宋简" panose="02010604000000000000" pitchFamily="2" charset="-122"/>
                <a:ea typeface="二字元煜臣拙宋简" panose="02010604000000000000" pitchFamily="2" charset="-122"/>
              </a:rPr>
              <a:t>秋收时节</a:t>
            </a:r>
            <a:r>
              <a:rPr lang="zh-CN" altLang="en-US" sz="2000" dirty="0">
                <a:latin typeface="二字元煜臣拙宋简" panose="02010604000000000000" pitchFamily="2" charset="-122"/>
                <a:ea typeface="二字元煜臣拙宋简" panose="02010604000000000000" pitchFamily="2" charset="-122"/>
              </a:rPr>
              <a:t>发动武装起义；</a:t>
            </a:r>
            <a:endParaRPr lang="en-US" altLang="zh-CN" sz="2000" dirty="0">
              <a:latin typeface="二字元煜臣拙宋简" panose="02010604000000000000" pitchFamily="2" charset="-122"/>
              <a:ea typeface="二字元煜臣拙宋简" panose="02010604000000000000" pitchFamily="2" charset="-122"/>
            </a:endParaRPr>
          </a:p>
          <a:p>
            <a:pPr>
              <a:lnSpc>
                <a:spcPct val="150000"/>
              </a:lnSpc>
            </a:pPr>
            <a:r>
              <a:rPr lang="zh-CN" altLang="en-US" sz="2000" dirty="0">
                <a:latin typeface="二字元煜臣拙宋简" panose="02010604000000000000" pitchFamily="2" charset="-122"/>
                <a:ea typeface="二字元煜臣拙宋简" panose="02010604000000000000" pitchFamily="2" charset="-122"/>
              </a:rPr>
              <a:t>③毛泽东提出了                       的著名论断。</a:t>
            </a:r>
            <a:r>
              <a:rPr lang="en-US" altLang="zh-CN" sz="2000" dirty="0">
                <a:latin typeface="二字元煜臣拙宋简" panose="02010604000000000000" pitchFamily="2" charset="-122"/>
                <a:ea typeface="二字元煜臣拙宋简" panose="02010604000000000000" pitchFamily="2" charset="-122"/>
              </a:rPr>
              <a:t> </a:t>
            </a:r>
            <a:endParaRPr lang="en-US" altLang="zh-CN" sz="2000" dirty="0">
              <a:solidFill>
                <a:schemeClr val="tx1"/>
              </a:solidFill>
              <a:latin typeface="二字元煜臣拙宋简" panose="02010604000000000000" pitchFamily="2" charset="-122"/>
              <a:ea typeface="二字元煜臣拙宋简" panose="02010604000000000000" pitchFamily="2" charset="-122"/>
            </a:endParaRPr>
          </a:p>
        </p:txBody>
      </p:sp>
      <p:sp>
        <p:nvSpPr>
          <p:cNvPr id="14" name="任意多边形: 形状 13"/>
          <p:cNvSpPr/>
          <p:nvPr/>
        </p:nvSpPr>
        <p:spPr>
          <a:xfrm flipV="1">
            <a:off x="7889359" y="6692210"/>
            <a:ext cx="2687201" cy="71310"/>
          </a:xfrm>
          <a:custGeom>
            <a:avLst/>
            <a:gdLst>
              <a:gd name="connsiteX0" fmla="*/ 0 w 1638300"/>
              <a:gd name="connsiteY0" fmla="*/ 9558 h 66708"/>
              <a:gd name="connsiteX1" fmla="*/ 95250 w 1638300"/>
              <a:gd name="connsiteY1" fmla="*/ 47658 h 66708"/>
              <a:gd name="connsiteX2" fmla="*/ 180975 w 1638300"/>
              <a:gd name="connsiteY2" fmla="*/ 38133 h 66708"/>
              <a:gd name="connsiteX3" fmla="*/ 285750 w 1638300"/>
              <a:gd name="connsiteY3" fmla="*/ 9558 h 66708"/>
              <a:gd name="connsiteX4" fmla="*/ 314325 w 1638300"/>
              <a:gd name="connsiteY4" fmla="*/ 28608 h 66708"/>
              <a:gd name="connsiteX5" fmla="*/ 333375 w 1638300"/>
              <a:gd name="connsiteY5" fmla="*/ 57183 h 66708"/>
              <a:gd name="connsiteX6" fmla="*/ 361950 w 1638300"/>
              <a:gd name="connsiteY6" fmla="*/ 66708 h 66708"/>
              <a:gd name="connsiteX7" fmla="*/ 428625 w 1638300"/>
              <a:gd name="connsiteY7" fmla="*/ 47658 h 66708"/>
              <a:gd name="connsiteX8" fmla="*/ 504825 w 1638300"/>
              <a:gd name="connsiteY8" fmla="*/ 19083 h 66708"/>
              <a:gd name="connsiteX9" fmla="*/ 561975 w 1638300"/>
              <a:gd name="connsiteY9" fmla="*/ 28608 h 66708"/>
              <a:gd name="connsiteX10" fmla="*/ 695325 w 1638300"/>
              <a:gd name="connsiteY10" fmla="*/ 9558 h 66708"/>
              <a:gd name="connsiteX11" fmla="*/ 733425 w 1638300"/>
              <a:gd name="connsiteY11" fmla="*/ 19083 h 66708"/>
              <a:gd name="connsiteX12" fmla="*/ 790575 w 1638300"/>
              <a:gd name="connsiteY12" fmla="*/ 38133 h 66708"/>
              <a:gd name="connsiteX13" fmla="*/ 1019175 w 1638300"/>
              <a:gd name="connsiteY13" fmla="*/ 9558 h 66708"/>
              <a:gd name="connsiteX14" fmla="*/ 1095375 w 1638300"/>
              <a:gd name="connsiteY14" fmla="*/ 19083 h 66708"/>
              <a:gd name="connsiteX15" fmla="*/ 1152525 w 1638300"/>
              <a:gd name="connsiteY15" fmla="*/ 38133 h 66708"/>
              <a:gd name="connsiteX16" fmla="*/ 1552575 w 1638300"/>
              <a:gd name="connsiteY16" fmla="*/ 38133 h 66708"/>
              <a:gd name="connsiteX17" fmla="*/ 1581150 w 1638300"/>
              <a:gd name="connsiteY17" fmla="*/ 47658 h 66708"/>
              <a:gd name="connsiteX18" fmla="*/ 1638300 w 1638300"/>
              <a:gd name="connsiteY18" fmla="*/ 28608 h 66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38300" h="66708">
                <a:moveTo>
                  <a:pt x="0" y="9558"/>
                </a:moveTo>
                <a:cubicBezTo>
                  <a:pt x="21056" y="20086"/>
                  <a:pt x="65869" y="47658"/>
                  <a:pt x="95250" y="47658"/>
                </a:cubicBezTo>
                <a:cubicBezTo>
                  <a:pt x="124001" y="47658"/>
                  <a:pt x="152400" y="41308"/>
                  <a:pt x="180975" y="38133"/>
                </a:cubicBezTo>
                <a:cubicBezTo>
                  <a:pt x="251595" y="-8947"/>
                  <a:pt x="215674" y="-4457"/>
                  <a:pt x="285750" y="9558"/>
                </a:cubicBezTo>
                <a:cubicBezTo>
                  <a:pt x="295275" y="15908"/>
                  <a:pt x="306230" y="20513"/>
                  <a:pt x="314325" y="28608"/>
                </a:cubicBezTo>
                <a:cubicBezTo>
                  <a:pt x="322420" y="36703"/>
                  <a:pt x="324436" y="50032"/>
                  <a:pt x="333375" y="57183"/>
                </a:cubicBezTo>
                <a:cubicBezTo>
                  <a:pt x="341215" y="63455"/>
                  <a:pt x="352425" y="63533"/>
                  <a:pt x="361950" y="66708"/>
                </a:cubicBezTo>
                <a:cubicBezTo>
                  <a:pt x="381284" y="61875"/>
                  <a:pt x="409494" y="55857"/>
                  <a:pt x="428625" y="47658"/>
                </a:cubicBezTo>
                <a:cubicBezTo>
                  <a:pt x="498357" y="17773"/>
                  <a:pt x="434581" y="36644"/>
                  <a:pt x="504825" y="19083"/>
                </a:cubicBezTo>
                <a:cubicBezTo>
                  <a:pt x="523875" y="22258"/>
                  <a:pt x="542662" y="28608"/>
                  <a:pt x="561975" y="28608"/>
                </a:cubicBezTo>
                <a:cubicBezTo>
                  <a:pt x="645447" y="28608"/>
                  <a:pt x="642442" y="27186"/>
                  <a:pt x="695325" y="9558"/>
                </a:cubicBezTo>
                <a:cubicBezTo>
                  <a:pt x="708025" y="12733"/>
                  <a:pt x="720886" y="15321"/>
                  <a:pt x="733425" y="19083"/>
                </a:cubicBezTo>
                <a:cubicBezTo>
                  <a:pt x="752659" y="24853"/>
                  <a:pt x="790575" y="38133"/>
                  <a:pt x="790575" y="38133"/>
                </a:cubicBezTo>
                <a:cubicBezTo>
                  <a:pt x="902026" y="983"/>
                  <a:pt x="827675" y="20197"/>
                  <a:pt x="1019175" y="9558"/>
                </a:cubicBezTo>
                <a:cubicBezTo>
                  <a:pt x="1044575" y="12733"/>
                  <a:pt x="1070346" y="13720"/>
                  <a:pt x="1095375" y="19083"/>
                </a:cubicBezTo>
                <a:cubicBezTo>
                  <a:pt x="1115010" y="23290"/>
                  <a:pt x="1152525" y="38133"/>
                  <a:pt x="1152525" y="38133"/>
                </a:cubicBezTo>
                <a:cubicBezTo>
                  <a:pt x="1315866" y="10910"/>
                  <a:pt x="1229431" y="21562"/>
                  <a:pt x="1552575" y="38133"/>
                </a:cubicBezTo>
                <a:cubicBezTo>
                  <a:pt x="1562602" y="38647"/>
                  <a:pt x="1571625" y="44483"/>
                  <a:pt x="1581150" y="47658"/>
                </a:cubicBezTo>
                <a:lnTo>
                  <a:pt x="1638300" y="28608"/>
                </a:lnTo>
              </a:path>
            </a:pathLst>
          </a:custGeom>
          <a:ln w="38100">
            <a:solidFill>
              <a:srgbClr val="C00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16" name="文本框 15"/>
          <p:cNvSpPr txBox="1"/>
          <p:nvPr/>
        </p:nvSpPr>
        <p:spPr>
          <a:xfrm>
            <a:off x="1824848" y="2997888"/>
            <a:ext cx="2676034" cy="400110"/>
          </a:xfrm>
          <a:prstGeom prst="rect">
            <a:avLst/>
          </a:prstGeom>
          <a:noFill/>
        </p:spPr>
        <p:txBody>
          <a:bodyPr wrap="square">
            <a:spAutoFit/>
          </a:bodyPr>
          <a:lstStyle/>
          <a:p>
            <a:pPr algn="ctr"/>
            <a:r>
              <a:rPr lang="en-US" altLang="zh-CN" sz="2000" dirty="0">
                <a:solidFill>
                  <a:srgbClr val="C00000"/>
                </a:solidFill>
                <a:latin typeface="二字元煜臣拙宋简" panose="02010604000000000000" pitchFamily="2" charset="-122"/>
                <a:ea typeface="二字元煜臣拙宋简" panose="02010604000000000000" pitchFamily="2" charset="-122"/>
              </a:rPr>
              <a:t>1927.8.1</a:t>
            </a:r>
            <a:r>
              <a:rPr lang="zh-CN" altLang="en-US" sz="2000" dirty="0">
                <a:solidFill>
                  <a:srgbClr val="C00000"/>
                </a:solidFill>
                <a:latin typeface="二字元煜臣拙宋简" panose="02010604000000000000" pitchFamily="2" charset="-122"/>
                <a:ea typeface="二字元煜臣拙宋简" panose="02010604000000000000" pitchFamily="2" charset="-122"/>
              </a:rPr>
              <a:t>、南昌</a:t>
            </a:r>
            <a:endParaRPr lang="zh-CN" altLang="en-US" sz="2000" dirty="0">
              <a:solidFill>
                <a:srgbClr val="C00000"/>
              </a:solidFill>
              <a:latin typeface="二字元煜臣拙宋简" panose="02010604000000000000" pitchFamily="2" charset="-122"/>
              <a:ea typeface="二字元煜臣拙宋简" panose="02010604000000000000" pitchFamily="2" charset="-122"/>
            </a:endParaRPr>
          </a:p>
        </p:txBody>
      </p:sp>
      <p:sp>
        <p:nvSpPr>
          <p:cNvPr id="17" name="文本框 16"/>
          <p:cNvSpPr txBox="1"/>
          <p:nvPr/>
        </p:nvSpPr>
        <p:spPr>
          <a:xfrm>
            <a:off x="1123808" y="3515896"/>
            <a:ext cx="5114432" cy="400110"/>
          </a:xfrm>
          <a:prstGeom prst="rect">
            <a:avLst/>
          </a:prstGeom>
          <a:noFill/>
        </p:spPr>
        <p:txBody>
          <a:bodyPr wrap="square">
            <a:spAutoFit/>
          </a:bodyPr>
          <a:lstStyle/>
          <a:p>
            <a:pPr algn="ctr"/>
            <a:r>
              <a:rPr lang="zh-CN" altLang="en-US" sz="2000" dirty="0">
                <a:solidFill>
                  <a:schemeClr val="accent1"/>
                </a:solidFill>
                <a:latin typeface="二字元煜臣拙宋简" panose="02010604000000000000" pitchFamily="2" charset="-122"/>
                <a:ea typeface="二字元煜臣拙宋简" panose="02010604000000000000" pitchFamily="2" charset="-122"/>
              </a:rPr>
              <a:t>周恩来、贺龙、叶挺、朱德、刘伯承</a:t>
            </a:r>
            <a:r>
              <a:rPr lang="zh-CN" altLang="en-US" sz="2000" dirty="0">
                <a:latin typeface="二字元煜臣拙宋简" panose="02010604000000000000" pitchFamily="2" charset="-122"/>
                <a:ea typeface="二字元煜臣拙宋简" panose="02010604000000000000" pitchFamily="2" charset="-122"/>
              </a:rPr>
              <a:t>等</a:t>
            </a:r>
            <a:endParaRPr lang="zh-CN" altLang="en-US" sz="2000" dirty="0">
              <a:latin typeface="二字元煜臣拙宋简" panose="02010604000000000000" pitchFamily="2" charset="-122"/>
              <a:ea typeface="二字元煜臣拙宋简" panose="02010604000000000000" pitchFamily="2" charset="-122"/>
            </a:endParaRPr>
          </a:p>
        </p:txBody>
      </p:sp>
      <p:sp>
        <p:nvSpPr>
          <p:cNvPr id="18" name="文本框 17"/>
          <p:cNvSpPr txBox="1"/>
          <p:nvPr/>
        </p:nvSpPr>
        <p:spPr>
          <a:xfrm>
            <a:off x="2701863" y="4443808"/>
            <a:ext cx="3598038" cy="400110"/>
          </a:xfrm>
          <a:prstGeom prst="rect">
            <a:avLst/>
          </a:prstGeom>
          <a:noFill/>
        </p:spPr>
        <p:txBody>
          <a:bodyPr wrap="square">
            <a:spAutoFit/>
          </a:bodyPr>
          <a:lstStyle/>
          <a:p>
            <a:pPr algn="ctr"/>
            <a:r>
              <a:rPr lang="zh-CN" altLang="en-US" sz="2000" dirty="0">
                <a:solidFill>
                  <a:srgbClr val="C00000"/>
                </a:solidFill>
                <a:latin typeface="二字元煜臣拙宋简" panose="02010604000000000000" pitchFamily="2" charset="-122"/>
                <a:ea typeface="二字元煜臣拙宋简" panose="02010604000000000000" pitchFamily="2" charset="-122"/>
              </a:rPr>
              <a:t>武装反抗国民党反动统治</a:t>
            </a:r>
            <a:endParaRPr lang="zh-CN" altLang="en-US" sz="2000" dirty="0">
              <a:solidFill>
                <a:srgbClr val="C00000"/>
              </a:solidFill>
              <a:latin typeface="二字元煜臣拙宋简" panose="02010604000000000000" pitchFamily="2" charset="-122"/>
              <a:ea typeface="二字元煜臣拙宋简" panose="02010604000000000000" pitchFamily="2" charset="-122"/>
            </a:endParaRPr>
          </a:p>
        </p:txBody>
      </p:sp>
      <p:sp>
        <p:nvSpPr>
          <p:cNvPr id="19" name="文本框 18"/>
          <p:cNvSpPr txBox="1"/>
          <p:nvPr/>
        </p:nvSpPr>
        <p:spPr>
          <a:xfrm>
            <a:off x="1910309" y="5769459"/>
            <a:ext cx="2722651" cy="400110"/>
          </a:xfrm>
          <a:prstGeom prst="rect">
            <a:avLst/>
          </a:prstGeom>
          <a:noFill/>
        </p:spPr>
        <p:txBody>
          <a:bodyPr wrap="square">
            <a:spAutoFit/>
          </a:bodyPr>
          <a:lstStyle/>
          <a:p>
            <a:pPr algn="ctr"/>
            <a:r>
              <a:rPr lang="en-US" altLang="zh-CN" sz="2000" dirty="0">
                <a:solidFill>
                  <a:schemeClr val="accent1"/>
                </a:solidFill>
                <a:latin typeface="二字元煜臣拙宋简" panose="02010604000000000000" pitchFamily="2" charset="-122"/>
                <a:ea typeface="二字元煜臣拙宋简" panose="02010604000000000000" pitchFamily="2" charset="-122"/>
              </a:rPr>
              <a:t>1927.8.7</a:t>
            </a:r>
            <a:r>
              <a:rPr lang="zh-CN" altLang="en-US" sz="2000" dirty="0">
                <a:solidFill>
                  <a:schemeClr val="accent1"/>
                </a:solidFill>
                <a:latin typeface="二字元煜臣拙宋简" panose="02010604000000000000" pitchFamily="2" charset="-122"/>
                <a:ea typeface="二字元煜臣拙宋简" panose="02010604000000000000" pitchFamily="2" charset="-122"/>
              </a:rPr>
              <a:t>、汉口</a:t>
            </a:r>
            <a:endParaRPr lang="zh-CN" altLang="en-US" sz="2000" dirty="0">
              <a:solidFill>
                <a:schemeClr val="accent1"/>
              </a:solidFill>
              <a:latin typeface="二字元煜臣拙宋简" panose="02010604000000000000" pitchFamily="2" charset="-122"/>
              <a:ea typeface="二字元煜臣拙宋简" panose="02010604000000000000" pitchFamily="2" charset="-122"/>
            </a:endParaRPr>
          </a:p>
        </p:txBody>
      </p:sp>
      <p:sp>
        <p:nvSpPr>
          <p:cNvPr id="20" name="文本框 19"/>
          <p:cNvSpPr txBox="1"/>
          <p:nvPr/>
        </p:nvSpPr>
        <p:spPr>
          <a:xfrm>
            <a:off x="7410396" y="6327755"/>
            <a:ext cx="3645125" cy="400110"/>
          </a:xfrm>
          <a:prstGeom prst="rect">
            <a:avLst/>
          </a:prstGeom>
          <a:noFill/>
        </p:spPr>
        <p:txBody>
          <a:bodyPr wrap="square">
            <a:spAutoFit/>
          </a:bodyPr>
          <a:lstStyle/>
          <a:p>
            <a:pPr algn="ctr"/>
            <a:r>
              <a:rPr lang="zh-CN" altLang="en-US" sz="2000" dirty="0">
                <a:solidFill>
                  <a:srgbClr val="C00000"/>
                </a:solidFill>
                <a:latin typeface="二字元煜臣拙宋简" panose="02010604000000000000" pitchFamily="2" charset="-122"/>
                <a:ea typeface="二字元煜臣拙宋简" panose="02010604000000000000" pitchFamily="2" charset="-122"/>
              </a:rPr>
              <a:t>“政权是由枪杆子中取得”</a:t>
            </a:r>
            <a:endParaRPr lang="zh-CN" altLang="en-US" sz="2000" dirty="0">
              <a:solidFill>
                <a:srgbClr val="C00000"/>
              </a:solidFill>
              <a:latin typeface="二字元煜臣拙宋简" panose="02010604000000000000" pitchFamily="2" charset="-122"/>
              <a:ea typeface="二字元煜臣拙宋简" panose="02010604000000000000" pitchFamily="2" charset="-122"/>
            </a:endParaRPr>
          </a:p>
        </p:txBody>
      </p:sp>
      <p:sp>
        <p:nvSpPr>
          <p:cNvPr id="21" name="对话气泡: 圆角矩形 20"/>
          <p:cNvSpPr/>
          <p:nvPr/>
        </p:nvSpPr>
        <p:spPr>
          <a:xfrm>
            <a:off x="7999492" y="3228447"/>
            <a:ext cx="2148491" cy="474115"/>
          </a:xfrm>
          <a:prstGeom prst="wedgeRoundRectCallout">
            <a:avLst>
              <a:gd name="adj1" fmla="val -60152"/>
              <a:gd name="adj2" fmla="val 31830"/>
              <a:gd name="adj3" fmla="val 16667"/>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八一建军节</a:t>
            </a:r>
            <a:endParaRPr lang="zh-CN" altLang="en-US" dirty="0"/>
          </a:p>
        </p:txBody>
      </p:sp>
      <p:pic>
        <p:nvPicPr>
          <p:cNvPr id="24" name="图片 2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54860" y="5374646"/>
            <a:ext cx="448893" cy="44889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par>
                          <p:cTn id="8" fill="hold">
                            <p:stCondLst>
                              <p:cond delay="500"/>
                            </p:stCondLst>
                            <p:childTnLst>
                              <p:par>
                                <p:cTn id="9" presetID="16" presetClass="entr" presetSubtype="21"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barn(inVertical)">
                                      <p:cBhvr>
                                        <p:cTn id="11" dur="500"/>
                                        <p:tgtEl>
                                          <p:spTgt spid="3"/>
                                        </p:tgtEl>
                                      </p:cBhvr>
                                    </p:animEffect>
                                  </p:childTnLst>
                                </p:cTn>
                              </p:par>
                            </p:childTnLst>
                          </p:cTn>
                        </p:par>
                        <p:par>
                          <p:cTn id="12" fill="hold">
                            <p:stCondLst>
                              <p:cond delay="1000"/>
                            </p:stCondLst>
                            <p:childTnLst>
                              <p:par>
                                <p:cTn id="13" presetID="53" presetClass="entr" presetSubtype="16"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p:cTn id="15" dur="500" fill="hold"/>
                                        <p:tgtEl>
                                          <p:spTgt spid="4"/>
                                        </p:tgtEl>
                                        <p:attrNameLst>
                                          <p:attrName>ppt_w</p:attrName>
                                        </p:attrNameLst>
                                      </p:cBhvr>
                                      <p:tavLst>
                                        <p:tav tm="0">
                                          <p:val>
                                            <p:fltVal val="0"/>
                                          </p:val>
                                        </p:tav>
                                        <p:tav tm="100000">
                                          <p:val>
                                            <p:strVal val="#ppt_w"/>
                                          </p:val>
                                        </p:tav>
                                      </p:tavLst>
                                    </p:anim>
                                    <p:anim calcmode="lin" valueType="num">
                                      <p:cBhvr>
                                        <p:cTn id="16" dur="500" fill="hold"/>
                                        <p:tgtEl>
                                          <p:spTgt spid="4"/>
                                        </p:tgtEl>
                                        <p:attrNameLst>
                                          <p:attrName>ppt_h</p:attrName>
                                        </p:attrNameLst>
                                      </p:cBhvr>
                                      <p:tavLst>
                                        <p:tav tm="0">
                                          <p:val>
                                            <p:fltVal val="0"/>
                                          </p:val>
                                        </p:tav>
                                        <p:tav tm="100000">
                                          <p:val>
                                            <p:strVal val="#ppt_h"/>
                                          </p:val>
                                        </p:tav>
                                      </p:tavLst>
                                    </p:anim>
                                    <p:animEffect transition="in" filter="fade">
                                      <p:cBhvr>
                                        <p:cTn id="17" dur="500"/>
                                        <p:tgtEl>
                                          <p:spTgt spid="4"/>
                                        </p:tgtEl>
                                      </p:cBhvr>
                                    </p:animEffect>
                                  </p:childTnLst>
                                </p:cTn>
                              </p:par>
                            </p:childTnLst>
                          </p:cTn>
                        </p:par>
                        <p:par>
                          <p:cTn id="18" fill="hold">
                            <p:stCondLst>
                              <p:cond delay="1500"/>
                            </p:stCondLst>
                            <p:childTnLst>
                              <p:par>
                                <p:cTn id="19" presetID="53" presetClass="entr" presetSubtype="16" fill="hold" nodeType="afterEffect">
                                  <p:stCondLst>
                                    <p:cond delay="0"/>
                                  </p:stCondLst>
                                  <p:childTnLst>
                                    <p:set>
                                      <p:cBhvr>
                                        <p:cTn id="20" dur="1" fill="hold">
                                          <p:stCondLst>
                                            <p:cond delay="0"/>
                                          </p:stCondLst>
                                        </p:cTn>
                                        <p:tgtEl>
                                          <p:spTgt spid="5"/>
                                        </p:tgtEl>
                                        <p:attrNameLst>
                                          <p:attrName>style.visibility</p:attrName>
                                        </p:attrNameLst>
                                      </p:cBhvr>
                                      <p:to>
                                        <p:strVal val="visible"/>
                                      </p:to>
                                    </p:set>
                                    <p:anim calcmode="lin" valueType="num">
                                      <p:cBhvr>
                                        <p:cTn id="21" dur="500" fill="hold"/>
                                        <p:tgtEl>
                                          <p:spTgt spid="5"/>
                                        </p:tgtEl>
                                        <p:attrNameLst>
                                          <p:attrName>ppt_w</p:attrName>
                                        </p:attrNameLst>
                                      </p:cBhvr>
                                      <p:tavLst>
                                        <p:tav tm="0">
                                          <p:val>
                                            <p:fltVal val="0"/>
                                          </p:val>
                                        </p:tav>
                                        <p:tav tm="100000">
                                          <p:val>
                                            <p:strVal val="#ppt_w"/>
                                          </p:val>
                                        </p:tav>
                                      </p:tavLst>
                                    </p:anim>
                                    <p:anim calcmode="lin" valueType="num">
                                      <p:cBhvr>
                                        <p:cTn id="22" dur="500" fill="hold"/>
                                        <p:tgtEl>
                                          <p:spTgt spid="5"/>
                                        </p:tgtEl>
                                        <p:attrNameLst>
                                          <p:attrName>ppt_h</p:attrName>
                                        </p:attrNameLst>
                                      </p:cBhvr>
                                      <p:tavLst>
                                        <p:tav tm="0">
                                          <p:val>
                                            <p:fltVal val="0"/>
                                          </p:val>
                                        </p:tav>
                                        <p:tav tm="100000">
                                          <p:val>
                                            <p:strVal val="#ppt_h"/>
                                          </p:val>
                                        </p:tav>
                                      </p:tavLst>
                                    </p:anim>
                                    <p:animEffect transition="in" filter="fade">
                                      <p:cBhvr>
                                        <p:cTn id="23" dur="500"/>
                                        <p:tgtEl>
                                          <p:spTgt spid="5"/>
                                        </p:tgtEl>
                                      </p:cBhvr>
                                    </p:animEffect>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1000"/>
                                        <p:tgtEl>
                                          <p:spTgt spid="6"/>
                                        </p:tgtEl>
                                      </p:cBhvr>
                                    </p:animEffect>
                                    <p:anim calcmode="lin" valueType="num">
                                      <p:cBhvr>
                                        <p:cTn id="29" dur="1000" fill="hold"/>
                                        <p:tgtEl>
                                          <p:spTgt spid="6"/>
                                        </p:tgtEl>
                                        <p:attrNameLst>
                                          <p:attrName>ppt_x</p:attrName>
                                        </p:attrNameLst>
                                      </p:cBhvr>
                                      <p:tavLst>
                                        <p:tav tm="0">
                                          <p:val>
                                            <p:strVal val="#ppt_x"/>
                                          </p:val>
                                        </p:tav>
                                        <p:tav tm="100000">
                                          <p:val>
                                            <p:strVal val="#ppt_x"/>
                                          </p:val>
                                        </p:tav>
                                      </p:tavLst>
                                    </p:anim>
                                    <p:anim calcmode="lin" valueType="num">
                                      <p:cBhvr>
                                        <p:cTn id="30" dur="1000" fill="hold"/>
                                        <p:tgtEl>
                                          <p:spTgt spid="6"/>
                                        </p:tgtEl>
                                        <p:attrNameLst>
                                          <p:attrName>ppt_y</p:attrName>
                                        </p:attrNameLst>
                                      </p:cBhvr>
                                      <p:tavLst>
                                        <p:tav tm="0">
                                          <p:val>
                                            <p:strVal val="#ppt_y+.1"/>
                                          </p:val>
                                        </p:tav>
                                        <p:tav tm="100000">
                                          <p:val>
                                            <p:strVal val="#ppt_y"/>
                                          </p:val>
                                        </p:tav>
                                      </p:tavLst>
                                    </p:anim>
                                  </p:childTnLst>
                                </p:cTn>
                              </p:par>
                              <p:par>
                                <p:cTn id="31" presetID="16" presetClass="entr" presetSubtype="21" fill="hold" grpId="0" nodeType="with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barn(inVertical)">
                                      <p:cBhvr>
                                        <p:cTn id="33" dur="500"/>
                                        <p:tgtEl>
                                          <p:spTgt spid="9"/>
                                        </p:tgtEl>
                                      </p:cBhvr>
                                    </p:animEffect>
                                  </p:childTnLst>
                                </p:cTn>
                              </p:par>
                              <p:par>
                                <p:cTn id="34" presetID="16" presetClass="entr" presetSubtype="21" fill="hold" grpId="0" nodeType="with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barn(inVertical)">
                                      <p:cBhvr>
                                        <p:cTn id="36" dur="500"/>
                                        <p:tgtEl>
                                          <p:spTgt spid="10"/>
                                        </p:tgtEl>
                                      </p:cBhvr>
                                    </p:animEffect>
                                  </p:childTnLst>
                                </p:cTn>
                              </p:par>
                              <p:par>
                                <p:cTn id="37" presetID="16" presetClass="entr" presetSubtype="21" fill="hold" grpId="0" nodeType="withEffect">
                                  <p:stCondLst>
                                    <p:cond delay="0"/>
                                  </p:stCondLst>
                                  <p:childTnLst>
                                    <p:set>
                                      <p:cBhvr>
                                        <p:cTn id="38" dur="1" fill="hold">
                                          <p:stCondLst>
                                            <p:cond delay="0"/>
                                          </p:stCondLst>
                                        </p:cTn>
                                        <p:tgtEl>
                                          <p:spTgt spid="11"/>
                                        </p:tgtEl>
                                        <p:attrNameLst>
                                          <p:attrName>style.visibility</p:attrName>
                                        </p:attrNameLst>
                                      </p:cBhvr>
                                      <p:to>
                                        <p:strVal val="visible"/>
                                      </p:to>
                                    </p:set>
                                    <p:animEffect transition="in" filter="barn(inVertical)">
                                      <p:cBhvr>
                                        <p:cTn id="39" dur="500"/>
                                        <p:tgtEl>
                                          <p:spTgt spid="11"/>
                                        </p:tgtEl>
                                      </p:cBhvr>
                                    </p:animEffect>
                                  </p:childTnLst>
                                </p:cTn>
                              </p:par>
                              <p:par>
                                <p:cTn id="40" presetID="16" presetClass="entr" presetSubtype="21" fill="hold" grpId="0" nodeType="with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barn(inVertical)">
                                      <p:cBhvr>
                                        <p:cTn id="42" dur="500"/>
                                        <p:tgtEl>
                                          <p:spTgt spid="12"/>
                                        </p:tgtEl>
                                      </p:cBhvr>
                                    </p:animEffect>
                                  </p:childTnLst>
                                </p:cTn>
                              </p:par>
                            </p:childTnLst>
                          </p:cTn>
                        </p:par>
                      </p:childTnLst>
                    </p:cTn>
                  </p:par>
                  <p:par>
                    <p:cTn id="43" fill="hold">
                      <p:stCondLst>
                        <p:cond delay="indefinite"/>
                      </p:stCondLst>
                      <p:childTnLst>
                        <p:par>
                          <p:cTn id="44" fill="hold">
                            <p:stCondLst>
                              <p:cond delay="0"/>
                            </p:stCondLst>
                            <p:childTnLst>
                              <p:par>
                                <p:cTn id="45" presetID="14" presetClass="entr" presetSubtype="10" fill="hold" grpId="0" nodeType="click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randombar(horizontal)">
                                      <p:cBhvr>
                                        <p:cTn id="47" dur="500"/>
                                        <p:tgtEl>
                                          <p:spTgt spid="13"/>
                                        </p:tgtEl>
                                      </p:cBhvr>
                                    </p:animEffect>
                                  </p:childTnLst>
                                </p:cTn>
                              </p:par>
                              <p:par>
                                <p:cTn id="48" presetID="16" presetClass="entr" presetSubtype="21" fill="hold" grpId="0" nodeType="withEffect">
                                  <p:stCondLst>
                                    <p:cond delay="0"/>
                                  </p:stCondLst>
                                  <p:childTnLst>
                                    <p:set>
                                      <p:cBhvr>
                                        <p:cTn id="49" dur="1" fill="hold">
                                          <p:stCondLst>
                                            <p:cond delay="0"/>
                                          </p:stCondLst>
                                        </p:cTn>
                                        <p:tgtEl>
                                          <p:spTgt spid="14"/>
                                        </p:tgtEl>
                                        <p:attrNameLst>
                                          <p:attrName>style.visibility</p:attrName>
                                        </p:attrNameLst>
                                      </p:cBhvr>
                                      <p:to>
                                        <p:strVal val="visible"/>
                                      </p:to>
                                    </p:set>
                                    <p:animEffect transition="in" filter="barn(inVertical)">
                                      <p:cBhvr>
                                        <p:cTn id="50" dur="500"/>
                                        <p:tgtEl>
                                          <p:spTgt spid="14"/>
                                        </p:tgtEl>
                                      </p:cBhvr>
                                    </p:animEffect>
                                  </p:childTnLst>
                                </p:cTn>
                              </p:par>
                            </p:childTnLst>
                          </p:cTn>
                        </p:par>
                      </p:childTnLst>
                    </p:cTn>
                  </p:par>
                  <p:par>
                    <p:cTn id="51" fill="hold">
                      <p:stCondLst>
                        <p:cond delay="indefinite"/>
                      </p:stCondLst>
                      <p:childTnLst>
                        <p:par>
                          <p:cTn id="52" fill="hold">
                            <p:stCondLst>
                              <p:cond delay="0"/>
                            </p:stCondLst>
                            <p:childTnLst>
                              <p:par>
                                <p:cTn id="53" presetID="53" presetClass="entr" presetSubtype="16" fill="hold" nodeType="clickEffect">
                                  <p:stCondLst>
                                    <p:cond delay="0"/>
                                  </p:stCondLst>
                                  <p:childTnLst>
                                    <p:set>
                                      <p:cBhvr>
                                        <p:cTn id="54" dur="1" fill="hold">
                                          <p:stCondLst>
                                            <p:cond delay="0"/>
                                          </p:stCondLst>
                                        </p:cTn>
                                        <p:tgtEl>
                                          <p:spTgt spid="24"/>
                                        </p:tgtEl>
                                        <p:attrNameLst>
                                          <p:attrName>style.visibility</p:attrName>
                                        </p:attrNameLst>
                                      </p:cBhvr>
                                      <p:to>
                                        <p:strVal val="visible"/>
                                      </p:to>
                                    </p:set>
                                    <p:anim calcmode="lin" valueType="num">
                                      <p:cBhvr>
                                        <p:cTn id="55" dur="500" fill="hold"/>
                                        <p:tgtEl>
                                          <p:spTgt spid="24"/>
                                        </p:tgtEl>
                                        <p:attrNameLst>
                                          <p:attrName>ppt_w</p:attrName>
                                        </p:attrNameLst>
                                      </p:cBhvr>
                                      <p:tavLst>
                                        <p:tav tm="0">
                                          <p:val>
                                            <p:fltVal val="0"/>
                                          </p:val>
                                        </p:tav>
                                        <p:tav tm="100000">
                                          <p:val>
                                            <p:strVal val="#ppt_w"/>
                                          </p:val>
                                        </p:tav>
                                      </p:tavLst>
                                    </p:anim>
                                    <p:anim calcmode="lin" valueType="num">
                                      <p:cBhvr>
                                        <p:cTn id="56" dur="500" fill="hold"/>
                                        <p:tgtEl>
                                          <p:spTgt spid="24"/>
                                        </p:tgtEl>
                                        <p:attrNameLst>
                                          <p:attrName>ppt_h</p:attrName>
                                        </p:attrNameLst>
                                      </p:cBhvr>
                                      <p:tavLst>
                                        <p:tav tm="0">
                                          <p:val>
                                            <p:fltVal val="0"/>
                                          </p:val>
                                        </p:tav>
                                        <p:tav tm="100000">
                                          <p:val>
                                            <p:strVal val="#ppt_h"/>
                                          </p:val>
                                        </p:tav>
                                      </p:tavLst>
                                    </p:anim>
                                    <p:animEffect transition="in" filter="fade">
                                      <p:cBhvr>
                                        <p:cTn id="57" dur="500"/>
                                        <p:tgtEl>
                                          <p:spTgt spid="24"/>
                                        </p:tgtEl>
                                      </p:cBhvr>
                                    </p:animEffect>
                                  </p:childTnLst>
                                </p:cTn>
                              </p:par>
                            </p:childTnLst>
                          </p:cTn>
                        </p:par>
                      </p:childTnLst>
                    </p:cTn>
                  </p:par>
                  <p:par>
                    <p:cTn id="58" fill="hold">
                      <p:stCondLst>
                        <p:cond delay="indefinite"/>
                      </p:stCondLst>
                      <p:childTnLst>
                        <p:par>
                          <p:cTn id="59" fill="hold">
                            <p:stCondLst>
                              <p:cond delay="0"/>
                            </p:stCondLst>
                            <p:childTnLst>
                              <p:par>
                                <p:cTn id="60" presetID="42" presetClass="entr" presetSubtype="0" fill="hold" grpId="0" nodeType="clickEffect">
                                  <p:stCondLst>
                                    <p:cond delay="0"/>
                                  </p:stCondLst>
                                  <p:childTnLst>
                                    <p:set>
                                      <p:cBhvr>
                                        <p:cTn id="61" dur="1" fill="hold">
                                          <p:stCondLst>
                                            <p:cond delay="0"/>
                                          </p:stCondLst>
                                        </p:cTn>
                                        <p:tgtEl>
                                          <p:spTgt spid="16"/>
                                        </p:tgtEl>
                                        <p:attrNameLst>
                                          <p:attrName>style.visibility</p:attrName>
                                        </p:attrNameLst>
                                      </p:cBhvr>
                                      <p:to>
                                        <p:strVal val="visible"/>
                                      </p:to>
                                    </p:set>
                                    <p:animEffect transition="in" filter="fade">
                                      <p:cBhvr>
                                        <p:cTn id="62" dur="1000"/>
                                        <p:tgtEl>
                                          <p:spTgt spid="16"/>
                                        </p:tgtEl>
                                      </p:cBhvr>
                                    </p:animEffect>
                                    <p:anim calcmode="lin" valueType="num">
                                      <p:cBhvr>
                                        <p:cTn id="63" dur="1000" fill="hold"/>
                                        <p:tgtEl>
                                          <p:spTgt spid="16"/>
                                        </p:tgtEl>
                                        <p:attrNameLst>
                                          <p:attrName>ppt_x</p:attrName>
                                        </p:attrNameLst>
                                      </p:cBhvr>
                                      <p:tavLst>
                                        <p:tav tm="0">
                                          <p:val>
                                            <p:strVal val="#ppt_x"/>
                                          </p:val>
                                        </p:tav>
                                        <p:tav tm="100000">
                                          <p:val>
                                            <p:strVal val="#ppt_x"/>
                                          </p:val>
                                        </p:tav>
                                      </p:tavLst>
                                    </p:anim>
                                    <p:anim calcmode="lin" valueType="num">
                                      <p:cBhvr>
                                        <p:cTn id="64"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42" presetClass="entr" presetSubtype="0" fill="hold" grpId="0" nodeType="clickEffect">
                                  <p:stCondLst>
                                    <p:cond delay="0"/>
                                  </p:stCondLst>
                                  <p:childTnLst>
                                    <p:set>
                                      <p:cBhvr>
                                        <p:cTn id="68" dur="1" fill="hold">
                                          <p:stCondLst>
                                            <p:cond delay="0"/>
                                          </p:stCondLst>
                                        </p:cTn>
                                        <p:tgtEl>
                                          <p:spTgt spid="17"/>
                                        </p:tgtEl>
                                        <p:attrNameLst>
                                          <p:attrName>style.visibility</p:attrName>
                                        </p:attrNameLst>
                                      </p:cBhvr>
                                      <p:to>
                                        <p:strVal val="visible"/>
                                      </p:to>
                                    </p:set>
                                    <p:animEffect transition="in" filter="fade">
                                      <p:cBhvr>
                                        <p:cTn id="69" dur="1000"/>
                                        <p:tgtEl>
                                          <p:spTgt spid="17"/>
                                        </p:tgtEl>
                                      </p:cBhvr>
                                    </p:animEffect>
                                    <p:anim calcmode="lin" valueType="num">
                                      <p:cBhvr>
                                        <p:cTn id="70" dur="1000" fill="hold"/>
                                        <p:tgtEl>
                                          <p:spTgt spid="17"/>
                                        </p:tgtEl>
                                        <p:attrNameLst>
                                          <p:attrName>ppt_x</p:attrName>
                                        </p:attrNameLst>
                                      </p:cBhvr>
                                      <p:tavLst>
                                        <p:tav tm="0">
                                          <p:val>
                                            <p:strVal val="#ppt_x"/>
                                          </p:val>
                                        </p:tav>
                                        <p:tav tm="100000">
                                          <p:val>
                                            <p:strVal val="#ppt_x"/>
                                          </p:val>
                                        </p:tav>
                                      </p:tavLst>
                                    </p:anim>
                                    <p:anim calcmode="lin" valueType="num">
                                      <p:cBhvr>
                                        <p:cTn id="71"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72" fill="hold">
                      <p:stCondLst>
                        <p:cond delay="indefinite"/>
                      </p:stCondLst>
                      <p:childTnLst>
                        <p:par>
                          <p:cTn id="73" fill="hold">
                            <p:stCondLst>
                              <p:cond delay="0"/>
                            </p:stCondLst>
                            <p:childTnLst>
                              <p:par>
                                <p:cTn id="74" presetID="42" presetClass="entr" presetSubtype="0" fill="hold" grpId="0" nodeType="clickEffect">
                                  <p:stCondLst>
                                    <p:cond delay="0"/>
                                  </p:stCondLst>
                                  <p:childTnLst>
                                    <p:set>
                                      <p:cBhvr>
                                        <p:cTn id="75" dur="1" fill="hold">
                                          <p:stCondLst>
                                            <p:cond delay="0"/>
                                          </p:stCondLst>
                                        </p:cTn>
                                        <p:tgtEl>
                                          <p:spTgt spid="18"/>
                                        </p:tgtEl>
                                        <p:attrNameLst>
                                          <p:attrName>style.visibility</p:attrName>
                                        </p:attrNameLst>
                                      </p:cBhvr>
                                      <p:to>
                                        <p:strVal val="visible"/>
                                      </p:to>
                                    </p:set>
                                    <p:animEffect transition="in" filter="fade">
                                      <p:cBhvr>
                                        <p:cTn id="76" dur="1000"/>
                                        <p:tgtEl>
                                          <p:spTgt spid="18"/>
                                        </p:tgtEl>
                                      </p:cBhvr>
                                    </p:animEffect>
                                    <p:anim calcmode="lin" valueType="num">
                                      <p:cBhvr>
                                        <p:cTn id="77" dur="1000" fill="hold"/>
                                        <p:tgtEl>
                                          <p:spTgt spid="18"/>
                                        </p:tgtEl>
                                        <p:attrNameLst>
                                          <p:attrName>ppt_x</p:attrName>
                                        </p:attrNameLst>
                                      </p:cBhvr>
                                      <p:tavLst>
                                        <p:tav tm="0">
                                          <p:val>
                                            <p:strVal val="#ppt_x"/>
                                          </p:val>
                                        </p:tav>
                                        <p:tav tm="100000">
                                          <p:val>
                                            <p:strVal val="#ppt_x"/>
                                          </p:val>
                                        </p:tav>
                                      </p:tavLst>
                                    </p:anim>
                                    <p:anim calcmode="lin" valueType="num">
                                      <p:cBhvr>
                                        <p:cTn id="78"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14" presetClass="entr" presetSubtype="10" fill="hold" nodeType="clickEffect">
                                  <p:stCondLst>
                                    <p:cond delay="0"/>
                                  </p:stCondLst>
                                  <p:childTnLst>
                                    <p:set>
                                      <p:cBhvr>
                                        <p:cTn id="82" dur="1" fill="hold">
                                          <p:stCondLst>
                                            <p:cond delay="0"/>
                                          </p:stCondLst>
                                        </p:cTn>
                                        <p:tgtEl>
                                          <p:spTgt spid="8"/>
                                        </p:tgtEl>
                                        <p:attrNameLst>
                                          <p:attrName>style.visibility</p:attrName>
                                        </p:attrNameLst>
                                      </p:cBhvr>
                                      <p:to>
                                        <p:strVal val="visible"/>
                                      </p:to>
                                    </p:set>
                                    <p:animEffect transition="in" filter="randombar(horizontal)">
                                      <p:cBhvr>
                                        <p:cTn id="83" dur="500"/>
                                        <p:tgtEl>
                                          <p:spTgt spid="8"/>
                                        </p:tgtEl>
                                      </p:cBhvr>
                                    </p:animEffect>
                                  </p:childTnLst>
                                </p:cTn>
                              </p:par>
                            </p:childTnLst>
                          </p:cTn>
                        </p:par>
                        <p:par>
                          <p:cTn id="84" fill="hold">
                            <p:stCondLst>
                              <p:cond delay="500"/>
                            </p:stCondLst>
                            <p:childTnLst>
                              <p:par>
                                <p:cTn id="85" presetID="53" presetClass="entr" presetSubtype="16" fill="hold" grpId="0" nodeType="afterEffect">
                                  <p:stCondLst>
                                    <p:cond delay="0"/>
                                  </p:stCondLst>
                                  <p:childTnLst>
                                    <p:set>
                                      <p:cBhvr>
                                        <p:cTn id="86" dur="1" fill="hold">
                                          <p:stCondLst>
                                            <p:cond delay="0"/>
                                          </p:stCondLst>
                                        </p:cTn>
                                        <p:tgtEl>
                                          <p:spTgt spid="21"/>
                                        </p:tgtEl>
                                        <p:attrNameLst>
                                          <p:attrName>style.visibility</p:attrName>
                                        </p:attrNameLst>
                                      </p:cBhvr>
                                      <p:to>
                                        <p:strVal val="visible"/>
                                      </p:to>
                                    </p:set>
                                    <p:anim calcmode="lin" valueType="num">
                                      <p:cBhvr>
                                        <p:cTn id="87" dur="500" fill="hold"/>
                                        <p:tgtEl>
                                          <p:spTgt spid="21"/>
                                        </p:tgtEl>
                                        <p:attrNameLst>
                                          <p:attrName>ppt_w</p:attrName>
                                        </p:attrNameLst>
                                      </p:cBhvr>
                                      <p:tavLst>
                                        <p:tav tm="0">
                                          <p:val>
                                            <p:fltVal val="0"/>
                                          </p:val>
                                        </p:tav>
                                        <p:tav tm="100000">
                                          <p:val>
                                            <p:strVal val="#ppt_w"/>
                                          </p:val>
                                        </p:tav>
                                      </p:tavLst>
                                    </p:anim>
                                    <p:anim calcmode="lin" valueType="num">
                                      <p:cBhvr>
                                        <p:cTn id="88" dur="500" fill="hold"/>
                                        <p:tgtEl>
                                          <p:spTgt spid="21"/>
                                        </p:tgtEl>
                                        <p:attrNameLst>
                                          <p:attrName>ppt_h</p:attrName>
                                        </p:attrNameLst>
                                      </p:cBhvr>
                                      <p:tavLst>
                                        <p:tav tm="0">
                                          <p:val>
                                            <p:fltVal val="0"/>
                                          </p:val>
                                        </p:tav>
                                        <p:tav tm="100000">
                                          <p:val>
                                            <p:strVal val="#ppt_h"/>
                                          </p:val>
                                        </p:tav>
                                      </p:tavLst>
                                    </p:anim>
                                    <p:animEffect transition="in" filter="fade">
                                      <p:cBhvr>
                                        <p:cTn id="89" dur="500"/>
                                        <p:tgtEl>
                                          <p:spTgt spid="21"/>
                                        </p:tgtEl>
                                      </p:cBhvr>
                                    </p:animEffect>
                                  </p:childTnLst>
                                </p:cTn>
                              </p:par>
                            </p:childTnLst>
                          </p:cTn>
                        </p:par>
                      </p:childTnLst>
                    </p:cTn>
                  </p:par>
                  <p:par>
                    <p:cTn id="90" fill="hold">
                      <p:stCondLst>
                        <p:cond delay="indefinite"/>
                      </p:stCondLst>
                      <p:childTnLst>
                        <p:par>
                          <p:cTn id="91" fill="hold">
                            <p:stCondLst>
                              <p:cond delay="0"/>
                            </p:stCondLst>
                            <p:childTnLst>
                              <p:par>
                                <p:cTn id="92" presetID="42" presetClass="entr" presetSubtype="0" fill="hold" grpId="0" nodeType="clickEffect">
                                  <p:stCondLst>
                                    <p:cond delay="0"/>
                                  </p:stCondLst>
                                  <p:childTnLst>
                                    <p:set>
                                      <p:cBhvr>
                                        <p:cTn id="93" dur="1" fill="hold">
                                          <p:stCondLst>
                                            <p:cond delay="0"/>
                                          </p:stCondLst>
                                        </p:cTn>
                                        <p:tgtEl>
                                          <p:spTgt spid="19"/>
                                        </p:tgtEl>
                                        <p:attrNameLst>
                                          <p:attrName>style.visibility</p:attrName>
                                        </p:attrNameLst>
                                      </p:cBhvr>
                                      <p:to>
                                        <p:strVal val="visible"/>
                                      </p:to>
                                    </p:set>
                                    <p:animEffect transition="in" filter="fade">
                                      <p:cBhvr>
                                        <p:cTn id="94" dur="1000"/>
                                        <p:tgtEl>
                                          <p:spTgt spid="19"/>
                                        </p:tgtEl>
                                      </p:cBhvr>
                                    </p:animEffect>
                                    <p:anim calcmode="lin" valueType="num">
                                      <p:cBhvr>
                                        <p:cTn id="95" dur="1000" fill="hold"/>
                                        <p:tgtEl>
                                          <p:spTgt spid="19"/>
                                        </p:tgtEl>
                                        <p:attrNameLst>
                                          <p:attrName>ppt_x</p:attrName>
                                        </p:attrNameLst>
                                      </p:cBhvr>
                                      <p:tavLst>
                                        <p:tav tm="0">
                                          <p:val>
                                            <p:strVal val="#ppt_x"/>
                                          </p:val>
                                        </p:tav>
                                        <p:tav tm="100000">
                                          <p:val>
                                            <p:strVal val="#ppt_x"/>
                                          </p:val>
                                        </p:tav>
                                      </p:tavLst>
                                    </p:anim>
                                    <p:anim calcmode="lin" valueType="num">
                                      <p:cBhvr>
                                        <p:cTn id="96"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97" fill="hold">
                      <p:stCondLst>
                        <p:cond delay="indefinite"/>
                      </p:stCondLst>
                      <p:childTnLst>
                        <p:par>
                          <p:cTn id="98" fill="hold">
                            <p:stCondLst>
                              <p:cond delay="0"/>
                            </p:stCondLst>
                            <p:childTnLst>
                              <p:par>
                                <p:cTn id="99" presetID="42" presetClass="entr" presetSubtype="0" fill="hold" grpId="0" nodeType="clickEffect">
                                  <p:stCondLst>
                                    <p:cond delay="0"/>
                                  </p:stCondLst>
                                  <p:childTnLst>
                                    <p:set>
                                      <p:cBhvr>
                                        <p:cTn id="100" dur="1" fill="hold">
                                          <p:stCondLst>
                                            <p:cond delay="0"/>
                                          </p:stCondLst>
                                        </p:cTn>
                                        <p:tgtEl>
                                          <p:spTgt spid="20"/>
                                        </p:tgtEl>
                                        <p:attrNameLst>
                                          <p:attrName>style.visibility</p:attrName>
                                        </p:attrNameLst>
                                      </p:cBhvr>
                                      <p:to>
                                        <p:strVal val="visible"/>
                                      </p:to>
                                    </p:set>
                                    <p:animEffect transition="in" filter="fade">
                                      <p:cBhvr>
                                        <p:cTn id="101" dur="1000"/>
                                        <p:tgtEl>
                                          <p:spTgt spid="20"/>
                                        </p:tgtEl>
                                      </p:cBhvr>
                                    </p:animEffect>
                                    <p:anim calcmode="lin" valueType="num">
                                      <p:cBhvr>
                                        <p:cTn id="102" dur="1000" fill="hold"/>
                                        <p:tgtEl>
                                          <p:spTgt spid="20"/>
                                        </p:tgtEl>
                                        <p:attrNameLst>
                                          <p:attrName>ppt_x</p:attrName>
                                        </p:attrNameLst>
                                      </p:cBhvr>
                                      <p:tavLst>
                                        <p:tav tm="0">
                                          <p:val>
                                            <p:strVal val="#ppt_x"/>
                                          </p:val>
                                        </p:tav>
                                        <p:tav tm="100000">
                                          <p:val>
                                            <p:strVal val="#ppt_x"/>
                                          </p:val>
                                        </p:tav>
                                      </p:tavLst>
                                    </p:anim>
                                    <p:anim calcmode="lin" valueType="num">
                                      <p:cBhvr>
                                        <p:cTn id="103"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6" grpId="0"/>
      <p:bldP spid="9" grpId="0" animBg="1"/>
      <p:bldP spid="10" grpId="0" animBg="1"/>
      <p:bldP spid="11" grpId="0" animBg="1"/>
      <p:bldP spid="12" grpId="0" animBg="1"/>
      <p:bldP spid="13" grpId="0"/>
      <p:bldP spid="14" grpId="0" animBg="1"/>
      <p:bldP spid="16" grpId="0"/>
      <p:bldP spid="17" grpId="0"/>
      <p:bldP spid="18" grpId="0"/>
      <p:bldP spid="19" grpId="0"/>
      <p:bldP spid="20" grpId="0"/>
      <p:bldP spid="21"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528"/>
          <p:cNvSpPr>
            <a:spLocks noEditPoints="1"/>
          </p:cNvSpPr>
          <p:nvPr/>
        </p:nvSpPr>
        <p:spPr bwMode="auto">
          <a:xfrm>
            <a:off x="0" y="12182"/>
            <a:ext cx="12185194" cy="404690"/>
          </a:xfrm>
          <a:custGeom>
            <a:avLst/>
            <a:gdLst>
              <a:gd name="T0" fmla="*/ 7 w 409"/>
              <a:gd name="T1" fmla="*/ 40 h 138"/>
              <a:gd name="T2" fmla="*/ 5 w 409"/>
              <a:gd name="T3" fmla="*/ 47 h 138"/>
              <a:gd name="T4" fmla="*/ 5 w 409"/>
              <a:gd name="T5" fmla="*/ 51 h 138"/>
              <a:gd name="T6" fmla="*/ 6 w 409"/>
              <a:gd name="T7" fmla="*/ 56 h 138"/>
              <a:gd name="T8" fmla="*/ 3 w 409"/>
              <a:gd name="T9" fmla="*/ 60 h 138"/>
              <a:gd name="T10" fmla="*/ 4 w 409"/>
              <a:gd name="T11" fmla="*/ 67 h 138"/>
              <a:gd name="T12" fmla="*/ 5 w 409"/>
              <a:gd name="T13" fmla="*/ 70 h 138"/>
              <a:gd name="T14" fmla="*/ 11 w 409"/>
              <a:gd name="T15" fmla="*/ 76 h 138"/>
              <a:gd name="T16" fmla="*/ 6 w 409"/>
              <a:gd name="T17" fmla="*/ 80 h 138"/>
              <a:gd name="T18" fmla="*/ 9 w 409"/>
              <a:gd name="T19" fmla="*/ 85 h 138"/>
              <a:gd name="T20" fmla="*/ 5 w 409"/>
              <a:gd name="T21" fmla="*/ 92 h 138"/>
              <a:gd name="T22" fmla="*/ 7 w 409"/>
              <a:gd name="T23" fmla="*/ 97 h 138"/>
              <a:gd name="T24" fmla="*/ 4 w 409"/>
              <a:gd name="T25" fmla="*/ 103 h 138"/>
              <a:gd name="T26" fmla="*/ 7 w 409"/>
              <a:gd name="T27" fmla="*/ 108 h 138"/>
              <a:gd name="T28" fmla="*/ 5 w 409"/>
              <a:gd name="T29" fmla="*/ 114 h 138"/>
              <a:gd name="T30" fmla="*/ 6 w 409"/>
              <a:gd name="T31" fmla="*/ 124 h 138"/>
              <a:gd name="T32" fmla="*/ 163 w 409"/>
              <a:gd name="T33" fmla="*/ 135 h 138"/>
              <a:gd name="T34" fmla="*/ 335 w 409"/>
              <a:gd name="T35" fmla="*/ 138 h 138"/>
              <a:gd name="T36" fmla="*/ 131 w 409"/>
              <a:gd name="T37" fmla="*/ 134 h 138"/>
              <a:gd name="T38" fmla="*/ 176 w 409"/>
              <a:gd name="T39" fmla="*/ 132 h 138"/>
              <a:gd name="T40" fmla="*/ 236 w 409"/>
              <a:gd name="T41" fmla="*/ 132 h 138"/>
              <a:gd name="T42" fmla="*/ 399 w 409"/>
              <a:gd name="T43" fmla="*/ 130 h 138"/>
              <a:gd name="T44" fmla="*/ 393 w 409"/>
              <a:gd name="T45" fmla="*/ 123 h 138"/>
              <a:gd name="T46" fmla="*/ 392 w 409"/>
              <a:gd name="T47" fmla="*/ 116 h 138"/>
              <a:gd name="T48" fmla="*/ 387 w 409"/>
              <a:gd name="T49" fmla="*/ 111 h 138"/>
              <a:gd name="T50" fmla="*/ 402 w 409"/>
              <a:gd name="T51" fmla="*/ 107 h 138"/>
              <a:gd name="T52" fmla="*/ 400 w 409"/>
              <a:gd name="T53" fmla="*/ 98 h 138"/>
              <a:gd name="T54" fmla="*/ 400 w 409"/>
              <a:gd name="T55" fmla="*/ 88 h 138"/>
              <a:gd name="T56" fmla="*/ 393 w 409"/>
              <a:gd name="T57" fmla="*/ 80 h 138"/>
              <a:gd name="T58" fmla="*/ 401 w 409"/>
              <a:gd name="T59" fmla="*/ 73 h 138"/>
              <a:gd name="T60" fmla="*/ 400 w 409"/>
              <a:gd name="T61" fmla="*/ 52 h 138"/>
              <a:gd name="T62" fmla="*/ 397 w 409"/>
              <a:gd name="T63" fmla="*/ 47 h 138"/>
              <a:gd name="T64" fmla="*/ 407 w 409"/>
              <a:gd name="T65" fmla="*/ 38 h 138"/>
              <a:gd name="T66" fmla="*/ 406 w 409"/>
              <a:gd name="T67" fmla="*/ 29 h 138"/>
              <a:gd name="T68" fmla="*/ 399 w 409"/>
              <a:gd name="T69" fmla="*/ 14 h 138"/>
              <a:gd name="T70" fmla="*/ 228 w 409"/>
              <a:gd name="T71" fmla="*/ 7 h 138"/>
              <a:gd name="T72" fmla="*/ 192 w 409"/>
              <a:gd name="T73" fmla="*/ 6 h 138"/>
              <a:gd name="T74" fmla="*/ 128 w 409"/>
              <a:gd name="T75" fmla="*/ 6 h 138"/>
              <a:gd name="T76" fmla="*/ 104 w 409"/>
              <a:gd name="T77" fmla="*/ 6 h 138"/>
              <a:gd name="T78" fmla="*/ 98 w 409"/>
              <a:gd name="T79" fmla="*/ 8 h 138"/>
              <a:gd name="T80" fmla="*/ 8 w 409"/>
              <a:gd name="T81" fmla="*/ 23 h 138"/>
              <a:gd name="T82" fmla="*/ 9 w 409"/>
              <a:gd name="T83" fmla="*/ 34 h 138"/>
              <a:gd name="T84" fmla="*/ 372 w 409"/>
              <a:gd name="T85" fmla="*/ 35 h 138"/>
              <a:gd name="T86" fmla="*/ 372 w 409"/>
              <a:gd name="T87" fmla="*/ 36 h 138"/>
              <a:gd name="T88" fmla="*/ 383 w 409"/>
              <a:gd name="T89" fmla="*/ 15 h 138"/>
              <a:gd name="T90" fmla="*/ 336 w 409"/>
              <a:gd name="T91" fmla="*/ 47 h 138"/>
              <a:gd name="T92" fmla="*/ 315 w 409"/>
              <a:gd name="T93" fmla="*/ 47 h 138"/>
              <a:gd name="T94" fmla="*/ 107 w 409"/>
              <a:gd name="T95" fmla="*/ 8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09" h="138">
                <a:moveTo>
                  <a:pt x="1" y="36"/>
                </a:moveTo>
                <a:cubicBezTo>
                  <a:pt x="3" y="36"/>
                  <a:pt x="6" y="37"/>
                  <a:pt x="7" y="39"/>
                </a:cubicBezTo>
                <a:cubicBezTo>
                  <a:pt x="7" y="40"/>
                  <a:pt x="7" y="40"/>
                  <a:pt x="7" y="40"/>
                </a:cubicBezTo>
                <a:cubicBezTo>
                  <a:pt x="7" y="41"/>
                  <a:pt x="8" y="41"/>
                  <a:pt x="8" y="42"/>
                </a:cubicBezTo>
                <a:cubicBezTo>
                  <a:pt x="7" y="44"/>
                  <a:pt x="4" y="43"/>
                  <a:pt x="2" y="44"/>
                </a:cubicBezTo>
                <a:cubicBezTo>
                  <a:pt x="2" y="47"/>
                  <a:pt x="6" y="44"/>
                  <a:pt x="5" y="47"/>
                </a:cubicBezTo>
                <a:cubicBezTo>
                  <a:pt x="3" y="47"/>
                  <a:pt x="3" y="47"/>
                  <a:pt x="3" y="47"/>
                </a:cubicBezTo>
                <a:cubicBezTo>
                  <a:pt x="4" y="49"/>
                  <a:pt x="8" y="48"/>
                  <a:pt x="9" y="51"/>
                </a:cubicBezTo>
                <a:cubicBezTo>
                  <a:pt x="8" y="52"/>
                  <a:pt x="7" y="51"/>
                  <a:pt x="5" y="51"/>
                </a:cubicBezTo>
                <a:cubicBezTo>
                  <a:pt x="7" y="53"/>
                  <a:pt x="7" y="53"/>
                  <a:pt x="7" y="53"/>
                </a:cubicBezTo>
                <a:cubicBezTo>
                  <a:pt x="6" y="54"/>
                  <a:pt x="6" y="55"/>
                  <a:pt x="5" y="54"/>
                </a:cubicBezTo>
                <a:cubicBezTo>
                  <a:pt x="6" y="56"/>
                  <a:pt x="6" y="56"/>
                  <a:pt x="6" y="56"/>
                </a:cubicBezTo>
                <a:cubicBezTo>
                  <a:pt x="3" y="57"/>
                  <a:pt x="3" y="57"/>
                  <a:pt x="3" y="57"/>
                </a:cubicBezTo>
                <a:cubicBezTo>
                  <a:pt x="5" y="59"/>
                  <a:pt x="5" y="59"/>
                  <a:pt x="5" y="59"/>
                </a:cubicBezTo>
                <a:cubicBezTo>
                  <a:pt x="3" y="60"/>
                  <a:pt x="3" y="60"/>
                  <a:pt x="3" y="60"/>
                </a:cubicBezTo>
                <a:cubicBezTo>
                  <a:pt x="6" y="61"/>
                  <a:pt x="9" y="62"/>
                  <a:pt x="11" y="64"/>
                </a:cubicBezTo>
                <a:cubicBezTo>
                  <a:pt x="4" y="65"/>
                  <a:pt x="4" y="65"/>
                  <a:pt x="4" y="65"/>
                </a:cubicBezTo>
                <a:cubicBezTo>
                  <a:pt x="4" y="66"/>
                  <a:pt x="4" y="67"/>
                  <a:pt x="4" y="67"/>
                </a:cubicBezTo>
                <a:cubicBezTo>
                  <a:pt x="3" y="67"/>
                  <a:pt x="3" y="67"/>
                  <a:pt x="3" y="67"/>
                </a:cubicBezTo>
                <a:cubicBezTo>
                  <a:pt x="4" y="68"/>
                  <a:pt x="7" y="68"/>
                  <a:pt x="9" y="69"/>
                </a:cubicBezTo>
                <a:cubicBezTo>
                  <a:pt x="7" y="70"/>
                  <a:pt x="5" y="69"/>
                  <a:pt x="5" y="70"/>
                </a:cubicBezTo>
                <a:cubicBezTo>
                  <a:pt x="6" y="72"/>
                  <a:pt x="8" y="70"/>
                  <a:pt x="8" y="72"/>
                </a:cubicBezTo>
                <a:cubicBezTo>
                  <a:pt x="6" y="73"/>
                  <a:pt x="5" y="71"/>
                  <a:pt x="4" y="73"/>
                </a:cubicBezTo>
                <a:cubicBezTo>
                  <a:pt x="11" y="76"/>
                  <a:pt x="11" y="76"/>
                  <a:pt x="11" y="76"/>
                </a:cubicBezTo>
                <a:cubicBezTo>
                  <a:pt x="10" y="78"/>
                  <a:pt x="9" y="77"/>
                  <a:pt x="7" y="77"/>
                </a:cubicBezTo>
                <a:cubicBezTo>
                  <a:pt x="7" y="77"/>
                  <a:pt x="7" y="77"/>
                  <a:pt x="7" y="77"/>
                </a:cubicBezTo>
                <a:cubicBezTo>
                  <a:pt x="6" y="78"/>
                  <a:pt x="7" y="79"/>
                  <a:pt x="6" y="80"/>
                </a:cubicBezTo>
                <a:cubicBezTo>
                  <a:pt x="7" y="81"/>
                  <a:pt x="7" y="81"/>
                  <a:pt x="7" y="81"/>
                </a:cubicBezTo>
                <a:cubicBezTo>
                  <a:pt x="6" y="82"/>
                  <a:pt x="3" y="80"/>
                  <a:pt x="4" y="83"/>
                </a:cubicBezTo>
                <a:cubicBezTo>
                  <a:pt x="5" y="84"/>
                  <a:pt x="7" y="84"/>
                  <a:pt x="9" y="85"/>
                </a:cubicBezTo>
                <a:cubicBezTo>
                  <a:pt x="7" y="85"/>
                  <a:pt x="7" y="89"/>
                  <a:pt x="4" y="88"/>
                </a:cubicBezTo>
                <a:cubicBezTo>
                  <a:pt x="5" y="90"/>
                  <a:pt x="7" y="89"/>
                  <a:pt x="8" y="91"/>
                </a:cubicBezTo>
                <a:cubicBezTo>
                  <a:pt x="7" y="91"/>
                  <a:pt x="6" y="92"/>
                  <a:pt x="5" y="92"/>
                </a:cubicBezTo>
                <a:cubicBezTo>
                  <a:pt x="6" y="93"/>
                  <a:pt x="6" y="93"/>
                  <a:pt x="6" y="93"/>
                </a:cubicBezTo>
                <a:cubicBezTo>
                  <a:pt x="5" y="93"/>
                  <a:pt x="5" y="94"/>
                  <a:pt x="5" y="94"/>
                </a:cubicBezTo>
                <a:cubicBezTo>
                  <a:pt x="5" y="96"/>
                  <a:pt x="7" y="94"/>
                  <a:pt x="7" y="97"/>
                </a:cubicBezTo>
                <a:cubicBezTo>
                  <a:pt x="6" y="98"/>
                  <a:pt x="6" y="97"/>
                  <a:pt x="5" y="98"/>
                </a:cubicBezTo>
                <a:cubicBezTo>
                  <a:pt x="6" y="100"/>
                  <a:pt x="6" y="100"/>
                  <a:pt x="6" y="100"/>
                </a:cubicBezTo>
                <a:cubicBezTo>
                  <a:pt x="5" y="100"/>
                  <a:pt x="4" y="101"/>
                  <a:pt x="4" y="103"/>
                </a:cubicBezTo>
                <a:cubicBezTo>
                  <a:pt x="5" y="104"/>
                  <a:pt x="6" y="104"/>
                  <a:pt x="7" y="106"/>
                </a:cubicBezTo>
                <a:cubicBezTo>
                  <a:pt x="6" y="107"/>
                  <a:pt x="5" y="106"/>
                  <a:pt x="5" y="106"/>
                </a:cubicBezTo>
                <a:cubicBezTo>
                  <a:pt x="7" y="108"/>
                  <a:pt x="7" y="108"/>
                  <a:pt x="7" y="108"/>
                </a:cubicBezTo>
                <a:cubicBezTo>
                  <a:pt x="6" y="110"/>
                  <a:pt x="4" y="109"/>
                  <a:pt x="3" y="110"/>
                </a:cubicBezTo>
                <a:cubicBezTo>
                  <a:pt x="4" y="112"/>
                  <a:pt x="7" y="110"/>
                  <a:pt x="8" y="113"/>
                </a:cubicBezTo>
                <a:cubicBezTo>
                  <a:pt x="7" y="115"/>
                  <a:pt x="6" y="114"/>
                  <a:pt x="5" y="114"/>
                </a:cubicBezTo>
                <a:cubicBezTo>
                  <a:pt x="7" y="115"/>
                  <a:pt x="6" y="118"/>
                  <a:pt x="5" y="119"/>
                </a:cubicBezTo>
                <a:cubicBezTo>
                  <a:pt x="5" y="119"/>
                  <a:pt x="6" y="119"/>
                  <a:pt x="7" y="120"/>
                </a:cubicBezTo>
                <a:cubicBezTo>
                  <a:pt x="6" y="121"/>
                  <a:pt x="7" y="123"/>
                  <a:pt x="6" y="124"/>
                </a:cubicBezTo>
                <a:cubicBezTo>
                  <a:pt x="10" y="131"/>
                  <a:pt x="17" y="129"/>
                  <a:pt x="22" y="132"/>
                </a:cubicBezTo>
                <a:cubicBezTo>
                  <a:pt x="69" y="134"/>
                  <a:pt x="69" y="134"/>
                  <a:pt x="69" y="134"/>
                </a:cubicBezTo>
                <a:cubicBezTo>
                  <a:pt x="163" y="135"/>
                  <a:pt x="163" y="135"/>
                  <a:pt x="163" y="135"/>
                </a:cubicBezTo>
                <a:cubicBezTo>
                  <a:pt x="245" y="137"/>
                  <a:pt x="245" y="137"/>
                  <a:pt x="245" y="137"/>
                </a:cubicBezTo>
                <a:cubicBezTo>
                  <a:pt x="269" y="138"/>
                  <a:pt x="269" y="138"/>
                  <a:pt x="269" y="138"/>
                </a:cubicBezTo>
                <a:cubicBezTo>
                  <a:pt x="335" y="138"/>
                  <a:pt x="335" y="138"/>
                  <a:pt x="335" y="138"/>
                </a:cubicBezTo>
                <a:cubicBezTo>
                  <a:pt x="345" y="137"/>
                  <a:pt x="355" y="137"/>
                  <a:pt x="365" y="135"/>
                </a:cubicBezTo>
                <a:cubicBezTo>
                  <a:pt x="319" y="137"/>
                  <a:pt x="276" y="137"/>
                  <a:pt x="230" y="136"/>
                </a:cubicBezTo>
                <a:cubicBezTo>
                  <a:pt x="131" y="134"/>
                  <a:pt x="131" y="134"/>
                  <a:pt x="131" y="134"/>
                </a:cubicBezTo>
                <a:cubicBezTo>
                  <a:pt x="122" y="135"/>
                  <a:pt x="112" y="135"/>
                  <a:pt x="103" y="133"/>
                </a:cubicBezTo>
                <a:cubicBezTo>
                  <a:pt x="168" y="133"/>
                  <a:pt x="168" y="133"/>
                  <a:pt x="168" y="133"/>
                </a:cubicBezTo>
                <a:cubicBezTo>
                  <a:pt x="170" y="132"/>
                  <a:pt x="174" y="134"/>
                  <a:pt x="176" y="132"/>
                </a:cubicBezTo>
                <a:cubicBezTo>
                  <a:pt x="209" y="132"/>
                  <a:pt x="209" y="132"/>
                  <a:pt x="209" y="132"/>
                </a:cubicBezTo>
                <a:cubicBezTo>
                  <a:pt x="210" y="133"/>
                  <a:pt x="210" y="133"/>
                  <a:pt x="210" y="133"/>
                </a:cubicBezTo>
                <a:cubicBezTo>
                  <a:pt x="218" y="133"/>
                  <a:pt x="228" y="134"/>
                  <a:pt x="236" y="132"/>
                </a:cubicBezTo>
                <a:cubicBezTo>
                  <a:pt x="301" y="133"/>
                  <a:pt x="301" y="133"/>
                  <a:pt x="301" y="133"/>
                </a:cubicBezTo>
                <a:cubicBezTo>
                  <a:pt x="322" y="130"/>
                  <a:pt x="344" y="136"/>
                  <a:pt x="367" y="133"/>
                </a:cubicBezTo>
                <a:cubicBezTo>
                  <a:pt x="378" y="131"/>
                  <a:pt x="389" y="131"/>
                  <a:pt x="399" y="130"/>
                </a:cubicBezTo>
                <a:cubicBezTo>
                  <a:pt x="400" y="128"/>
                  <a:pt x="402" y="129"/>
                  <a:pt x="403" y="128"/>
                </a:cubicBezTo>
                <a:cubicBezTo>
                  <a:pt x="394" y="127"/>
                  <a:pt x="386" y="124"/>
                  <a:pt x="377" y="124"/>
                </a:cubicBezTo>
                <a:cubicBezTo>
                  <a:pt x="383" y="123"/>
                  <a:pt x="388" y="121"/>
                  <a:pt x="393" y="123"/>
                </a:cubicBezTo>
                <a:cubicBezTo>
                  <a:pt x="396" y="121"/>
                  <a:pt x="400" y="121"/>
                  <a:pt x="403" y="121"/>
                </a:cubicBezTo>
                <a:cubicBezTo>
                  <a:pt x="403" y="121"/>
                  <a:pt x="403" y="120"/>
                  <a:pt x="403" y="120"/>
                </a:cubicBezTo>
                <a:cubicBezTo>
                  <a:pt x="400" y="119"/>
                  <a:pt x="395" y="118"/>
                  <a:pt x="392" y="116"/>
                </a:cubicBezTo>
                <a:cubicBezTo>
                  <a:pt x="395" y="114"/>
                  <a:pt x="398" y="117"/>
                  <a:pt x="402" y="116"/>
                </a:cubicBezTo>
                <a:cubicBezTo>
                  <a:pt x="398" y="114"/>
                  <a:pt x="393" y="114"/>
                  <a:pt x="388" y="113"/>
                </a:cubicBezTo>
                <a:cubicBezTo>
                  <a:pt x="387" y="111"/>
                  <a:pt x="387" y="111"/>
                  <a:pt x="387" y="111"/>
                </a:cubicBezTo>
                <a:cubicBezTo>
                  <a:pt x="388" y="109"/>
                  <a:pt x="390" y="112"/>
                  <a:pt x="392" y="111"/>
                </a:cubicBezTo>
                <a:cubicBezTo>
                  <a:pt x="390" y="109"/>
                  <a:pt x="385" y="111"/>
                  <a:pt x="382" y="109"/>
                </a:cubicBezTo>
                <a:cubicBezTo>
                  <a:pt x="389" y="107"/>
                  <a:pt x="396" y="111"/>
                  <a:pt x="402" y="107"/>
                </a:cubicBezTo>
                <a:cubicBezTo>
                  <a:pt x="401" y="106"/>
                  <a:pt x="401" y="106"/>
                  <a:pt x="401" y="106"/>
                </a:cubicBezTo>
                <a:cubicBezTo>
                  <a:pt x="403" y="106"/>
                  <a:pt x="401" y="104"/>
                  <a:pt x="401" y="102"/>
                </a:cubicBezTo>
                <a:cubicBezTo>
                  <a:pt x="399" y="101"/>
                  <a:pt x="403" y="98"/>
                  <a:pt x="400" y="98"/>
                </a:cubicBezTo>
                <a:cubicBezTo>
                  <a:pt x="401" y="97"/>
                  <a:pt x="402" y="97"/>
                  <a:pt x="401" y="95"/>
                </a:cubicBezTo>
                <a:cubicBezTo>
                  <a:pt x="398" y="94"/>
                  <a:pt x="396" y="91"/>
                  <a:pt x="393" y="89"/>
                </a:cubicBezTo>
                <a:cubicBezTo>
                  <a:pt x="400" y="88"/>
                  <a:pt x="400" y="88"/>
                  <a:pt x="400" y="88"/>
                </a:cubicBezTo>
                <a:cubicBezTo>
                  <a:pt x="399" y="86"/>
                  <a:pt x="395" y="87"/>
                  <a:pt x="393" y="85"/>
                </a:cubicBezTo>
                <a:cubicBezTo>
                  <a:pt x="394" y="82"/>
                  <a:pt x="398" y="84"/>
                  <a:pt x="400" y="84"/>
                </a:cubicBezTo>
                <a:cubicBezTo>
                  <a:pt x="398" y="81"/>
                  <a:pt x="395" y="83"/>
                  <a:pt x="393" y="80"/>
                </a:cubicBezTo>
                <a:cubicBezTo>
                  <a:pt x="396" y="79"/>
                  <a:pt x="401" y="81"/>
                  <a:pt x="403" y="78"/>
                </a:cubicBezTo>
                <a:cubicBezTo>
                  <a:pt x="399" y="75"/>
                  <a:pt x="399" y="75"/>
                  <a:pt x="399" y="75"/>
                </a:cubicBezTo>
                <a:cubicBezTo>
                  <a:pt x="401" y="73"/>
                  <a:pt x="401" y="73"/>
                  <a:pt x="401" y="73"/>
                </a:cubicBezTo>
                <a:cubicBezTo>
                  <a:pt x="399" y="72"/>
                  <a:pt x="397" y="71"/>
                  <a:pt x="397" y="69"/>
                </a:cubicBezTo>
                <a:cubicBezTo>
                  <a:pt x="399" y="68"/>
                  <a:pt x="401" y="68"/>
                  <a:pt x="403" y="67"/>
                </a:cubicBezTo>
                <a:cubicBezTo>
                  <a:pt x="401" y="63"/>
                  <a:pt x="405" y="55"/>
                  <a:pt x="400" y="52"/>
                </a:cubicBezTo>
                <a:cubicBezTo>
                  <a:pt x="400" y="51"/>
                  <a:pt x="399" y="50"/>
                  <a:pt x="400" y="49"/>
                </a:cubicBezTo>
                <a:cubicBezTo>
                  <a:pt x="401" y="49"/>
                  <a:pt x="401" y="49"/>
                  <a:pt x="401" y="49"/>
                </a:cubicBezTo>
                <a:cubicBezTo>
                  <a:pt x="397" y="47"/>
                  <a:pt x="397" y="47"/>
                  <a:pt x="397" y="47"/>
                </a:cubicBezTo>
                <a:cubicBezTo>
                  <a:pt x="397" y="43"/>
                  <a:pt x="400" y="45"/>
                  <a:pt x="402" y="44"/>
                </a:cubicBezTo>
                <a:cubicBezTo>
                  <a:pt x="397" y="39"/>
                  <a:pt x="389" y="41"/>
                  <a:pt x="383" y="37"/>
                </a:cubicBezTo>
                <a:cubicBezTo>
                  <a:pt x="391" y="36"/>
                  <a:pt x="399" y="40"/>
                  <a:pt x="407" y="38"/>
                </a:cubicBezTo>
                <a:cubicBezTo>
                  <a:pt x="408" y="34"/>
                  <a:pt x="404" y="34"/>
                  <a:pt x="403" y="31"/>
                </a:cubicBezTo>
                <a:cubicBezTo>
                  <a:pt x="400" y="30"/>
                  <a:pt x="397" y="30"/>
                  <a:pt x="395" y="28"/>
                </a:cubicBezTo>
                <a:cubicBezTo>
                  <a:pt x="398" y="27"/>
                  <a:pt x="403" y="29"/>
                  <a:pt x="406" y="29"/>
                </a:cubicBezTo>
                <a:cubicBezTo>
                  <a:pt x="406" y="29"/>
                  <a:pt x="407" y="29"/>
                  <a:pt x="407" y="28"/>
                </a:cubicBezTo>
                <a:cubicBezTo>
                  <a:pt x="404" y="27"/>
                  <a:pt x="409" y="21"/>
                  <a:pt x="404" y="22"/>
                </a:cubicBezTo>
                <a:cubicBezTo>
                  <a:pt x="405" y="17"/>
                  <a:pt x="402" y="15"/>
                  <a:pt x="399" y="14"/>
                </a:cubicBezTo>
                <a:cubicBezTo>
                  <a:pt x="381" y="10"/>
                  <a:pt x="381" y="10"/>
                  <a:pt x="381" y="10"/>
                </a:cubicBezTo>
                <a:cubicBezTo>
                  <a:pt x="295" y="9"/>
                  <a:pt x="295" y="9"/>
                  <a:pt x="295" y="9"/>
                </a:cubicBezTo>
                <a:cubicBezTo>
                  <a:pt x="272" y="10"/>
                  <a:pt x="249" y="10"/>
                  <a:pt x="228" y="7"/>
                </a:cubicBezTo>
                <a:cubicBezTo>
                  <a:pt x="227" y="6"/>
                  <a:pt x="227" y="6"/>
                  <a:pt x="227" y="6"/>
                </a:cubicBezTo>
                <a:cubicBezTo>
                  <a:pt x="214" y="8"/>
                  <a:pt x="203" y="0"/>
                  <a:pt x="191" y="6"/>
                </a:cubicBezTo>
                <a:cubicBezTo>
                  <a:pt x="192" y="6"/>
                  <a:pt x="192" y="6"/>
                  <a:pt x="192" y="6"/>
                </a:cubicBezTo>
                <a:cubicBezTo>
                  <a:pt x="191" y="7"/>
                  <a:pt x="191" y="7"/>
                  <a:pt x="191" y="7"/>
                </a:cubicBezTo>
                <a:cubicBezTo>
                  <a:pt x="179" y="6"/>
                  <a:pt x="167" y="4"/>
                  <a:pt x="154" y="5"/>
                </a:cubicBezTo>
                <a:cubicBezTo>
                  <a:pt x="146" y="5"/>
                  <a:pt x="137" y="7"/>
                  <a:pt x="128" y="6"/>
                </a:cubicBezTo>
                <a:cubicBezTo>
                  <a:pt x="125" y="4"/>
                  <a:pt x="120" y="3"/>
                  <a:pt x="116" y="3"/>
                </a:cubicBezTo>
                <a:cubicBezTo>
                  <a:pt x="111" y="2"/>
                  <a:pt x="106" y="2"/>
                  <a:pt x="101" y="4"/>
                </a:cubicBezTo>
                <a:cubicBezTo>
                  <a:pt x="104" y="6"/>
                  <a:pt x="104" y="6"/>
                  <a:pt x="104" y="6"/>
                </a:cubicBezTo>
                <a:cubicBezTo>
                  <a:pt x="97" y="9"/>
                  <a:pt x="93" y="0"/>
                  <a:pt x="86" y="4"/>
                </a:cubicBezTo>
                <a:cubicBezTo>
                  <a:pt x="84" y="5"/>
                  <a:pt x="84" y="5"/>
                  <a:pt x="84" y="5"/>
                </a:cubicBezTo>
                <a:cubicBezTo>
                  <a:pt x="88" y="8"/>
                  <a:pt x="94" y="6"/>
                  <a:pt x="98" y="8"/>
                </a:cubicBezTo>
                <a:cubicBezTo>
                  <a:pt x="74" y="7"/>
                  <a:pt x="49" y="10"/>
                  <a:pt x="25" y="13"/>
                </a:cubicBezTo>
                <a:cubicBezTo>
                  <a:pt x="17" y="13"/>
                  <a:pt x="7" y="14"/>
                  <a:pt x="2" y="22"/>
                </a:cubicBezTo>
                <a:cubicBezTo>
                  <a:pt x="4" y="23"/>
                  <a:pt x="6" y="20"/>
                  <a:pt x="8" y="23"/>
                </a:cubicBezTo>
                <a:cubicBezTo>
                  <a:pt x="7" y="27"/>
                  <a:pt x="2" y="25"/>
                  <a:pt x="3" y="29"/>
                </a:cubicBezTo>
                <a:cubicBezTo>
                  <a:pt x="0" y="30"/>
                  <a:pt x="0" y="30"/>
                  <a:pt x="0" y="30"/>
                </a:cubicBezTo>
                <a:cubicBezTo>
                  <a:pt x="2" y="34"/>
                  <a:pt x="7" y="30"/>
                  <a:pt x="9" y="34"/>
                </a:cubicBezTo>
                <a:cubicBezTo>
                  <a:pt x="7" y="36"/>
                  <a:pt x="4" y="34"/>
                  <a:pt x="1" y="36"/>
                </a:cubicBezTo>
                <a:close/>
                <a:moveTo>
                  <a:pt x="372" y="36"/>
                </a:moveTo>
                <a:cubicBezTo>
                  <a:pt x="372" y="35"/>
                  <a:pt x="372" y="35"/>
                  <a:pt x="372" y="35"/>
                </a:cubicBezTo>
                <a:cubicBezTo>
                  <a:pt x="374" y="36"/>
                  <a:pt x="376" y="36"/>
                  <a:pt x="379" y="36"/>
                </a:cubicBezTo>
                <a:cubicBezTo>
                  <a:pt x="380" y="38"/>
                  <a:pt x="382" y="38"/>
                  <a:pt x="383" y="38"/>
                </a:cubicBezTo>
                <a:cubicBezTo>
                  <a:pt x="379" y="38"/>
                  <a:pt x="375" y="38"/>
                  <a:pt x="372" y="36"/>
                </a:cubicBezTo>
                <a:close/>
                <a:moveTo>
                  <a:pt x="360" y="14"/>
                </a:moveTo>
                <a:cubicBezTo>
                  <a:pt x="373" y="14"/>
                  <a:pt x="373" y="14"/>
                  <a:pt x="373" y="14"/>
                </a:cubicBezTo>
                <a:cubicBezTo>
                  <a:pt x="383" y="15"/>
                  <a:pt x="383" y="15"/>
                  <a:pt x="383" y="15"/>
                </a:cubicBezTo>
                <a:lnTo>
                  <a:pt x="360" y="14"/>
                </a:lnTo>
                <a:close/>
                <a:moveTo>
                  <a:pt x="315" y="47"/>
                </a:moveTo>
                <a:cubicBezTo>
                  <a:pt x="336" y="47"/>
                  <a:pt x="336" y="47"/>
                  <a:pt x="336" y="47"/>
                </a:cubicBezTo>
                <a:cubicBezTo>
                  <a:pt x="343" y="46"/>
                  <a:pt x="350" y="46"/>
                  <a:pt x="358" y="46"/>
                </a:cubicBezTo>
                <a:cubicBezTo>
                  <a:pt x="336" y="47"/>
                  <a:pt x="336" y="47"/>
                  <a:pt x="336" y="47"/>
                </a:cubicBezTo>
                <a:cubicBezTo>
                  <a:pt x="329" y="47"/>
                  <a:pt x="322" y="47"/>
                  <a:pt x="315" y="47"/>
                </a:cubicBezTo>
                <a:close/>
                <a:moveTo>
                  <a:pt x="107" y="7"/>
                </a:moveTo>
                <a:cubicBezTo>
                  <a:pt x="108" y="6"/>
                  <a:pt x="109" y="7"/>
                  <a:pt x="110" y="8"/>
                </a:cubicBezTo>
                <a:cubicBezTo>
                  <a:pt x="107" y="8"/>
                  <a:pt x="107" y="8"/>
                  <a:pt x="107" y="8"/>
                </a:cubicBezTo>
                <a:lnTo>
                  <a:pt x="107" y="7"/>
                </a:lnTo>
                <a:close/>
              </a:path>
            </a:pathLst>
          </a:custGeom>
          <a:solidFill>
            <a:schemeClr val="accent1"/>
          </a:solidFill>
          <a:ln w="9525">
            <a:noFill/>
            <a:round/>
          </a:ln>
        </p:spPr>
        <p:txBody>
          <a:bodyPr vert="horz" wrap="square" lIns="91440" tIns="45720" rIns="91440" bIns="45720" numCol="1" anchor="ctr"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Bef>
                <a:spcPct val="50000"/>
              </a:spcBef>
            </a:pPr>
            <a:r>
              <a:rPr lang="zh-CN" altLang="en-US" sz="2000" b="1" dirty="0">
                <a:solidFill>
                  <a:schemeClr val="bg1"/>
                </a:solidFill>
                <a:latin typeface="腾祥嘉丽准粗圆简" panose="01010104010101010101" pitchFamily="2" charset="-122"/>
                <a:ea typeface="腾祥嘉丽准粗圆简" panose="01010104010101010101" pitchFamily="2" charset="-122"/>
              </a:rPr>
              <a:t>第</a:t>
            </a:r>
            <a:r>
              <a:rPr lang="en-US" altLang="zh-CN" sz="2000" b="1" dirty="0">
                <a:solidFill>
                  <a:schemeClr val="bg1"/>
                </a:solidFill>
                <a:latin typeface="腾祥嘉丽准粗圆简" panose="01010104010101010101" pitchFamily="2" charset="-122"/>
                <a:ea typeface="腾祥嘉丽准粗圆简" panose="01010104010101010101" pitchFamily="2" charset="-122"/>
              </a:rPr>
              <a:t>5</a:t>
            </a:r>
            <a:r>
              <a:rPr lang="zh-CN" altLang="en-US" sz="2000" b="1" dirty="0">
                <a:solidFill>
                  <a:schemeClr val="bg1"/>
                </a:solidFill>
                <a:latin typeface="腾祥嘉丽准粗圆简" panose="01010104010101010101" pitchFamily="2" charset="-122"/>
                <a:ea typeface="腾祥嘉丽准粗圆简" panose="01010104010101010101" pitchFamily="2" charset="-122"/>
              </a:rPr>
              <a:t>单元 从国共合作到国共对立</a:t>
            </a:r>
            <a:r>
              <a:rPr lang="en-US" altLang="zh-CN" sz="2000" b="1" dirty="0">
                <a:solidFill>
                  <a:schemeClr val="bg1"/>
                </a:solidFill>
                <a:latin typeface="腾祥嘉丽准粗圆简" panose="01010104010101010101" pitchFamily="2" charset="-122"/>
                <a:ea typeface="腾祥嘉丽准粗圆简" panose="01010104010101010101" pitchFamily="2" charset="-122"/>
              </a:rPr>
              <a:t>——</a:t>
            </a:r>
            <a:r>
              <a:rPr lang="zh-CN" altLang="en-US" sz="2000" b="1" dirty="0">
                <a:solidFill>
                  <a:schemeClr val="accent4"/>
                </a:solidFill>
                <a:latin typeface="腾祥嘉丽准粗圆简" panose="01010104010101010101" pitchFamily="2" charset="-122"/>
                <a:ea typeface="腾祥嘉丽准粗圆简" panose="01010104010101010101" pitchFamily="2" charset="-122"/>
              </a:rPr>
              <a:t>知识重难点</a:t>
            </a:r>
            <a:endParaRPr lang="zh-CN" altLang="en-US" sz="2000" b="1" dirty="0">
              <a:solidFill>
                <a:schemeClr val="accent4"/>
              </a:solidFill>
              <a:latin typeface="腾祥嘉丽准粗圆简" panose="01010104010101010101" pitchFamily="2" charset="-122"/>
              <a:ea typeface="腾祥嘉丽准粗圆简" panose="01010104010101010101" pitchFamily="2" charset="-122"/>
            </a:endParaRPr>
          </a:p>
        </p:txBody>
      </p:sp>
      <p:sp>
        <p:nvSpPr>
          <p:cNvPr id="3" name="Freeform 528"/>
          <p:cNvSpPr>
            <a:spLocks noEditPoints="1"/>
          </p:cNvSpPr>
          <p:nvPr/>
        </p:nvSpPr>
        <p:spPr bwMode="auto">
          <a:xfrm>
            <a:off x="0" y="497924"/>
            <a:ext cx="9224280" cy="523316"/>
          </a:xfrm>
          <a:custGeom>
            <a:avLst/>
            <a:gdLst>
              <a:gd name="T0" fmla="*/ 7 w 409"/>
              <a:gd name="T1" fmla="*/ 40 h 138"/>
              <a:gd name="T2" fmla="*/ 5 w 409"/>
              <a:gd name="T3" fmla="*/ 47 h 138"/>
              <a:gd name="T4" fmla="*/ 5 w 409"/>
              <a:gd name="T5" fmla="*/ 51 h 138"/>
              <a:gd name="T6" fmla="*/ 6 w 409"/>
              <a:gd name="T7" fmla="*/ 56 h 138"/>
              <a:gd name="T8" fmla="*/ 3 w 409"/>
              <a:gd name="T9" fmla="*/ 60 h 138"/>
              <a:gd name="T10" fmla="*/ 4 w 409"/>
              <a:gd name="T11" fmla="*/ 67 h 138"/>
              <a:gd name="T12" fmla="*/ 5 w 409"/>
              <a:gd name="T13" fmla="*/ 70 h 138"/>
              <a:gd name="T14" fmla="*/ 11 w 409"/>
              <a:gd name="T15" fmla="*/ 76 h 138"/>
              <a:gd name="T16" fmla="*/ 6 w 409"/>
              <a:gd name="T17" fmla="*/ 80 h 138"/>
              <a:gd name="T18" fmla="*/ 9 w 409"/>
              <a:gd name="T19" fmla="*/ 85 h 138"/>
              <a:gd name="T20" fmla="*/ 5 w 409"/>
              <a:gd name="T21" fmla="*/ 92 h 138"/>
              <a:gd name="T22" fmla="*/ 7 w 409"/>
              <a:gd name="T23" fmla="*/ 97 h 138"/>
              <a:gd name="T24" fmla="*/ 4 w 409"/>
              <a:gd name="T25" fmla="*/ 103 h 138"/>
              <a:gd name="T26" fmla="*/ 7 w 409"/>
              <a:gd name="T27" fmla="*/ 108 h 138"/>
              <a:gd name="T28" fmla="*/ 5 w 409"/>
              <a:gd name="T29" fmla="*/ 114 h 138"/>
              <a:gd name="T30" fmla="*/ 6 w 409"/>
              <a:gd name="T31" fmla="*/ 124 h 138"/>
              <a:gd name="T32" fmla="*/ 163 w 409"/>
              <a:gd name="T33" fmla="*/ 135 h 138"/>
              <a:gd name="T34" fmla="*/ 335 w 409"/>
              <a:gd name="T35" fmla="*/ 138 h 138"/>
              <a:gd name="T36" fmla="*/ 131 w 409"/>
              <a:gd name="T37" fmla="*/ 134 h 138"/>
              <a:gd name="T38" fmla="*/ 176 w 409"/>
              <a:gd name="T39" fmla="*/ 132 h 138"/>
              <a:gd name="T40" fmla="*/ 236 w 409"/>
              <a:gd name="T41" fmla="*/ 132 h 138"/>
              <a:gd name="T42" fmla="*/ 399 w 409"/>
              <a:gd name="T43" fmla="*/ 130 h 138"/>
              <a:gd name="T44" fmla="*/ 393 w 409"/>
              <a:gd name="T45" fmla="*/ 123 h 138"/>
              <a:gd name="T46" fmla="*/ 392 w 409"/>
              <a:gd name="T47" fmla="*/ 116 h 138"/>
              <a:gd name="T48" fmla="*/ 387 w 409"/>
              <a:gd name="T49" fmla="*/ 111 h 138"/>
              <a:gd name="T50" fmla="*/ 402 w 409"/>
              <a:gd name="T51" fmla="*/ 107 h 138"/>
              <a:gd name="T52" fmla="*/ 400 w 409"/>
              <a:gd name="T53" fmla="*/ 98 h 138"/>
              <a:gd name="T54" fmla="*/ 400 w 409"/>
              <a:gd name="T55" fmla="*/ 88 h 138"/>
              <a:gd name="T56" fmla="*/ 393 w 409"/>
              <a:gd name="T57" fmla="*/ 80 h 138"/>
              <a:gd name="T58" fmla="*/ 401 w 409"/>
              <a:gd name="T59" fmla="*/ 73 h 138"/>
              <a:gd name="T60" fmla="*/ 400 w 409"/>
              <a:gd name="T61" fmla="*/ 52 h 138"/>
              <a:gd name="T62" fmla="*/ 397 w 409"/>
              <a:gd name="T63" fmla="*/ 47 h 138"/>
              <a:gd name="T64" fmla="*/ 407 w 409"/>
              <a:gd name="T65" fmla="*/ 38 h 138"/>
              <a:gd name="T66" fmla="*/ 406 w 409"/>
              <a:gd name="T67" fmla="*/ 29 h 138"/>
              <a:gd name="T68" fmla="*/ 399 w 409"/>
              <a:gd name="T69" fmla="*/ 14 h 138"/>
              <a:gd name="T70" fmla="*/ 228 w 409"/>
              <a:gd name="T71" fmla="*/ 7 h 138"/>
              <a:gd name="T72" fmla="*/ 192 w 409"/>
              <a:gd name="T73" fmla="*/ 6 h 138"/>
              <a:gd name="T74" fmla="*/ 128 w 409"/>
              <a:gd name="T75" fmla="*/ 6 h 138"/>
              <a:gd name="T76" fmla="*/ 104 w 409"/>
              <a:gd name="T77" fmla="*/ 6 h 138"/>
              <a:gd name="T78" fmla="*/ 98 w 409"/>
              <a:gd name="T79" fmla="*/ 8 h 138"/>
              <a:gd name="T80" fmla="*/ 8 w 409"/>
              <a:gd name="T81" fmla="*/ 23 h 138"/>
              <a:gd name="T82" fmla="*/ 9 w 409"/>
              <a:gd name="T83" fmla="*/ 34 h 138"/>
              <a:gd name="T84" fmla="*/ 372 w 409"/>
              <a:gd name="T85" fmla="*/ 35 h 138"/>
              <a:gd name="T86" fmla="*/ 372 w 409"/>
              <a:gd name="T87" fmla="*/ 36 h 138"/>
              <a:gd name="T88" fmla="*/ 383 w 409"/>
              <a:gd name="T89" fmla="*/ 15 h 138"/>
              <a:gd name="T90" fmla="*/ 336 w 409"/>
              <a:gd name="T91" fmla="*/ 47 h 138"/>
              <a:gd name="T92" fmla="*/ 315 w 409"/>
              <a:gd name="T93" fmla="*/ 47 h 138"/>
              <a:gd name="T94" fmla="*/ 107 w 409"/>
              <a:gd name="T95" fmla="*/ 8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09" h="138">
                <a:moveTo>
                  <a:pt x="1" y="36"/>
                </a:moveTo>
                <a:cubicBezTo>
                  <a:pt x="3" y="36"/>
                  <a:pt x="6" y="37"/>
                  <a:pt x="7" y="39"/>
                </a:cubicBezTo>
                <a:cubicBezTo>
                  <a:pt x="7" y="40"/>
                  <a:pt x="7" y="40"/>
                  <a:pt x="7" y="40"/>
                </a:cubicBezTo>
                <a:cubicBezTo>
                  <a:pt x="7" y="41"/>
                  <a:pt x="8" y="41"/>
                  <a:pt x="8" y="42"/>
                </a:cubicBezTo>
                <a:cubicBezTo>
                  <a:pt x="7" y="44"/>
                  <a:pt x="4" y="43"/>
                  <a:pt x="2" y="44"/>
                </a:cubicBezTo>
                <a:cubicBezTo>
                  <a:pt x="2" y="47"/>
                  <a:pt x="6" y="44"/>
                  <a:pt x="5" y="47"/>
                </a:cubicBezTo>
                <a:cubicBezTo>
                  <a:pt x="3" y="47"/>
                  <a:pt x="3" y="47"/>
                  <a:pt x="3" y="47"/>
                </a:cubicBezTo>
                <a:cubicBezTo>
                  <a:pt x="4" y="49"/>
                  <a:pt x="8" y="48"/>
                  <a:pt x="9" y="51"/>
                </a:cubicBezTo>
                <a:cubicBezTo>
                  <a:pt x="8" y="52"/>
                  <a:pt x="7" y="51"/>
                  <a:pt x="5" y="51"/>
                </a:cubicBezTo>
                <a:cubicBezTo>
                  <a:pt x="7" y="53"/>
                  <a:pt x="7" y="53"/>
                  <a:pt x="7" y="53"/>
                </a:cubicBezTo>
                <a:cubicBezTo>
                  <a:pt x="6" y="54"/>
                  <a:pt x="6" y="55"/>
                  <a:pt x="5" y="54"/>
                </a:cubicBezTo>
                <a:cubicBezTo>
                  <a:pt x="6" y="56"/>
                  <a:pt x="6" y="56"/>
                  <a:pt x="6" y="56"/>
                </a:cubicBezTo>
                <a:cubicBezTo>
                  <a:pt x="3" y="57"/>
                  <a:pt x="3" y="57"/>
                  <a:pt x="3" y="57"/>
                </a:cubicBezTo>
                <a:cubicBezTo>
                  <a:pt x="5" y="59"/>
                  <a:pt x="5" y="59"/>
                  <a:pt x="5" y="59"/>
                </a:cubicBezTo>
                <a:cubicBezTo>
                  <a:pt x="3" y="60"/>
                  <a:pt x="3" y="60"/>
                  <a:pt x="3" y="60"/>
                </a:cubicBezTo>
                <a:cubicBezTo>
                  <a:pt x="6" y="61"/>
                  <a:pt x="9" y="62"/>
                  <a:pt x="11" y="64"/>
                </a:cubicBezTo>
                <a:cubicBezTo>
                  <a:pt x="4" y="65"/>
                  <a:pt x="4" y="65"/>
                  <a:pt x="4" y="65"/>
                </a:cubicBezTo>
                <a:cubicBezTo>
                  <a:pt x="4" y="66"/>
                  <a:pt x="4" y="67"/>
                  <a:pt x="4" y="67"/>
                </a:cubicBezTo>
                <a:cubicBezTo>
                  <a:pt x="3" y="67"/>
                  <a:pt x="3" y="67"/>
                  <a:pt x="3" y="67"/>
                </a:cubicBezTo>
                <a:cubicBezTo>
                  <a:pt x="4" y="68"/>
                  <a:pt x="7" y="68"/>
                  <a:pt x="9" y="69"/>
                </a:cubicBezTo>
                <a:cubicBezTo>
                  <a:pt x="7" y="70"/>
                  <a:pt x="5" y="69"/>
                  <a:pt x="5" y="70"/>
                </a:cubicBezTo>
                <a:cubicBezTo>
                  <a:pt x="6" y="72"/>
                  <a:pt x="8" y="70"/>
                  <a:pt x="8" y="72"/>
                </a:cubicBezTo>
                <a:cubicBezTo>
                  <a:pt x="6" y="73"/>
                  <a:pt x="5" y="71"/>
                  <a:pt x="4" y="73"/>
                </a:cubicBezTo>
                <a:cubicBezTo>
                  <a:pt x="11" y="76"/>
                  <a:pt x="11" y="76"/>
                  <a:pt x="11" y="76"/>
                </a:cubicBezTo>
                <a:cubicBezTo>
                  <a:pt x="10" y="78"/>
                  <a:pt x="9" y="77"/>
                  <a:pt x="7" y="77"/>
                </a:cubicBezTo>
                <a:cubicBezTo>
                  <a:pt x="7" y="77"/>
                  <a:pt x="7" y="77"/>
                  <a:pt x="7" y="77"/>
                </a:cubicBezTo>
                <a:cubicBezTo>
                  <a:pt x="6" y="78"/>
                  <a:pt x="7" y="79"/>
                  <a:pt x="6" y="80"/>
                </a:cubicBezTo>
                <a:cubicBezTo>
                  <a:pt x="7" y="81"/>
                  <a:pt x="7" y="81"/>
                  <a:pt x="7" y="81"/>
                </a:cubicBezTo>
                <a:cubicBezTo>
                  <a:pt x="6" y="82"/>
                  <a:pt x="3" y="80"/>
                  <a:pt x="4" y="83"/>
                </a:cubicBezTo>
                <a:cubicBezTo>
                  <a:pt x="5" y="84"/>
                  <a:pt x="7" y="84"/>
                  <a:pt x="9" y="85"/>
                </a:cubicBezTo>
                <a:cubicBezTo>
                  <a:pt x="7" y="85"/>
                  <a:pt x="7" y="89"/>
                  <a:pt x="4" y="88"/>
                </a:cubicBezTo>
                <a:cubicBezTo>
                  <a:pt x="5" y="90"/>
                  <a:pt x="7" y="89"/>
                  <a:pt x="8" y="91"/>
                </a:cubicBezTo>
                <a:cubicBezTo>
                  <a:pt x="7" y="91"/>
                  <a:pt x="6" y="92"/>
                  <a:pt x="5" y="92"/>
                </a:cubicBezTo>
                <a:cubicBezTo>
                  <a:pt x="6" y="93"/>
                  <a:pt x="6" y="93"/>
                  <a:pt x="6" y="93"/>
                </a:cubicBezTo>
                <a:cubicBezTo>
                  <a:pt x="5" y="93"/>
                  <a:pt x="5" y="94"/>
                  <a:pt x="5" y="94"/>
                </a:cubicBezTo>
                <a:cubicBezTo>
                  <a:pt x="5" y="96"/>
                  <a:pt x="7" y="94"/>
                  <a:pt x="7" y="97"/>
                </a:cubicBezTo>
                <a:cubicBezTo>
                  <a:pt x="6" y="98"/>
                  <a:pt x="6" y="97"/>
                  <a:pt x="5" y="98"/>
                </a:cubicBezTo>
                <a:cubicBezTo>
                  <a:pt x="6" y="100"/>
                  <a:pt x="6" y="100"/>
                  <a:pt x="6" y="100"/>
                </a:cubicBezTo>
                <a:cubicBezTo>
                  <a:pt x="5" y="100"/>
                  <a:pt x="4" y="101"/>
                  <a:pt x="4" y="103"/>
                </a:cubicBezTo>
                <a:cubicBezTo>
                  <a:pt x="5" y="104"/>
                  <a:pt x="6" y="104"/>
                  <a:pt x="7" y="106"/>
                </a:cubicBezTo>
                <a:cubicBezTo>
                  <a:pt x="6" y="107"/>
                  <a:pt x="5" y="106"/>
                  <a:pt x="5" y="106"/>
                </a:cubicBezTo>
                <a:cubicBezTo>
                  <a:pt x="7" y="108"/>
                  <a:pt x="7" y="108"/>
                  <a:pt x="7" y="108"/>
                </a:cubicBezTo>
                <a:cubicBezTo>
                  <a:pt x="6" y="110"/>
                  <a:pt x="4" y="109"/>
                  <a:pt x="3" y="110"/>
                </a:cubicBezTo>
                <a:cubicBezTo>
                  <a:pt x="4" y="112"/>
                  <a:pt x="7" y="110"/>
                  <a:pt x="8" y="113"/>
                </a:cubicBezTo>
                <a:cubicBezTo>
                  <a:pt x="7" y="115"/>
                  <a:pt x="6" y="114"/>
                  <a:pt x="5" y="114"/>
                </a:cubicBezTo>
                <a:cubicBezTo>
                  <a:pt x="7" y="115"/>
                  <a:pt x="6" y="118"/>
                  <a:pt x="5" y="119"/>
                </a:cubicBezTo>
                <a:cubicBezTo>
                  <a:pt x="5" y="119"/>
                  <a:pt x="6" y="119"/>
                  <a:pt x="7" y="120"/>
                </a:cubicBezTo>
                <a:cubicBezTo>
                  <a:pt x="6" y="121"/>
                  <a:pt x="7" y="123"/>
                  <a:pt x="6" y="124"/>
                </a:cubicBezTo>
                <a:cubicBezTo>
                  <a:pt x="10" y="131"/>
                  <a:pt x="17" y="129"/>
                  <a:pt x="22" y="132"/>
                </a:cubicBezTo>
                <a:cubicBezTo>
                  <a:pt x="69" y="134"/>
                  <a:pt x="69" y="134"/>
                  <a:pt x="69" y="134"/>
                </a:cubicBezTo>
                <a:cubicBezTo>
                  <a:pt x="163" y="135"/>
                  <a:pt x="163" y="135"/>
                  <a:pt x="163" y="135"/>
                </a:cubicBezTo>
                <a:cubicBezTo>
                  <a:pt x="245" y="137"/>
                  <a:pt x="245" y="137"/>
                  <a:pt x="245" y="137"/>
                </a:cubicBezTo>
                <a:cubicBezTo>
                  <a:pt x="269" y="138"/>
                  <a:pt x="269" y="138"/>
                  <a:pt x="269" y="138"/>
                </a:cubicBezTo>
                <a:cubicBezTo>
                  <a:pt x="335" y="138"/>
                  <a:pt x="335" y="138"/>
                  <a:pt x="335" y="138"/>
                </a:cubicBezTo>
                <a:cubicBezTo>
                  <a:pt x="345" y="137"/>
                  <a:pt x="355" y="137"/>
                  <a:pt x="365" y="135"/>
                </a:cubicBezTo>
                <a:cubicBezTo>
                  <a:pt x="319" y="137"/>
                  <a:pt x="276" y="137"/>
                  <a:pt x="230" y="136"/>
                </a:cubicBezTo>
                <a:cubicBezTo>
                  <a:pt x="131" y="134"/>
                  <a:pt x="131" y="134"/>
                  <a:pt x="131" y="134"/>
                </a:cubicBezTo>
                <a:cubicBezTo>
                  <a:pt x="122" y="135"/>
                  <a:pt x="112" y="135"/>
                  <a:pt x="103" y="133"/>
                </a:cubicBezTo>
                <a:cubicBezTo>
                  <a:pt x="168" y="133"/>
                  <a:pt x="168" y="133"/>
                  <a:pt x="168" y="133"/>
                </a:cubicBezTo>
                <a:cubicBezTo>
                  <a:pt x="170" y="132"/>
                  <a:pt x="174" y="134"/>
                  <a:pt x="176" y="132"/>
                </a:cubicBezTo>
                <a:cubicBezTo>
                  <a:pt x="209" y="132"/>
                  <a:pt x="209" y="132"/>
                  <a:pt x="209" y="132"/>
                </a:cubicBezTo>
                <a:cubicBezTo>
                  <a:pt x="210" y="133"/>
                  <a:pt x="210" y="133"/>
                  <a:pt x="210" y="133"/>
                </a:cubicBezTo>
                <a:cubicBezTo>
                  <a:pt x="218" y="133"/>
                  <a:pt x="228" y="134"/>
                  <a:pt x="236" y="132"/>
                </a:cubicBezTo>
                <a:cubicBezTo>
                  <a:pt x="301" y="133"/>
                  <a:pt x="301" y="133"/>
                  <a:pt x="301" y="133"/>
                </a:cubicBezTo>
                <a:cubicBezTo>
                  <a:pt x="322" y="130"/>
                  <a:pt x="344" y="136"/>
                  <a:pt x="367" y="133"/>
                </a:cubicBezTo>
                <a:cubicBezTo>
                  <a:pt x="378" y="131"/>
                  <a:pt x="389" y="131"/>
                  <a:pt x="399" y="130"/>
                </a:cubicBezTo>
                <a:cubicBezTo>
                  <a:pt x="400" y="128"/>
                  <a:pt x="402" y="129"/>
                  <a:pt x="403" y="128"/>
                </a:cubicBezTo>
                <a:cubicBezTo>
                  <a:pt x="394" y="127"/>
                  <a:pt x="386" y="124"/>
                  <a:pt x="377" y="124"/>
                </a:cubicBezTo>
                <a:cubicBezTo>
                  <a:pt x="383" y="123"/>
                  <a:pt x="388" y="121"/>
                  <a:pt x="393" y="123"/>
                </a:cubicBezTo>
                <a:cubicBezTo>
                  <a:pt x="396" y="121"/>
                  <a:pt x="400" y="121"/>
                  <a:pt x="403" y="121"/>
                </a:cubicBezTo>
                <a:cubicBezTo>
                  <a:pt x="403" y="121"/>
                  <a:pt x="403" y="120"/>
                  <a:pt x="403" y="120"/>
                </a:cubicBezTo>
                <a:cubicBezTo>
                  <a:pt x="400" y="119"/>
                  <a:pt x="395" y="118"/>
                  <a:pt x="392" y="116"/>
                </a:cubicBezTo>
                <a:cubicBezTo>
                  <a:pt x="395" y="114"/>
                  <a:pt x="398" y="117"/>
                  <a:pt x="402" y="116"/>
                </a:cubicBezTo>
                <a:cubicBezTo>
                  <a:pt x="398" y="114"/>
                  <a:pt x="393" y="114"/>
                  <a:pt x="388" y="113"/>
                </a:cubicBezTo>
                <a:cubicBezTo>
                  <a:pt x="387" y="111"/>
                  <a:pt x="387" y="111"/>
                  <a:pt x="387" y="111"/>
                </a:cubicBezTo>
                <a:cubicBezTo>
                  <a:pt x="388" y="109"/>
                  <a:pt x="390" y="112"/>
                  <a:pt x="392" y="111"/>
                </a:cubicBezTo>
                <a:cubicBezTo>
                  <a:pt x="390" y="109"/>
                  <a:pt x="385" y="111"/>
                  <a:pt x="382" y="109"/>
                </a:cubicBezTo>
                <a:cubicBezTo>
                  <a:pt x="389" y="107"/>
                  <a:pt x="396" y="111"/>
                  <a:pt x="402" y="107"/>
                </a:cubicBezTo>
                <a:cubicBezTo>
                  <a:pt x="401" y="106"/>
                  <a:pt x="401" y="106"/>
                  <a:pt x="401" y="106"/>
                </a:cubicBezTo>
                <a:cubicBezTo>
                  <a:pt x="403" y="106"/>
                  <a:pt x="401" y="104"/>
                  <a:pt x="401" y="102"/>
                </a:cubicBezTo>
                <a:cubicBezTo>
                  <a:pt x="399" y="101"/>
                  <a:pt x="403" y="98"/>
                  <a:pt x="400" y="98"/>
                </a:cubicBezTo>
                <a:cubicBezTo>
                  <a:pt x="401" y="97"/>
                  <a:pt x="402" y="97"/>
                  <a:pt x="401" y="95"/>
                </a:cubicBezTo>
                <a:cubicBezTo>
                  <a:pt x="398" y="94"/>
                  <a:pt x="396" y="91"/>
                  <a:pt x="393" y="89"/>
                </a:cubicBezTo>
                <a:cubicBezTo>
                  <a:pt x="400" y="88"/>
                  <a:pt x="400" y="88"/>
                  <a:pt x="400" y="88"/>
                </a:cubicBezTo>
                <a:cubicBezTo>
                  <a:pt x="399" y="86"/>
                  <a:pt x="395" y="87"/>
                  <a:pt x="393" y="85"/>
                </a:cubicBezTo>
                <a:cubicBezTo>
                  <a:pt x="394" y="82"/>
                  <a:pt x="398" y="84"/>
                  <a:pt x="400" y="84"/>
                </a:cubicBezTo>
                <a:cubicBezTo>
                  <a:pt x="398" y="81"/>
                  <a:pt x="395" y="83"/>
                  <a:pt x="393" y="80"/>
                </a:cubicBezTo>
                <a:cubicBezTo>
                  <a:pt x="396" y="79"/>
                  <a:pt x="401" y="81"/>
                  <a:pt x="403" y="78"/>
                </a:cubicBezTo>
                <a:cubicBezTo>
                  <a:pt x="399" y="75"/>
                  <a:pt x="399" y="75"/>
                  <a:pt x="399" y="75"/>
                </a:cubicBezTo>
                <a:cubicBezTo>
                  <a:pt x="401" y="73"/>
                  <a:pt x="401" y="73"/>
                  <a:pt x="401" y="73"/>
                </a:cubicBezTo>
                <a:cubicBezTo>
                  <a:pt x="399" y="72"/>
                  <a:pt x="397" y="71"/>
                  <a:pt x="397" y="69"/>
                </a:cubicBezTo>
                <a:cubicBezTo>
                  <a:pt x="399" y="68"/>
                  <a:pt x="401" y="68"/>
                  <a:pt x="403" y="67"/>
                </a:cubicBezTo>
                <a:cubicBezTo>
                  <a:pt x="401" y="63"/>
                  <a:pt x="405" y="55"/>
                  <a:pt x="400" y="52"/>
                </a:cubicBezTo>
                <a:cubicBezTo>
                  <a:pt x="400" y="51"/>
                  <a:pt x="399" y="50"/>
                  <a:pt x="400" y="49"/>
                </a:cubicBezTo>
                <a:cubicBezTo>
                  <a:pt x="401" y="49"/>
                  <a:pt x="401" y="49"/>
                  <a:pt x="401" y="49"/>
                </a:cubicBezTo>
                <a:cubicBezTo>
                  <a:pt x="397" y="47"/>
                  <a:pt x="397" y="47"/>
                  <a:pt x="397" y="47"/>
                </a:cubicBezTo>
                <a:cubicBezTo>
                  <a:pt x="397" y="43"/>
                  <a:pt x="400" y="45"/>
                  <a:pt x="402" y="44"/>
                </a:cubicBezTo>
                <a:cubicBezTo>
                  <a:pt x="397" y="39"/>
                  <a:pt x="389" y="41"/>
                  <a:pt x="383" y="37"/>
                </a:cubicBezTo>
                <a:cubicBezTo>
                  <a:pt x="391" y="36"/>
                  <a:pt x="399" y="40"/>
                  <a:pt x="407" y="38"/>
                </a:cubicBezTo>
                <a:cubicBezTo>
                  <a:pt x="408" y="34"/>
                  <a:pt x="404" y="34"/>
                  <a:pt x="403" y="31"/>
                </a:cubicBezTo>
                <a:cubicBezTo>
                  <a:pt x="400" y="30"/>
                  <a:pt x="397" y="30"/>
                  <a:pt x="395" y="28"/>
                </a:cubicBezTo>
                <a:cubicBezTo>
                  <a:pt x="398" y="27"/>
                  <a:pt x="403" y="29"/>
                  <a:pt x="406" y="29"/>
                </a:cubicBezTo>
                <a:cubicBezTo>
                  <a:pt x="406" y="29"/>
                  <a:pt x="407" y="29"/>
                  <a:pt x="407" y="28"/>
                </a:cubicBezTo>
                <a:cubicBezTo>
                  <a:pt x="404" y="27"/>
                  <a:pt x="409" y="21"/>
                  <a:pt x="404" y="22"/>
                </a:cubicBezTo>
                <a:cubicBezTo>
                  <a:pt x="405" y="17"/>
                  <a:pt x="402" y="15"/>
                  <a:pt x="399" y="14"/>
                </a:cubicBezTo>
                <a:cubicBezTo>
                  <a:pt x="381" y="10"/>
                  <a:pt x="381" y="10"/>
                  <a:pt x="381" y="10"/>
                </a:cubicBezTo>
                <a:cubicBezTo>
                  <a:pt x="295" y="9"/>
                  <a:pt x="295" y="9"/>
                  <a:pt x="295" y="9"/>
                </a:cubicBezTo>
                <a:cubicBezTo>
                  <a:pt x="272" y="10"/>
                  <a:pt x="249" y="10"/>
                  <a:pt x="228" y="7"/>
                </a:cubicBezTo>
                <a:cubicBezTo>
                  <a:pt x="227" y="6"/>
                  <a:pt x="227" y="6"/>
                  <a:pt x="227" y="6"/>
                </a:cubicBezTo>
                <a:cubicBezTo>
                  <a:pt x="214" y="8"/>
                  <a:pt x="203" y="0"/>
                  <a:pt x="191" y="6"/>
                </a:cubicBezTo>
                <a:cubicBezTo>
                  <a:pt x="192" y="6"/>
                  <a:pt x="192" y="6"/>
                  <a:pt x="192" y="6"/>
                </a:cubicBezTo>
                <a:cubicBezTo>
                  <a:pt x="191" y="7"/>
                  <a:pt x="191" y="7"/>
                  <a:pt x="191" y="7"/>
                </a:cubicBezTo>
                <a:cubicBezTo>
                  <a:pt x="179" y="6"/>
                  <a:pt x="167" y="4"/>
                  <a:pt x="154" y="5"/>
                </a:cubicBezTo>
                <a:cubicBezTo>
                  <a:pt x="146" y="5"/>
                  <a:pt x="137" y="7"/>
                  <a:pt x="128" y="6"/>
                </a:cubicBezTo>
                <a:cubicBezTo>
                  <a:pt x="125" y="4"/>
                  <a:pt x="120" y="3"/>
                  <a:pt x="116" y="3"/>
                </a:cubicBezTo>
                <a:cubicBezTo>
                  <a:pt x="111" y="2"/>
                  <a:pt x="106" y="2"/>
                  <a:pt x="101" y="4"/>
                </a:cubicBezTo>
                <a:cubicBezTo>
                  <a:pt x="104" y="6"/>
                  <a:pt x="104" y="6"/>
                  <a:pt x="104" y="6"/>
                </a:cubicBezTo>
                <a:cubicBezTo>
                  <a:pt x="97" y="9"/>
                  <a:pt x="93" y="0"/>
                  <a:pt x="86" y="4"/>
                </a:cubicBezTo>
                <a:cubicBezTo>
                  <a:pt x="84" y="5"/>
                  <a:pt x="84" y="5"/>
                  <a:pt x="84" y="5"/>
                </a:cubicBezTo>
                <a:cubicBezTo>
                  <a:pt x="88" y="8"/>
                  <a:pt x="94" y="6"/>
                  <a:pt x="98" y="8"/>
                </a:cubicBezTo>
                <a:cubicBezTo>
                  <a:pt x="74" y="7"/>
                  <a:pt x="49" y="10"/>
                  <a:pt x="25" y="13"/>
                </a:cubicBezTo>
                <a:cubicBezTo>
                  <a:pt x="17" y="13"/>
                  <a:pt x="7" y="14"/>
                  <a:pt x="2" y="22"/>
                </a:cubicBezTo>
                <a:cubicBezTo>
                  <a:pt x="4" y="23"/>
                  <a:pt x="6" y="20"/>
                  <a:pt x="8" y="23"/>
                </a:cubicBezTo>
                <a:cubicBezTo>
                  <a:pt x="7" y="27"/>
                  <a:pt x="2" y="25"/>
                  <a:pt x="3" y="29"/>
                </a:cubicBezTo>
                <a:cubicBezTo>
                  <a:pt x="0" y="30"/>
                  <a:pt x="0" y="30"/>
                  <a:pt x="0" y="30"/>
                </a:cubicBezTo>
                <a:cubicBezTo>
                  <a:pt x="2" y="34"/>
                  <a:pt x="7" y="30"/>
                  <a:pt x="9" y="34"/>
                </a:cubicBezTo>
                <a:cubicBezTo>
                  <a:pt x="7" y="36"/>
                  <a:pt x="4" y="34"/>
                  <a:pt x="1" y="36"/>
                </a:cubicBezTo>
                <a:close/>
                <a:moveTo>
                  <a:pt x="372" y="36"/>
                </a:moveTo>
                <a:cubicBezTo>
                  <a:pt x="372" y="35"/>
                  <a:pt x="372" y="35"/>
                  <a:pt x="372" y="35"/>
                </a:cubicBezTo>
                <a:cubicBezTo>
                  <a:pt x="374" y="36"/>
                  <a:pt x="376" y="36"/>
                  <a:pt x="379" y="36"/>
                </a:cubicBezTo>
                <a:cubicBezTo>
                  <a:pt x="380" y="38"/>
                  <a:pt x="382" y="38"/>
                  <a:pt x="383" y="38"/>
                </a:cubicBezTo>
                <a:cubicBezTo>
                  <a:pt x="379" y="38"/>
                  <a:pt x="375" y="38"/>
                  <a:pt x="372" y="36"/>
                </a:cubicBezTo>
                <a:close/>
                <a:moveTo>
                  <a:pt x="360" y="14"/>
                </a:moveTo>
                <a:cubicBezTo>
                  <a:pt x="373" y="14"/>
                  <a:pt x="373" y="14"/>
                  <a:pt x="373" y="14"/>
                </a:cubicBezTo>
                <a:cubicBezTo>
                  <a:pt x="383" y="15"/>
                  <a:pt x="383" y="15"/>
                  <a:pt x="383" y="15"/>
                </a:cubicBezTo>
                <a:lnTo>
                  <a:pt x="360" y="14"/>
                </a:lnTo>
                <a:close/>
                <a:moveTo>
                  <a:pt x="315" y="47"/>
                </a:moveTo>
                <a:cubicBezTo>
                  <a:pt x="336" y="47"/>
                  <a:pt x="336" y="47"/>
                  <a:pt x="336" y="47"/>
                </a:cubicBezTo>
                <a:cubicBezTo>
                  <a:pt x="343" y="46"/>
                  <a:pt x="350" y="46"/>
                  <a:pt x="358" y="46"/>
                </a:cubicBezTo>
                <a:cubicBezTo>
                  <a:pt x="336" y="47"/>
                  <a:pt x="336" y="47"/>
                  <a:pt x="336" y="47"/>
                </a:cubicBezTo>
                <a:cubicBezTo>
                  <a:pt x="329" y="47"/>
                  <a:pt x="322" y="47"/>
                  <a:pt x="315" y="47"/>
                </a:cubicBezTo>
                <a:close/>
                <a:moveTo>
                  <a:pt x="107" y="7"/>
                </a:moveTo>
                <a:cubicBezTo>
                  <a:pt x="108" y="6"/>
                  <a:pt x="109" y="7"/>
                  <a:pt x="110" y="8"/>
                </a:cubicBezTo>
                <a:cubicBezTo>
                  <a:pt x="107" y="8"/>
                  <a:pt x="107" y="8"/>
                  <a:pt x="107" y="8"/>
                </a:cubicBezTo>
                <a:lnTo>
                  <a:pt x="107" y="7"/>
                </a:lnTo>
                <a:close/>
              </a:path>
            </a:pathLst>
          </a:custGeom>
          <a:solidFill>
            <a:srgbClr val="C00000"/>
          </a:solidFill>
          <a:ln w="9525">
            <a:noFill/>
            <a:round/>
          </a:ln>
        </p:spPr>
        <p:txBody>
          <a:bodyPr vert="horz" wrap="square" lIns="91440" tIns="45720" rIns="91440" bIns="45720" numCol="1" anchor="ctr"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Bef>
                <a:spcPct val="50000"/>
              </a:spcBef>
            </a:pPr>
            <a:r>
              <a:rPr lang="zh-CN" altLang="en-US" sz="2400" b="1" dirty="0">
                <a:solidFill>
                  <a:schemeClr val="bg1"/>
                </a:solidFill>
                <a:latin typeface="腾祥嘉丽准粗圆简" panose="01010104010101010101" pitchFamily="2" charset="-122"/>
                <a:ea typeface="腾祥嘉丽准粗圆简" panose="01010104010101010101" pitchFamily="2" charset="-122"/>
              </a:rPr>
              <a:t>考点二：毛泽东开辟井冈山道路（</a:t>
            </a:r>
            <a:r>
              <a:rPr lang="zh-CN" altLang="en-US" sz="2400" b="1" dirty="0">
                <a:solidFill>
                  <a:schemeClr val="accent4"/>
                </a:solidFill>
                <a:latin typeface="腾祥嘉丽准粗圆简" panose="01010104010101010101" pitchFamily="2" charset="-122"/>
                <a:ea typeface="腾祥嘉丽准粗圆简" panose="01010104010101010101" pitchFamily="2" charset="-122"/>
              </a:rPr>
              <a:t>农村包围城市，武装夺取政权</a:t>
            </a:r>
            <a:r>
              <a:rPr lang="zh-CN" altLang="en-US" sz="2400" b="1" dirty="0">
                <a:solidFill>
                  <a:schemeClr val="bg1"/>
                </a:solidFill>
                <a:latin typeface="腾祥嘉丽准粗圆简" panose="01010104010101010101" pitchFamily="2" charset="-122"/>
                <a:ea typeface="腾祥嘉丽准粗圆简" panose="01010104010101010101" pitchFamily="2" charset="-122"/>
              </a:rPr>
              <a:t>）</a:t>
            </a:r>
            <a:endParaRPr lang="zh-CN" altLang="en-US" sz="2400" b="1" dirty="0">
              <a:solidFill>
                <a:schemeClr val="bg1"/>
              </a:solidFill>
              <a:latin typeface="腾祥嘉丽准粗圆简" panose="01010104010101010101" pitchFamily="2" charset="-122"/>
              <a:ea typeface="腾祥嘉丽准粗圆简" panose="01010104010101010101" pitchFamily="2" charset="-122"/>
            </a:endParaRPr>
          </a:p>
        </p:txBody>
      </p:sp>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9486492" y="416872"/>
            <a:ext cx="620518" cy="620518"/>
          </a:xfrm>
          <a:prstGeom prst="rect">
            <a:avLst/>
          </a:prstGeom>
        </p:spPr>
      </p:pic>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127056" y="429363"/>
            <a:ext cx="620518" cy="620518"/>
          </a:xfrm>
          <a:prstGeom prst="rect">
            <a:avLst/>
          </a:prstGeom>
        </p:spPr>
      </p:pic>
      <p:sp>
        <p:nvSpPr>
          <p:cNvPr id="6" name="文本框 5"/>
          <p:cNvSpPr txBox="1"/>
          <p:nvPr/>
        </p:nvSpPr>
        <p:spPr>
          <a:xfrm>
            <a:off x="-1" y="1049881"/>
            <a:ext cx="12083143" cy="5864939"/>
          </a:xfrm>
          <a:prstGeom prst="rect">
            <a:avLst/>
          </a:prstGeom>
          <a:noFill/>
        </p:spPr>
        <p:txBody>
          <a:bodyPr wrap="square">
            <a:spAutoFit/>
          </a:bodyPr>
          <a:lstStyle/>
          <a:p>
            <a:pPr>
              <a:lnSpc>
                <a:spcPct val="150000"/>
              </a:lnSpc>
            </a:pPr>
            <a:r>
              <a:rPr lang="en-US" altLang="zh-CN" sz="2000" dirty="0">
                <a:latin typeface="二字元煜臣拙宋简" panose="02010604000000000000" pitchFamily="2" charset="-122"/>
                <a:ea typeface="二字元煜臣拙宋简" panose="02010604000000000000" pitchFamily="2" charset="-122"/>
              </a:rPr>
              <a:t>2. </a:t>
            </a:r>
            <a:r>
              <a:rPr lang="zh-CN" altLang="en-US" sz="2000" dirty="0">
                <a:latin typeface="二字元煜臣拙宋简" panose="02010604000000000000" pitchFamily="2" charset="-122"/>
                <a:ea typeface="二字元煜臣拙宋简" panose="02010604000000000000" pitchFamily="2" charset="-122"/>
              </a:rPr>
              <a:t>秋收起义</a:t>
            </a:r>
            <a:endParaRPr lang="en-US" altLang="zh-CN" sz="2000" dirty="0">
              <a:latin typeface="二字元煜臣拙宋简" panose="02010604000000000000" pitchFamily="2" charset="-122"/>
              <a:ea typeface="二字元煜臣拙宋简" panose="02010604000000000000" pitchFamily="2" charset="-122"/>
            </a:endParaRPr>
          </a:p>
          <a:p>
            <a:pPr>
              <a:lnSpc>
                <a:spcPct val="150000"/>
              </a:lnSpc>
            </a:pPr>
            <a:r>
              <a:rPr lang="zh-CN" altLang="en-US" sz="2000" dirty="0">
                <a:solidFill>
                  <a:schemeClr val="tx1"/>
                </a:solidFill>
                <a:latin typeface="二字元煜臣拙宋简" panose="02010604000000000000" pitchFamily="2" charset="-122"/>
                <a:ea typeface="二字元煜臣拙宋简" panose="02010604000000000000" pitchFamily="2" charset="-122"/>
              </a:rPr>
              <a:t>（</a:t>
            </a:r>
            <a:r>
              <a:rPr lang="en-US" altLang="zh-CN" sz="2000" dirty="0">
                <a:latin typeface="二字元煜臣拙宋简" panose="02010604000000000000" pitchFamily="2" charset="-122"/>
                <a:ea typeface="二字元煜臣拙宋简" panose="02010604000000000000" pitchFamily="2" charset="-122"/>
              </a:rPr>
              <a:t>1</a:t>
            </a:r>
            <a:r>
              <a:rPr lang="zh-CN" altLang="en-US" sz="2000" dirty="0">
                <a:solidFill>
                  <a:schemeClr val="tx1"/>
                </a:solidFill>
                <a:latin typeface="二字元煜臣拙宋简" panose="02010604000000000000" pitchFamily="2" charset="-122"/>
                <a:ea typeface="二字元煜臣拙宋简" panose="02010604000000000000" pitchFamily="2" charset="-122"/>
              </a:rPr>
              <a:t>）时间</a:t>
            </a:r>
            <a:r>
              <a:rPr lang="zh-CN" altLang="en-US" sz="2000" dirty="0">
                <a:latin typeface="二字元煜臣拙宋简" panose="02010604000000000000" pitchFamily="2" charset="-122"/>
                <a:ea typeface="二字元煜臣拙宋简" panose="02010604000000000000" pitchFamily="2" charset="-122"/>
              </a:rPr>
              <a:t>、地点和领导人：</a:t>
            </a:r>
            <a:endParaRPr lang="en-US" altLang="zh-CN" sz="2000" dirty="0">
              <a:latin typeface="二字元煜臣拙宋简" panose="02010604000000000000" pitchFamily="2" charset="-122"/>
              <a:ea typeface="二字元煜臣拙宋简" panose="02010604000000000000" pitchFamily="2" charset="-122"/>
            </a:endParaRPr>
          </a:p>
          <a:p>
            <a:pPr>
              <a:lnSpc>
                <a:spcPct val="150000"/>
              </a:lnSpc>
            </a:pPr>
            <a:r>
              <a:rPr lang="zh-CN" altLang="en-US" sz="2000" dirty="0">
                <a:solidFill>
                  <a:schemeClr val="tx1"/>
                </a:solidFill>
                <a:latin typeface="二字元煜臣拙宋简" panose="02010604000000000000" pitchFamily="2" charset="-122"/>
                <a:ea typeface="二字元煜臣拙宋简" panose="02010604000000000000" pitchFamily="2" charset="-122"/>
              </a:rPr>
              <a:t>（</a:t>
            </a:r>
            <a:r>
              <a:rPr lang="en-US" altLang="zh-CN" sz="2000" dirty="0">
                <a:solidFill>
                  <a:schemeClr val="tx1"/>
                </a:solidFill>
                <a:latin typeface="二字元煜臣拙宋简" panose="02010604000000000000" pitchFamily="2" charset="-122"/>
                <a:ea typeface="二字元煜臣拙宋简" panose="02010604000000000000" pitchFamily="2" charset="-122"/>
              </a:rPr>
              <a:t>2</a:t>
            </a:r>
            <a:r>
              <a:rPr lang="zh-CN" altLang="en-US" sz="2000" dirty="0">
                <a:solidFill>
                  <a:schemeClr val="tx1"/>
                </a:solidFill>
                <a:latin typeface="二字元煜臣拙宋简" panose="02010604000000000000" pitchFamily="2" charset="-122"/>
                <a:ea typeface="二字元煜臣拙宋简" panose="02010604000000000000" pitchFamily="2" charset="-122"/>
              </a:rPr>
              <a:t>）旗帜：</a:t>
            </a:r>
            <a:endParaRPr lang="en-US" altLang="zh-CN" sz="2000" dirty="0">
              <a:solidFill>
                <a:schemeClr val="tx1"/>
              </a:solidFill>
              <a:latin typeface="二字元煜臣拙宋简" panose="02010604000000000000" pitchFamily="2" charset="-122"/>
              <a:ea typeface="二字元煜臣拙宋简" panose="02010604000000000000" pitchFamily="2" charset="-122"/>
            </a:endParaRPr>
          </a:p>
          <a:p>
            <a:pPr>
              <a:lnSpc>
                <a:spcPct val="150000"/>
              </a:lnSpc>
            </a:pPr>
            <a:r>
              <a:rPr lang="zh-CN" altLang="en-US" sz="2000" dirty="0">
                <a:latin typeface="二字元煜臣拙宋简" panose="02010604000000000000" pitchFamily="2" charset="-122"/>
                <a:ea typeface="二字元煜臣拙宋简" panose="02010604000000000000" pitchFamily="2" charset="-122"/>
              </a:rPr>
              <a:t>（</a:t>
            </a:r>
            <a:r>
              <a:rPr lang="en-US" altLang="zh-CN" sz="2000" dirty="0">
                <a:latin typeface="二字元煜臣拙宋简" panose="02010604000000000000" pitchFamily="2" charset="-122"/>
                <a:ea typeface="二字元煜臣拙宋简" panose="02010604000000000000" pitchFamily="2" charset="-122"/>
              </a:rPr>
              <a:t>3</a:t>
            </a:r>
            <a:r>
              <a:rPr lang="zh-CN" altLang="en-US" sz="2000" dirty="0">
                <a:latin typeface="二字元煜臣拙宋简" panose="02010604000000000000" pitchFamily="2" charset="-122"/>
                <a:ea typeface="二字元煜臣拙宋简" panose="02010604000000000000" pitchFamily="2" charset="-122"/>
              </a:rPr>
              <a:t>）经过</a:t>
            </a:r>
            <a:endParaRPr lang="en-US" altLang="zh-CN" sz="2000" dirty="0">
              <a:latin typeface="二字元煜臣拙宋简" panose="02010604000000000000" pitchFamily="2" charset="-122"/>
              <a:ea typeface="二字元煜臣拙宋简" panose="02010604000000000000" pitchFamily="2" charset="-122"/>
            </a:endParaRPr>
          </a:p>
          <a:p>
            <a:pPr>
              <a:lnSpc>
                <a:spcPct val="150000"/>
              </a:lnSpc>
            </a:pPr>
            <a:r>
              <a:rPr lang="en-US" altLang="zh-CN" sz="2000" dirty="0">
                <a:latin typeface="二字元煜臣拙宋简" panose="02010604000000000000" pitchFamily="2" charset="-122"/>
                <a:ea typeface="二字元煜臣拙宋简" panose="02010604000000000000" pitchFamily="2" charset="-122"/>
              </a:rPr>
              <a:t>A. </a:t>
            </a:r>
            <a:r>
              <a:rPr lang="zh-CN" altLang="en-US" sz="2000" dirty="0">
                <a:latin typeface="二字元煜臣拙宋简" panose="02010604000000000000" pitchFamily="2" charset="-122"/>
                <a:ea typeface="二字元煜臣拙宋简" panose="02010604000000000000" pitchFamily="2" charset="-122"/>
              </a:rPr>
              <a:t>初期较顺利攻占了一些县城，之后攻打大城市受挫；</a:t>
            </a:r>
            <a:endParaRPr lang="en-US" altLang="zh-CN" sz="2000" dirty="0">
              <a:latin typeface="二字元煜臣拙宋简" panose="02010604000000000000" pitchFamily="2" charset="-122"/>
              <a:ea typeface="二字元煜臣拙宋简" panose="02010604000000000000" pitchFamily="2" charset="-122"/>
            </a:endParaRPr>
          </a:p>
          <a:p>
            <a:pPr>
              <a:lnSpc>
                <a:spcPct val="150000"/>
              </a:lnSpc>
            </a:pPr>
            <a:r>
              <a:rPr lang="en-US" altLang="zh-CN" sz="2000" dirty="0">
                <a:latin typeface="二字元煜臣拙宋简" panose="02010604000000000000" pitchFamily="2" charset="-122"/>
                <a:ea typeface="二字元煜臣拙宋简" panose="02010604000000000000" pitchFamily="2" charset="-122"/>
              </a:rPr>
              <a:t>B. </a:t>
            </a:r>
            <a:r>
              <a:rPr lang="zh-CN" altLang="en-US" sz="2000" dirty="0">
                <a:latin typeface="二字元煜臣拙宋简" panose="02010604000000000000" pitchFamily="2" charset="-122"/>
                <a:ea typeface="二字元煜臣拙宋简" panose="02010604000000000000" pitchFamily="2" charset="-122"/>
              </a:rPr>
              <a:t>           ：决定放弃攻打中心城市长沙，</a:t>
            </a:r>
            <a:r>
              <a:rPr lang="zh-CN" altLang="en-US" sz="2000" dirty="0">
                <a:highlight>
                  <a:srgbClr val="FFFF00"/>
                </a:highlight>
                <a:latin typeface="二字元煜臣拙宋简" panose="02010604000000000000" pitchFamily="2" charset="-122"/>
                <a:ea typeface="二字元煜臣拙宋简" panose="02010604000000000000" pitchFamily="2" charset="-122"/>
              </a:rPr>
              <a:t>改向敌人统治力量薄弱的山区</a:t>
            </a:r>
            <a:r>
              <a:rPr lang="zh-CN" altLang="en-US" sz="2000" dirty="0">
                <a:latin typeface="二字元煜臣拙宋简" panose="02010604000000000000" pitchFamily="2" charset="-122"/>
                <a:ea typeface="二字元煜臣拙宋简" panose="02010604000000000000" pitchFamily="2" charset="-122"/>
              </a:rPr>
              <a:t>进军</a:t>
            </a:r>
            <a:r>
              <a:rPr lang="en-US" altLang="zh-CN" sz="2000" dirty="0">
                <a:latin typeface="二字元煜臣拙宋简" panose="02010604000000000000" pitchFamily="2" charset="-122"/>
                <a:ea typeface="二字元煜臣拙宋简" panose="02010604000000000000" pitchFamily="2" charset="-122"/>
              </a:rPr>
              <a:t>;</a:t>
            </a:r>
            <a:endParaRPr lang="en-US" altLang="zh-CN" sz="2000" dirty="0">
              <a:latin typeface="二字元煜臣拙宋简" panose="02010604000000000000" pitchFamily="2" charset="-122"/>
              <a:ea typeface="二字元煜臣拙宋简" panose="02010604000000000000" pitchFamily="2" charset="-122"/>
            </a:endParaRPr>
          </a:p>
          <a:p>
            <a:pPr>
              <a:lnSpc>
                <a:spcPct val="150000"/>
              </a:lnSpc>
            </a:pPr>
            <a:r>
              <a:rPr lang="en-US" altLang="zh-CN" sz="2000" dirty="0">
                <a:latin typeface="二字元煜臣拙宋简" panose="02010604000000000000" pitchFamily="2" charset="-122"/>
                <a:ea typeface="二字元煜臣拙宋简" panose="02010604000000000000" pitchFamily="2" charset="-122"/>
              </a:rPr>
              <a:t>C. </a:t>
            </a:r>
            <a:r>
              <a:rPr lang="zh-CN" altLang="en-US" sz="2000" dirty="0">
                <a:highlight>
                  <a:srgbClr val="FFFF00"/>
                </a:highlight>
                <a:latin typeface="二字元煜臣拙宋简" panose="02010604000000000000" pitchFamily="2" charset="-122"/>
                <a:ea typeface="二字元煜臣拙宋简" panose="02010604000000000000" pitchFamily="2" charset="-122"/>
              </a:rPr>
              <a:t>三湾改编</a:t>
            </a:r>
            <a:r>
              <a:rPr lang="zh-CN" altLang="en-US" sz="2000" dirty="0">
                <a:latin typeface="二字元煜臣拙宋简" panose="02010604000000000000" pitchFamily="2" charset="-122"/>
                <a:ea typeface="二字元煜臣拙宋简" panose="02010604000000000000" pitchFamily="2" charset="-122"/>
              </a:rPr>
              <a:t>：确立了                   ；</a:t>
            </a:r>
            <a:endParaRPr lang="en-US" altLang="zh-CN" sz="2000" dirty="0">
              <a:latin typeface="二字元煜臣拙宋简" panose="02010604000000000000" pitchFamily="2" charset="-122"/>
              <a:ea typeface="二字元煜臣拙宋简" panose="02010604000000000000" pitchFamily="2" charset="-122"/>
            </a:endParaRPr>
          </a:p>
          <a:p>
            <a:pPr>
              <a:lnSpc>
                <a:spcPct val="150000"/>
              </a:lnSpc>
            </a:pPr>
            <a:r>
              <a:rPr lang="en-US" altLang="zh-CN" sz="2000" dirty="0">
                <a:latin typeface="二字元煜臣拙宋简" panose="02010604000000000000" pitchFamily="2" charset="-122"/>
                <a:ea typeface="二字元煜臣拙宋简" panose="02010604000000000000" pitchFamily="2" charset="-122"/>
              </a:rPr>
              <a:t>D. </a:t>
            </a:r>
            <a:r>
              <a:rPr lang="zh-CN" altLang="en-US" sz="2000" dirty="0">
                <a:latin typeface="二字元煜臣拙宋简" panose="02010604000000000000" pitchFamily="2" charset="-122"/>
                <a:ea typeface="二字元煜臣拙宋简" panose="02010604000000000000" pitchFamily="2" charset="-122"/>
              </a:rPr>
              <a:t>创建</a:t>
            </a:r>
            <a:r>
              <a:rPr lang="zh-CN" altLang="en-US" sz="2000" dirty="0">
                <a:highlight>
                  <a:srgbClr val="FFFF00"/>
                </a:highlight>
                <a:latin typeface="二字元煜臣拙宋简" panose="02010604000000000000" pitchFamily="2" charset="-122"/>
                <a:ea typeface="二字元煜臣拙宋简" panose="02010604000000000000" pitchFamily="2" charset="-122"/>
              </a:rPr>
              <a:t>第一个农村革命根据地</a:t>
            </a:r>
            <a:r>
              <a:rPr lang="zh-CN" altLang="en-US" sz="2000" dirty="0">
                <a:latin typeface="二字元煜臣拙宋简" panose="02010604000000000000" pitchFamily="2" charset="-122"/>
                <a:ea typeface="二字元煜臣拙宋简" panose="02010604000000000000" pitchFamily="2" charset="-122"/>
              </a:rPr>
              <a:t>：</a:t>
            </a:r>
            <a:endParaRPr lang="en-US" altLang="zh-CN" sz="2000" dirty="0">
              <a:latin typeface="二字元煜臣拙宋简" panose="02010604000000000000" pitchFamily="2" charset="-122"/>
              <a:ea typeface="二字元煜臣拙宋简" panose="02010604000000000000" pitchFamily="2" charset="-122"/>
            </a:endParaRPr>
          </a:p>
          <a:p>
            <a:pPr>
              <a:lnSpc>
                <a:spcPct val="150000"/>
              </a:lnSpc>
            </a:pPr>
            <a:r>
              <a:rPr lang="en-US" altLang="zh-CN" sz="2000" dirty="0">
                <a:latin typeface="二字元煜臣拙宋简" panose="02010604000000000000" pitchFamily="2" charset="-122"/>
                <a:ea typeface="二字元煜臣拙宋简" panose="02010604000000000000" pitchFamily="2" charset="-122"/>
              </a:rPr>
              <a:t>3. </a:t>
            </a:r>
            <a:r>
              <a:rPr lang="zh-CN" altLang="en-US" sz="2000" dirty="0">
                <a:highlight>
                  <a:srgbClr val="FFFF00"/>
                </a:highlight>
                <a:latin typeface="二字元煜臣拙宋简" panose="02010604000000000000" pitchFamily="2" charset="-122"/>
                <a:ea typeface="二字元煜臣拙宋简" panose="02010604000000000000" pitchFamily="2" charset="-122"/>
              </a:rPr>
              <a:t>井冈山会师</a:t>
            </a:r>
            <a:endParaRPr lang="en-US" altLang="zh-CN" sz="2000" dirty="0">
              <a:highlight>
                <a:srgbClr val="FFFF00"/>
              </a:highlight>
              <a:latin typeface="二字元煜臣拙宋简" panose="02010604000000000000" pitchFamily="2" charset="-122"/>
              <a:ea typeface="二字元煜臣拙宋简" panose="02010604000000000000" pitchFamily="2" charset="-122"/>
            </a:endParaRPr>
          </a:p>
          <a:p>
            <a:pPr>
              <a:lnSpc>
                <a:spcPct val="150000"/>
              </a:lnSpc>
            </a:pPr>
            <a:r>
              <a:rPr lang="zh-CN" altLang="en-US" sz="2000" dirty="0">
                <a:latin typeface="二字元煜臣拙宋简" panose="02010604000000000000" pitchFamily="2" charset="-122"/>
                <a:ea typeface="二字元煜臣拙宋简" panose="02010604000000000000" pitchFamily="2" charset="-122"/>
              </a:rPr>
              <a:t>（</a:t>
            </a:r>
            <a:r>
              <a:rPr lang="en-US" altLang="zh-CN" sz="2000" dirty="0">
                <a:latin typeface="二字元煜臣拙宋简" panose="02010604000000000000" pitchFamily="2" charset="-122"/>
                <a:ea typeface="二字元煜臣拙宋简" panose="02010604000000000000" pitchFamily="2" charset="-122"/>
              </a:rPr>
              <a:t>1</a:t>
            </a:r>
            <a:r>
              <a:rPr lang="zh-CN" altLang="en-US" sz="2000" dirty="0">
                <a:latin typeface="二字元煜臣拙宋简" panose="02010604000000000000" pitchFamily="2" charset="-122"/>
                <a:ea typeface="二字元煜臣拙宋简" panose="02010604000000000000" pitchFamily="2" charset="-122"/>
              </a:rPr>
              <a:t>）时间：</a:t>
            </a:r>
            <a:r>
              <a:rPr lang="en-US" altLang="zh-CN" sz="2000" dirty="0">
                <a:latin typeface="二字元煜臣拙宋简" panose="02010604000000000000" pitchFamily="2" charset="-122"/>
                <a:ea typeface="二字元煜臣拙宋简" panose="02010604000000000000" pitchFamily="2" charset="-122"/>
              </a:rPr>
              <a:t>1928</a:t>
            </a:r>
            <a:r>
              <a:rPr lang="zh-CN" altLang="en-US" sz="2000" dirty="0">
                <a:latin typeface="二字元煜臣拙宋简" panose="02010604000000000000" pitchFamily="2" charset="-122"/>
                <a:ea typeface="二字元煜臣拙宋简" panose="02010604000000000000" pitchFamily="2" charset="-122"/>
              </a:rPr>
              <a:t>年</a:t>
            </a:r>
            <a:endParaRPr lang="en-US" altLang="zh-CN" sz="2000" dirty="0">
              <a:latin typeface="二字元煜臣拙宋简" panose="02010604000000000000" pitchFamily="2" charset="-122"/>
              <a:ea typeface="二字元煜臣拙宋简" panose="02010604000000000000" pitchFamily="2" charset="-122"/>
            </a:endParaRPr>
          </a:p>
          <a:p>
            <a:pPr>
              <a:lnSpc>
                <a:spcPct val="150000"/>
              </a:lnSpc>
            </a:pPr>
            <a:r>
              <a:rPr lang="zh-CN" altLang="en-US" sz="2000" dirty="0">
                <a:latin typeface="二字元煜臣拙宋简" panose="02010604000000000000" pitchFamily="2" charset="-122"/>
                <a:ea typeface="二字元煜臣拙宋简" panose="02010604000000000000" pitchFamily="2" charset="-122"/>
              </a:rPr>
              <a:t>（</a:t>
            </a:r>
            <a:r>
              <a:rPr lang="en-US" altLang="zh-CN" sz="2000" dirty="0">
                <a:latin typeface="二字元煜臣拙宋简" panose="02010604000000000000" pitchFamily="2" charset="-122"/>
                <a:ea typeface="二字元煜臣拙宋简" panose="02010604000000000000" pitchFamily="2" charset="-122"/>
              </a:rPr>
              <a:t>1</a:t>
            </a:r>
            <a:r>
              <a:rPr lang="zh-CN" altLang="en-US" sz="2000" dirty="0">
                <a:latin typeface="二字元煜臣拙宋简" panose="02010604000000000000" pitchFamily="2" charset="-122"/>
                <a:ea typeface="二字元煜臣拙宋简" panose="02010604000000000000" pitchFamily="2" charset="-122"/>
              </a:rPr>
              <a:t>）部队：            率领南昌起义的部分军队和湘南的工农武装 </a:t>
            </a:r>
            <a:r>
              <a:rPr lang="en-US" altLang="zh-CN" sz="3200" dirty="0">
                <a:latin typeface="二字元煜臣拙宋简" panose="02010604000000000000" pitchFamily="2" charset="-122"/>
                <a:ea typeface="二字元煜臣拙宋简" panose="02010604000000000000" pitchFamily="2" charset="-122"/>
              </a:rPr>
              <a:t>&amp;</a:t>
            </a:r>
            <a:r>
              <a:rPr lang="en-US" altLang="zh-CN" sz="2000" dirty="0">
                <a:latin typeface="二字元煜臣拙宋简" panose="02010604000000000000" pitchFamily="2" charset="-122"/>
                <a:ea typeface="二字元煜臣拙宋简" panose="02010604000000000000" pitchFamily="2" charset="-122"/>
              </a:rPr>
              <a:t> </a:t>
            </a:r>
            <a:r>
              <a:rPr lang="zh-CN" altLang="en-US" sz="2000" dirty="0">
                <a:latin typeface="二字元煜臣拙宋简" panose="02010604000000000000" pitchFamily="2" charset="-122"/>
                <a:ea typeface="二字元煜臣拙宋简" panose="02010604000000000000" pitchFamily="2" charset="-122"/>
              </a:rPr>
              <a:t>       率领的工农革命军。</a:t>
            </a:r>
            <a:endParaRPr lang="en-US" altLang="zh-CN" sz="2000" dirty="0">
              <a:latin typeface="二字元煜臣拙宋简" panose="02010604000000000000" pitchFamily="2" charset="-122"/>
              <a:ea typeface="二字元煜臣拙宋简" panose="02010604000000000000" pitchFamily="2" charset="-122"/>
            </a:endParaRPr>
          </a:p>
          <a:p>
            <a:pPr marL="457200" indent="-457200">
              <a:lnSpc>
                <a:spcPct val="150000"/>
              </a:lnSpc>
              <a:buAutoNum type="alphaUcPeriod"/>
            </a:pPr>
            <a:endParaRPr lang="en-US" altLang="zh-CN" sz="2000" dirty="0">
              <a:solidFill>
                <a:schemeClr val="tx1"/>
              </a:solidFill>
              <a:latin typeface="二字元煜臣拙宋简" panose="02010604000000000000" pitchFamily="2" charset="-122"/>
              <a:ea typeface="二字元煜臣拙宋简" panose="02010604000000000000" pitchFamily="2" charset="-122"/>
            </a:endParaRPr>
          </a:p>
        </p:txBody>
      </p:sp>
      <p:sp>
        <p:nvSpPr>
          <p:cNvPr id="7" name="任意多边形: 形状 6"/>
          <p:cNvSpPr/>
          <p:nvPr/>
        </p:nvSpPr>
        <p:spPr>
          <a:xfrm flipV="1">
            <a:off x="3143475" y="1894114"/>
            <a:ext cx="3137582" cy="65314"/>
          </a:xfrm>
          <a:custGeom>
            <a:avLst/>
            <a:gdLst>
              <a:gd name="connsiteX0" fmla="*/ 0 w 1638300"/>
              <a:gd name="connsiteY0" fmla="*/ 9558 h 66708"/>
              <a:gd name="connsiteX1" fmla="*/ 95250 w 1638300"/>
              <a:gd name="connsiteY1" fmla="*/ 47658 h 66708"/>
              <a:gd name="connsiteX2" fmla="*/ 180975 w 1638300"/>
              <a:gd name="connsiteY2" fmla="*/ 38133 h 66708"/>
              <a:gd name="connsiteX3" fmla="*/ 285750 w 1638300"/>
              <a:gd name="connsiteY3" fmla="*/ 9558 h 66708"/>
              <a:gd name="connsiteX4" fmla="*/ 314325 w 1638300"/>
              <a:gd name="connsiteY4" fmla="*/ 28608 h 66708"/>
              <a:gd name="connsiteX5" fmla="*/ 333375 w 1638300"/>
              <a:gd name="connsiteY5" fmla="*/ 57183 h 66708"/>
              <a:gd name="connsiteX6" fmla="*/ 361950 w 1638300"/>
              <a:gd name="connsiteY6" fmla="*/ 66708 h 66708"/>
              <a:gd name="connsiteX7" fmla="*/ 428625 w 1638300"/>
              <a:gd name="connsiteY7" fmla="*/ 47658 h 66708"/>
              <a:gd name="connsiteX8" fmla="*/ 504825 w 1638300"/>
              <a:gd name="connsiteY8" fmla="*/ 19083 h 66708"/>
              <a:gd name="connsiteX9" fmla="*/ 561975 w 1638300"/>
              <a:gd name="connsiteY9" fmla="*/ 28608 h 66708"/>
              <a:gd name="connsiteX10" fmla="*/ 695325 w 1638300"/>
              <a:gd name="connsiteY10" fmla="*/ 9558 h 66708"/>
              <a:gd name="connsiteX11" fmla="*/ 733425 w 1638300"/>
              <a:gd name="connsiteY11" fmla="*/ 19083 h 66708"/>
              <a:gd name="connsiteX12" fmla="*/ 790575 w 1638300"/>
              <a:gd name="connsiteY12" fmla="*/ 38133 h 66708"/>
              <a:gd name="connsiteX13" fmla="*/ 1019175 w 1638300"/>
              <a:gd name="connsiteY13" fmla="*/ 9558 h 66708"/>
              <a:gd name="connsiteX14" fmla="*/ 1095375 w 1638300"/>
              <a:gd name="connsiteY14" fmla="*/ 19083 h 66708"/>
              <a:gd name="connsiteX15" fmla="*/ 1152525 w 1638300"/>
              <a:gd name="connsiteY15" fmla="*/ 38133 h 66708"/>
              <a:gd name="connsiteX16" fmla="*/ 1552575 w 1638300"/>
              <a:gd name="connsiteY16" fmla="*/ 38133 h 66708"/>
              <a:gd name="connsiteX17" fmla="*/ 1581150 w 1638300"/>
              <a:gd name="connsiteY17" fmla="*/ 47658 h 66708"/>
              <a:gd name="connsiteX18" fmla="*/ 1638300 w 1638300"/>
              <a:gd name="connsiteY18" fmla="*/ 28608 h 66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38300" h="66708">
                <a:moveTo>
                  <a:pt x="0" y="9558"/>
                </a:moveTo>
                <a:cubicBezTo>
                  <a:pt x="21056" y="20086"/>
                  <a:pt x="65869" y="47658"/>
                  <a:pt x="95250" y="47658"/>
                </a:cubicBezTo>
                <a:cubicBezTo>
                  <a:pt x="124001" y="47658"/>
                  <a:pt x="152400" y="41308"/>
                  <a:pt x="180975" y="38133"/>
                </a:cubicBezTo>
                <a:cubicBezTo>
                  <a:pt x="251595" y="-8947"/>
                  <a:pt x="215674" y="-4457"/>
                  <a:pt x="285750" y="9558"/>
                </a:cubicBezTo>
                <a:cubicBezTo>
                  <a:pt x="295275" y="15908"/>
                  <a:pt x="306230" y="20513"/>
                  <a:pt x="314325" y="28608"/>
                </a:cubicBezTo>
                <a:cubicBezTo>
                  <a:pt x="322420" y="36703"/>
                  <a:pt x="324436" y="50032"/>
                  <a:pt x="333375" y="57183"/>
                </a:cubicBezTo>
                <a:cubicBezTo>
                  <a:pt x="341215" y="63455"/>
                  <a:pt x="352425" y="63533"/>
                  <a:pt x="361950" y="66708"/>
                </a:cubicBezTo>
                <a:cubicBezTo>
                  <a:pt x="381284" y="61875"/>
                  <a:pt x="409494" y="55857"/>
                  <a:pt x="428625" y="47658"/>
                </a:cubicBezTo>
                <a:cubicBezTo>
                  <a:pt x="498357" y="17773"/>
                  <a:pt x="434581" y="36644"/>
                  <a:pt x="504825" y="19083"/>
                </a:cubicBezTo>
                <a:cubicBezTo>
                  <a:pt x="523875" y="22258"/>
                  <a:pt x="542662" y="28608"/>
                  <a:pt x="561975" y="28608"/>
                </a:cubicBezTo>
                <a:cubicBezTo>
                  <a:pt x="645447" y="28608"/>
                  <a:pt x="642442" y="27186"/>
                  <a:pt x="695325" y="9558"/>
                </a:cubicBezTo>
                <a:cubicBezTo>
                  <a:pt x="708025" y="12733"/>
                  <a:pt x="720886" y="15321"/>
                  <a:pt x="733425" y="19083"/>
                </a:cubicBezTo>
                <a:cubicBezTo>
                  <a:pt x="752659" y="24853"/>
                  <a:pt x="790575" y="38133"/>
                  <a:pt x="790575" y="38133"/>
                </a:cubicBezTo>
                <a:cubicBezTo>
                  <a:pt x="902026" y="983"/>
                  <a:pt x="827675" y="20197"/>
                  <a:pt x="1019175" y="9558"/>
                </a:cubicBezTo>
                <a:cubicBezTo>
                  <a:pt x="1044575" y="12733"/>
                  <a:pt x="1070346" y="13720"/>
                  <a:pt x="1095375" y="19083"/>
                </a:cubicBezTo>
                <a:cubicBezTo>
                  <a:pt x="1115010" y="23290"/>
                  <a:pt x="1152525" y="38133"/>
                  <a:pt x="1152525" y="38133"/>
                </a:cubicBezTo>
                <a:cubicBezTo>
                  <a:pt x="1315866" y="10910"/>
                  <a:pt x="1229431" y="21562"/>
                  <a:pt x="1552575" y="38133"/>
                </a:cubicBezTo>
                <a:cubicBezTo>
                  <a:pt x="1562602" y="38647"/>
                  <a:pt x="1571625" y="44483"/>
                  <a:pt x="1581150" y="47658"/>
                </a:cubicBezTo>
                <a:lnTo>
                  <a:pt x="1638300" y="28608"/>
                </a:lnTo>
              </a:path>
            </a:pathLst>
          </a:custGeom>
          <a:ln w="38100">
            <a:solidFill>
              <a:srgbClr val="C00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8" name="任意多边形: 形状 7"/>
          <p:cNvSpPr/>
          <p:nvPr/>
        </p:nvSpPr>
        <p:spPr>
          <a:xfrm>
            <a:off x="1347331" y="2471057"/>
            <a:ext cx="2789240" cy="45719"/>
          </a:xfrm>
          <a:custGeom>
            <a:avLst/>
            <a:gdLst>
              <a:gd name="connsiteX0" fmla="*/ 0 w 1638300"/>
              <a:gd name="connsiteY0" fmla="*/ 9558 h 66708"/>
              <a:gd name="connsiteX1" fmla="*/ 95250 w 1638300"/>
              <a:gd name="connsiteY1" fmla="*/ 47658 h 66708"/>
              <a:gd name="connsiteX2" fmla="*/ 180975 w 1638300"/>
              <a:gd name="connsiteY2" fmla="*/ 38133 h 66708"/>
              <a:gd name="connsiteX3" fmla="*/ 285750 w 1638300"/>
              <a:gd name="connsiteY3" fmla="*/ 9558 h 66708"/>
              <a:gd name="connsiteX4" fmla="*/ 314325 w 1638300"/>
              <a:gd name="connsiteY4" fmla="*/ 28608 h 66708"/>
              <a:gd name="connsiteX5" fmla="*/ 333375 w 1638300"/>
              <a:gd name="connsiteY5" fmla="*/ 57183 h 66708"/>
              <a:gd name="connsiteX6" fmla="*/ 361950 w 1638300"/>
              <a:gd name="connsiteY6" fmla="*/ 66708 h 66708"/>
              <a:gd name="connsiteX7" fmla="*/ 428625 w 1638300"/>
              <a:gd name="connsiteY7" fmla="*/ 47658 h 66708"/>
              <a:gd name="connsiteX8" fmla="*/ 504825 w 1638300"/>
              <a:gd name="connsiteY8" fmla="*/ 19083 h 66708"/>
              <a:gd name="connsiteX9" fmla="*/ 561975 w 1638300"/>
              <a:gd name="connsiteY9" fmla="*/ 28608 h 66708"/>
              <a:gd name="connsiteX10" fmla="*/ 695325 w 1638300"/>
              <a:gd name="connsiteY10" fmla="*/ 9558 h 66708"/>
              <a:gd name="connsiteX11" fmla="*/ 733425 w 1638300"/>
              <a:gd name="connsiteY11" fmla="*/ 19083 h 66708"/>
              <a:gd name="connsiteX12" fmla="*/ 790575 w 1638300"/>
              <a:gd name="connsiteY12" fmla="*/ 38133 h 66708"/>
              <a:gd name="connsiteX13" fmla="*/ 1019175 w 1638300"/>
              <a:gd name="connsiteY13" fmla="*/ 9558 h 66708"/>
              <a:gd name="connsiteX14" fmla="*/ 1095375 w 1638300"/>
              <a:gd name="connsiteY14" fmla="*/ 19083 h 66708"/>
              <a:gd name="connsiteX15" fmla="*/ 1152525 w 1638300"/>
              <a:gd name="connsiteY15" fmla="*/ 38133 h 66708"/>
              <a:gd name="connsiteX16" fmla="*/ 1552575 w 1638300"/>
              <a:gd name="connsiteY16" fmla="*/ 38133 h 66708"/>
              <a:gd name="connsiteX17" fmla="*/ 1581150 w 1638300"/>
              <a:gd name="connsiteY17" fmla="*/ 47658 h 66708"/>
              <a:gd name="connsiteX18" fmla="*/ 1638300 w 1638300"/>
              <a:gd name="connsiteY18" fmla="*/ 28608 h 66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38300" h="66708">
                <a:moveTo>
                  <a:pt x="0" y="9558"/>
                </a:moveTo>
                <a:cubicBezTo>
                  <a:pt x="21056" y="20086"/>
                  <a:pt x="65869" y="47658"/>
                  <a:pt x="95250" y="47658"/>
                </a:cubicBezTo>
                <a:cubicBezTo>
                  <a:pt x="124001" y="47658"/>
                  <a:pt x="152400" y="41308"/>
                  <a:pt x="180975" y="38133"/>
                </a:cubicBezTo>
                <a:cubicBezTo>
                  <a:pt x="251595" y="-8947"/>
                  <a:pt x="215674" y="-4457"/>
                  <a:pt x="285750" y="9558"/>
                </a:cubicBezTo>
                <a:cubicBezTo>
                  <a:pt x="295275" y="15908"/>
                  <a:pt x="306230" y="20513"/>
                  <a:pt x="314325" y="28608"/>
                </a:cubicBezTo>
                <a:cubicBezTo>
                  <a:pt x="322420" y="36703"/>
                  <a:pt x="324436" y="50032"/>
                  <a:pt x="333375" y="57183"/>
                </a:cubicBezTo>
                <a:cubicBezTo>
                  <a:pt x="341215" y="63455"/>
                  <a:pt x="352425" y="63533"/>
                  <a:pt x="361950" y="66708"/>
                </a:cubicBezTo>
                <a:cubicBezTo>
                  <a:pt x="381284" y="61875"/>
                  <a:pt x="409494" y="55857"/>
                  <a:pt x="428625" y="47658"/>
                </a:cubicBezTo>
                <a:cubicBezTo>
                  <a:pt x="498357" y="17773"/>
                  <a:pt x="434581" y="36644"/>
                  <a:pt x="504825" y="19083"/>
                </a:cubicBezTo>
                <a:cubicBezTo>
                  <a:pt x="523875" y="22258"/>
                  <a:pt x="542662" y="28608"/>
                  <a:pt x="561975" y="28608"/>
                </a:cubicBezTo>
                <a:cubicBezTo>
                  <a:pt x="645447" y="28608"/>
                  <a:pt x="642442" y="27186"/>
                  <a:pt x="695325" y="9558"/>
                </a:cubicBezTo>
                <a:cubicBezTo>
                  <a:pt x="708025" y="12733"/>
                  <a:pt x="720886" y="15321"/>
                  <a:pt x="733425" y="19083"/>
                </a:cubicBezTo>
                <a:cubicBezTo>
                  <a:pt x="752659" y="24853"/>
                  <a:pt x="790575" y="38133"/>
                  <a:pt x="790575" y="38133"/>
                </a:cubicBezTo>
                <a:cubicBezTo>
                  <a:pt x="902026" y="983"/>
                  <a:pt x="827675" y="20197"/>
                  <a:pt x="1019175" y="9558"/>
                </a:cubicBezTo>
                <a:cubicBezTo>
                  <a:pt x="1044575" y="12733"/>
                  <a:pt x="1070346" y="13720"/>
                  <a:pt x="1095375" y="19083"/>
                </a:cubicBezTo>
                <a:cubicBezTo>
                  <a:pt x="1115010" y="23290"/>
                  <a:pt x="1152525" y="38133"/>
                  <a:pt x="1152525" y="38133"/>
                </a:cubicBezTo>
                <a:cubicBezTo>
                  <a:pt x="1315866" y="10910"/>
                  <a:pt x="1229431" y="21562"/>
                  <a:pt x="1552575" y="38133"/>
                </a:cubicBezTo>
                <a:cubicBezTo>
                  <a:pt x="1562602" y="38647"/>
                  <a:pt x="1571625" y="44483"/>
                  <a:pt x="1581150" y="47658"/>
                </a:cubicBezTo>
                <a:lnTo>
                  <a:pt x="1638300" y="28608"/>
                </a:lnTo>
              </a:path>
            </a:pathLst>
          </a:custGeom>
          <a:ln w="38100">
            <a:solidFill>
              <a:srgbClr val="C00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9" name="任意多边形: 形状 8"/>
          <p:cNvSpPr/>
          <p:nvPr/>
        </p:nvSpPr>
        <p:spPr>
          <a:xfrm flipV="1">
            <a:off x="356732" y="3786052"/>
            <a:ext cx="1428526" cy="45719"/>
          </a:xfrm>
          <a:custGeom>
            <a:avLst/>
            <a:gdLst>
              <a:gd name="connsiteX0" fmla="*/ 0 w 1638300"/>
              <a:gd name="connsiteY0" fmla="*/ 9558 h 66708"/>
              <a:gd name="connsiteX1" fmla="*/ 95250 w 1638300"/>
              <a:gd name="connsiteY1" fmla="*/ 47658 h 66708"/>
              <a:gd name="connsiteX2" fmla="*/ 180975 w 1638300"/>
              <a:gd name="connsiteY2" fmla="*/ 38133 h 66708"/>
              <a:gd name="connsiteX3" fmla="*/ 285750 w 1638300"/>
              <a:gd name="connsiteY3" fmla="*/ 9558 h 66708"/>
              <a:gd name="connsiteX4" fmla="*/ 314325 w 1638300"/>
              <a:gd name="connsiteY4" fmla="*/ 28608 h 66708"/>
              <a:gd name="connsiteX5" fmla="*/ 333375 w 1638300"/>
              <a:gd name="connsiteY5" fmla="*/ 57183 h 66708"/>
              <a:gd name="connsiteX6" fmla="*/ 361950 w 1638300"/>
              <a:gd name="connsiteY6" fmla="*/ 66708 h 66708"/>
              <a:gd name="connsiteX7" fmla="*/ 428625 w 1638300"/>
              <a:gd name="connsiteY7" fmla="*/ 47658 h 66708"/>
              <a:gd name="connsiteX8" fmla="*/ 504825 w 1638300"/>
              <a:gd name="connsiteY8" fmla="*/ 19083 h 66708"/>
              <a:gd name="connsiteX9" fmla="*/ 561975 w 1638300"/>
              <a:gd name="connsiteY9" fmla="*/ 28608 h 66708"/>
              <a:gd name="connsiteX10" fmla="*/ 695325 w 1638300"/>
              <a:gd name="connsiteY10" fmla="*/ 9558 h 66708"/>
              <a:gd name="connsiteX11" fmla="*/ 733425 w 1638300"/>
              <a:gd name="connsiteY11" fmla="*/ 19083 h 66708"/>
              <a:gd name="connsiteX12" fmla="*/ 790575 w 1638300"/>
              <a:gd name="connsiteY12" fmla="*/ 38133 h 66708"/>
              <a:gd name="connsiteX13" fmla="*/ 1019175 w 1638300"/>
              <a:gd name="connsiteY13" fmla="*/ 9558 h 66708"/>
              <a:gd name="connsiteX14" fmla="*/ 1095375 w 1638300"/>
              <a:gd name="connsiteY14" fmla="*/ 19083 h 66708"/>
              <a:gd name="connsiteX15" fmla="*/ 1152525 w 1638300"/>
              <a:gd name="connsiteY15" fmla="*/ 38133 h 66708"/>
              <a:gd name="connsiteX16" fmla="*/ 1552575 w 1638300"/>
              <a:gd name="connsiteY16" fmla="*/ 38133 h 66708"/>
              <a:gd name="connsiteX17" fmla="*/ 1581150 w 1638300"/>
              <a:gd name="connsiteY17" fmla="*/ 47658 h 66708"/>
              <a:gd name="connsiteX18" fmla="*/ 1638300 w 1638300"/>
              <a:gd name="connsiteY18" fmla="*/ 28608 h 66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38300" h="66708">
                <a:moveTo>
                  <a:pt x="0" y="9558"/>
                </a:moveTo>
                <a:cubicBezTo>
                  <a:pt x="21056" y="20086"/>
                  <a:pt x="65869" y="47658"/>
                  <a:pt x="95250" y="47658"/>
                </a:cubicBezTo>
                <a:cubicBezTo>
                  <a:pt x="124001" y="47658"/>
                  <a:pt x="152400" y="41308"/>
                  <a:pt x="180975" y="38133"/>
                </a:cubicBezTo>
                <a:cubicBezTo>
                  <a:pt x="251595" y="-8947"/>
                  <a:pt x="215674" y="-4457"/>
                  <a:pt x="285750" y="9558"/>
                </a:cubicBezTo>
                <a:cubicBezTo>
                  <a:pt x="295275" y="15908"/>
                  <a:pt x="306230" y="20513"/>
                  <a:pt x="314325" y="28608"/>
                </a:cubicBezTo>
                <a:cubicBezTo>
                  <a:pt x="322420" y="36703"/>
                  <a:pt x="324436" y="50032"/>
                  <a:pt x="333375" y="57183"/>
                </a:cubicBezTo>
                <a:cubicBezTo>
                  <a:pt x="341215" y="63455"/>
                  <a:pt x="352425" y="63533"/>
                  <a:pt x="361950" y="66708"/>
                </a:cubicBezTo>
                <a:cubicBezTo>
                  <a:pt x="381284" y="61875"/>
                  <a:pt x="409494" y="55857"/>
                  <a:pt x="428625" y="47658"/>
                </a:cubicBezTo>
                <a:cubicBezTo>
                  <a:pt x="498357" y="17773"/>
                  <a:pt x="434581" y="36644"/>
                  <a:pt x="504825" y="19083"/>
                </a:cubicBezTo>
                <a:cubicBezTo>
                  <a:pt x="523875" y="22258"/>
                  <a:pt x="542662" y="28608"/>
                  <a:pt x="561975" y="28608"/>
                </a:cubicBezTo>
                <a:cubicBezTo>
                  <a:pt x="645447" y="28608"/>
                  <a:pt x="642442" y="27186"/>
                  <a:pt x="695325" y="9558"/>
                </a:cubicBezTo>
                <a:cubicBezTo>
                  <a:pt x="708025" y="12733"/>
                  <a:pt x="720886" y="15321"/>
                  <a:pt x="733425" y="19083"/>
                </a:cubicBezTo>
                <a:cubicBezTo>
                  <a:pt x="752659" y="24853"/>
                  <a:pt x="790575" y="38133"/>
                  <a:pt x="790575" y="38133"/>
                </a:cubicBezTo>
                <a:cubicBezTo>
                  <a:pt x="902026" y="983"/>
                  <a:pt x="827675" y="20197"/>
                  <a:pt x="1019175" y="9558"/>
                </a:cubicBezTo>
                <a:cubicBezTo>
                  <a:pt x="1044575" y="12733"/>
                  <a:pt x="1070346" y="13720"/>
                  <a:pt x="1095375" y="19083"/>
                </a:cubicBezTo>
                <a:cubicBezTo>
                  <a:pt x="1115010" y="23290"/>
                  <a:pt x="1152525" y="38133"/>
                  <a:pt x="1152525" y="38133"/>
                </a:cubicBezTo>
                <a:cubicBezTo>
                  <a:pt x="1315866" y="10910"/>
                  <a:pt x="1229431" y="21562"/>
                  <a:pt x="1552575" y="38133"/>
                </a:cubicBezTo>
                <a:cubicBezTo>
                  <a:pt x="1562602" y="38647"/>
                  <a:pt x="1571625" y="44483"/>
                  <a:pt x="1581150" y="47658"/>
                </a:cubicBezTo>
                <a:lnTo>
                  <a:pt x="1638300" y="28608"/>
                </a:lnTo>
              </a:path>
            </a:pathLst>
          </a:custGeom>
          <a:ln w="38100">
            <a:solidFill>
              <a:srgbClr val="C00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10" name="任意多边形: 形状 9"/>
          <p:cNvSpPr/>
          <p:nvPr/>
        </p:nvSpPr>
        <p:spPr>
          <a:xfrm flipV="1">
            <a:off x="2374443" y="4275912"/>
            <a:ext cx="2349957" cy="65313"/>
          </a:xfrm>
          <a:custGeom>
            <a:avLst/>
            <a:gdLst>
              <a:gd name="connsiteX0" fmla="*/ 0 w 1638300"/>
              <a:gd name="connsiteY0" fmla="*/ 9558 h 66708"/>
              <a:gd name="connsiteX1" fmla="*/ 95250 w 1638300"/>
              <a:gd name="connsiteY1" fmla="*/ 47658 h 66708"/>
              <a:gd name="connsiteX2" fmla="*/ 180975 w 1638300"/>
              <a:gd name="connsiteY2" fmla="*/ 38133 h 66708"/>
              <a:gd name="connsiteX3" fmla="*/ 285750 w 1638300"/>
              <a:gd name="connsiteY3" fmla="*/ 9558 h 66708"/>
              <a:gd name="connsiteX4" fmla="*/ 314325 w 1638300"/>
              <a:gd name="connsiteY4" fmla="*/ 28608 h 66708"/>
              <a:gd name="connsiteX5" fmla="*/ 333375 w 1638300"/>
              <a:gd name="connsiteY5" fmla="*/ 57183 h 66708"/>
              <a:gd name="connsiteX6" fmla="*/ 361950 w 1638300"/>
              <a:gd name="connsiteY6" fmla="*/ 66708 h 66708"/>
              <a:gd name="connsiteX7" fmla="*/ 428625 w 1638300"/>
              <a:gd name="connsiteY7" fmla="*/ 47658 h 66708"/>
              <a:gd name="connsiteX8" fmla="*/ 504825 w 1638300"/>
              <a:gd name="connsiteY8" fmla="*/ 19083 h 66708"/>
              <a:gd name="connsiteX9" fmla="*/ 561975 w 1638300"/>
              <a:gd name="connsiteY9" fmla="*/ 28608 h 66708"/>
              <a:gd name="connsiteX10" fmla="*/ 695325 w 1638300"/>
              <a:gd name="connsiteY10" fmla="*/ 9558 h 66708"/>
              <a:gd name="connsiteX11" fmla="*/ 733425 w 1638300"/>
              <a:gd name="connsiteY11" fmla="*/ 19083 h 66708"/>
              <a:gd name="connsiteX12" fmla="*/ 790575 w 1638300"/>
              <a:gd name="connsiteY12" fmla="*/ 38133 h 66708"/>
              <a:gd name="connsiteX13" fmla="*/ 1019175 w 1638300"/>
              <a:gd name="connsiteY13" fmla="*/ 9558 h 66708"/>
              <a:gd name="connsiteX14" fmla="*/ 1095375 w 1638300"/>
              <a:gd name="connsiteY14" fmla="*/ 19083 h 66708"/>
              <a:gd name="connsiteX15" fmla="*/ 1152525 w 1638300"/>
              <a:gd name="connsiteY15" fmla="*/ 38133 h 66708"/>
              <a:gd name="connsiteX16" fmla="*/ 1552575 w 1638300"/>
              <a:gd name="connsiteY16" fmla="*/ 38133 h 66708"/>
              <a:gd name="connsiteX17" fmla="*/ 1581150 w 1638300"/>
              <a:gd name="connsiteY17" fmla="*/ 47658 h 66708"/>
              <a:gd name="connsiteX18" fmla="*/ 1638300 w 1638300"/>
              <a:gd name="connsiteY18" fmla="*/ 28608 h 66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38300" h="66708">
                <a:moveTo>
                  <a:pt x="0" y="9558"/>
                </a:moveTo>
                <a:cubicBezTo>
                  <a:pt x="21056" y="20086"/>
                  <a:pt x="65869" y="47658"/>
                  <a:pt x="95250" y="47658"/>
                </a:cubicBezTo>
                <a:cubicBezTo>
                  <a:pt x="124001" y="47658"/>
                  <a:pt x="152400" y="41308"/>
                  <a:pt x="180975" y="38133"/>
                </a:cubicBezTo>
                <a:cubicBezTo>
                  <a:pt x="251595" y="-8947"/>
                  <a:pt x="215674" y="-4457"/>
                  <a:pt x="285750" y="9558"/>
                </a:cubicBezTo>
                <a:cubicBezTo>
                  <a:pt x="295275" y="15908"/>
                  <a:pt x="306230" y="20513"/>
                  <a:pt x="314325" y="28608"/>
                </a:cubicBezTo>
                <a:cubicBezTo>
                  <a:pt x="322420" y="36703"/>
                  <a:pt x="324436" y="50032"/>
                  <a:pt x="333375" y="57183"/>
                </a:cubicBezTo>
                <a:cubicBezTo>
                  <a:pt x="341215" y="63455"/>
                  <a:pt x="352425" y="63533"/>
                  <a:pt x="361950" y="66708"/>
                </a:cubicBezTo>
                <a:cubicBezTo>
                  <a:pt x="381284" y="61875"/>
                  <a:pt x="409494" y="55857"/>
                  <a:pt x="428625" y="47658"/>
                </a:cubicBezTo>
                <a:cubicBezTo>
                  <a:pt x="498357" y="17773"/>
                  <a:pt x="434581" y="36644"/>
                  <a:pt x="504825" y="19083"/>
                </a:cubicBezTo>
                <a:cubicBezTo>
                  <a:pt x="523875" y="22258"/>
                  <a:pt x="542662" y="28608"/>
                  <a:pt x="561975" y="28608"/>
                </a:cubicBezTo>
                <a:cubicBezTo>
                  <a:pt x="645447" y="28608"/>
                  <a:pt x="642442" y="27186"/>
                  <a:pt x="695325" y="9558"/>
                </a:cubicBezTo>
                <a:cubicBezTo>
                  <a:pt x="708025" y="12733"/>
                  <a:pt x="720886" y="15321"/>
                  <a:pt x="733425" y="19083"/>
                </a:cubicBezTo>
                <a:cubicBezTo>
                  <a:pt x="752659" y="24853"/>
                  <a:pt x="790575" y="38133"/>
                  <a:pt x="790575" y="38133"/>
                </a:cubicBezTo>
                <a:cubicBezTo>
                  <a:pt x="902026" y="983"/>
                  <a:pt x="827675" y="20197"/>
                  <a:pt x="1019175" y="9558"/>
                </a:cubicBezTo>
                <a:cubicBezTo>
                  <a:pt x="1044575" y="12733"/>
                  <a:pt x="1070346" y="13720"/>
                  <a:pt x="1095375" y="19083"/>
                </a:cubicBezTo>
                <a:cubicBezTo>
                  <a:pt x="1115010" y="23290"/>
                  <a:pt x="1152525" y="38133"/>
                  <a:pt x="1152525" y="38133"/>
                </a:cubicBezTo>
                <a:cubicBezTo>
                  <a:pt x="1315866" y="10910"/>
                  <a:pt x="1229431" y="21562"/>
                  <a:pt x="1552575" y="38133"/>
                </a:cubicBezTo>
                <a:cubicBezTo>
                  <a:pt x="1562602" y="38647"/>
                  <a:pt x="1571625" y="44483"/>
                  <a:pt x="1581150" y="47658"/>
                </a:cubicBezTo>
                <a:lnTo>
                  <a:pt x="1638300" y="28608"/>
                </a:lnTo>
              </a:path>
            </a:pathLst>
          </a:custGeom>
          <a:ln w="38100">
            <a:solidFill>
              <a:srgbClr val="C00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11" name="任意多边形: 形状 10"/>
          <p:cNvSpPr/>
          <p:nvPr/>
        </p:nvSpPr>
        <p:spPr>
          <a:xfrm flipV="1">
            <a:off x="3593417" y="4739143"/>
            <a:ext cx="4157212" cy="45719"/>
          </a:xfrm>
          <a:custGeom>
            <a:avLst/>
            <a:gdLst>
              <a:gd name="connsiteX0" fmla="*/ 0 w 1638300"/>
              <a:gd name="connsiteY0" fmla="*/ 9558 h 66708"/>
              <a:gd name="connsiteX1" fmla="*/ 95250 w 1638300"/>
              <a:gd name="connsiteY1" fmla="*/ 47658 h 66708"/>
              <a:gd name="connsiteX2" fmla="*/ 180975 w 1638300"/>
              <a:gd name="connsiteY2" fmla="*/ 38133 h 66708"/>
              <a:gd name="connsiteX3" fmla="*/ 285750 w 1638300"/>
              <a:gd name="connsiteY3" fmla="*/ 9558 h 66708"/>
              <a:gd name="connsiteX4" fmla="*/ 314325 w 1638300"/>
              <a:gd name="connsiteY4" fmla="*/ 28608 h 66708"/>
              <a:gd name="connsiteX5" fmla="*/ 333375 w 1638300"/>
              <a:gd name="connsiteY5" fmla="*/ 57183 h 66708"/>
              <a:gd name="connsiteX6" fmla="*/ 361950 w 1638300"/>
              <a:gd name="connsiteY6" fmla="*/ 66708 h 66708"/>
              <a:gd name="connsiteX7" fmla="*/ 428625 w 1638300"/>
              <a:gd name="connsiteY7" fmla="*/ 47658 h 66708"/>
              <a:gd name="connsiteX8" fmla="*/ 504825 w 1638300"/>
              <a:gd name="connsiteY8" fmla="*/ 19083 h 66708"/>
              <a:gd name="connsiteX9" fmla="*/ 561975 w 1638300"/>
              <a:gd name="connsiteY9" fmla="*/ 28608 h 66708"/>
              <a:gd name="connsiteX10" fmla="*/ 695325 w 1638300"/>
              <a:gd name="connsiteY10" fmla="*/ 9558 h 66708"/>
              <a:gd name="connsiteX11" fmla="*/ 733425 w 1638300"/>
              <a:gd name="connsiteY11" fmla="*/ 19083 h 66708"/>
              <a:gd name="connsiteX12" fmla="*/ 790575 w 1638300"/>
              <a:gd name="connsiteY12" fmla="*/ 38133 h 66708"/>
              <a:gd name="connsiteX13" fmla="*/ 1019175 w 1638300"/>
              <a:gd name="connsiteY13" fmla="*/ 9558 h 66708"/>
              <a:gd name="connsiteX14" fmla="*/ 1095375 w 1638300"/>
              <a:gd name="connsiteY14" fmla="*/ 19083 h 66708"/>
              <a:gd name="connsiteX15" fmla="*/ 1152525 w 1638300"/>
              <a:gd name="connsiteY15" fmla="*/ 38133 h 66708"/>
              <a:gd name="connsiteX16" fmla="*/ 1552575 w 1638300"/>
              <a:gd name="connsiteY16" fmla="*/ 38133 h 66708"/>
              <a:gd name="connsiteX17" fmla="*/ 1581150 w 1638300"/>
              <a:gd name="connsiteY17" fmla="*/ 47658 h 66708"/>
              <a:gd name="connsiteX18" fmla="*/ 1638300 w 1638300"/>
              <a:gd name="connsiteY18" fmla="*/ 28608 h 66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38300" h="66708">
                <a:moveTo>
                  <a:pt x="0" y="9558"/>
                </a:moveTo>
                <a:cubicBezTo>
                  <a:pt x="21056" y="20086"/>
                  <a:pt x="65869" y="47658"/>
                  <a:pt x="95250" y="47658"/>
                </a:cubicBezTo>
                <a:cubicBezTo>
                  <a:pt x="124001" y="47658"/>
                  <a:pt x="152400" y="41308"/>
                  <a:pt x="180975" y="38133"/>
                </a:cubicBezTo>
                <a:cubicBezTo>
                  <a:pt x="251595" y="-8947"/>
                  <a:pt x="215674" y="-4457"/>
                  <a:pt x="285750" y="9558"/>
                </a:cubicBezTo>
                <a:cubicBezTo>
                  <a:pt x="295275" y="15908"/>
                  <a:pt x="306230" y="20513"/>
                  <a:pt x="314325" y="28608"/>
                </a:cubicBezTo>
                <a:cubicBezTo>
                  <a:pt x="322420" y="36703"/>
                  <a:pt x="324436" y="50032"/>
                  <a:pt x="333375" y="57183"/>
                </a:cubicBezTo>
                <a:cubicBezTo>
                  <a:pt x="341215" y="63455"/>
                  <a:pt x="352425" y="63533"/>
                  <a:pt x="361950" y="66708"/>
                </a:cubicBezTo>
                <a:cubicBezTo>
                  <a:pt x="381284" y="61875"/>
                  <a:pt x="409494" y="55857"/>
                  <a:pt x="428625" y="47658"/>
                </a:cubicBezTo>
                <a:cubicBezTo>
                  <a:pt x="498357" y="17773"/>
                  <a:pt x="434581" y="36644"/>
                  <a:pt x="504825" y="19083"/>
                </a:cubicBezTo>
                <a:cubicBezTo>
                  <a:pt x="523875" y="22258"/>
                  <a:pt x="542662" y="28608"/>
                  <a:pt x="561975" y="28608"/>
                </a:cubicBezTo>
                <a:cubicBezTo>
                  <a:pt x="645447" y="28608"/>
                  <a:pt x="642442" y="27186"/>
                  <a:pt x="695325" y="9558"/>
                </a:cubicBezTo>
                <a:cubicBezTo>
                  <a:pt x="708025" y="12733"/>
                  <a:pt x="720886" y="15321"/>
                  <a:pt x="733425" y="19083"/>
                </a:cubicBezTo>
                <a:cubicBezTo>
                  <a:pt x="752659" y="24853"/>
                  <a:pt x="790575" y="38133"/>
                  <a:pt x="790575" y="38133"/>
                </a:cubicBezTo>
                <a:cubicBezTo>
                  <a:pt x="902026" y="983"/>
                  <a:pt x="827675" y="20197"/>
                  <a:pt x="1019175" y="9558"/>
                </a:cubicBezTo>
                <a:cubicBezTo>
                  <a:pt x="1044575" y="12733"/>
                  <a:pt x="1070346" y="13720"/>
                  <a:pt x="1095375" y="19083"/>
                </a:cubicBezTo>
                <a:cubicBezTo>
                  <a:pt x="1115010" y="23290"/>
                  <a:pt x="1152525" y="38133"/>
                  <a:pt x="1152525" y="38133"/>
                </a:cubicBezTo>
                <a:cubicBezTo>
                  <a:pt x="1315866" y="10910"/>
                  <a:pt x="1229431" y="21562"/>
                  <a:pt x="1552575" y="38133"/>
                </a:cubicBezTo>
                <a:cubicBezTo>
                  <a:pt x="1562602" y="38647"/>
                  <a:pt x="1571625" y="44483"/>
                  <a:pt x="1581150" y="47658"/>
                </a:cubicBezTo>
                <a:lnTo>
                  <a:pt x="1638300" y="28608"/>
                </a:lnTo>
              </a:path>
            </a:pathLst>
          </a:custGeom>
          <a:ln w="38100">
            <a:solidFill>
              <a:srgbClr val="C00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12" name="文本框 11"/>
          <p:cNvSpPr txBox="1"/>
          <p:nvPr/>
        </p:nvSpPr>
        <p:spPr>
          <a:xfrm>
            <a:off x="2741951" y="1560414"/>
            <a:ext cx="3876563" cy="400110"/>
          </a:xfrm>
          <a:prstGeom prst="rect">
            <a:avLst/>
          </a:prstGeom>
          <a:noFill/>
        </p:spPr>
        <p:txBody>
          <a:bodyPr wrap="square">
            <a:spAutoFit/>
          </a:bodyPr>
          <a:lstStyle/>
          <a:p>
            <a:pPr algn="ctr"/>
            <a:r>
              <a:rPr lang="en-US" altLang="zh-CN" sz="2000" dirty="0">
                <a:solidFill>
                  <a:schemeClr val="accent1"/>
                </a:solidFill>
                <a:latin typeface="二字元煜臣拙宋简" panose="02010604000000000000" pitchFamily="2" charset="-122"/>
                <a:ea typeface="二字元煜臣拙宋简" panose="02010604000000000000" pitchFamily="2" charset="-122"/>
              </a:rPr>
              <a:t>1927.9</a:t>
            </a:r>
            <a:r>
              <a:rPr lang="zh-CN" altLang="en-US" sz="2000" dirty="0">
                <a:solidFill>
                  <a:schemeClr val="accent1"/>
                </a:solidFill>
                <a:latin typeface="二字元煜臣拙宋简" panose="02010604000000000000" pitchFamily="2" charset="-122"/>
                <a:ea typeface="二字元煜臣拙宋简" panose="02010604000000000000" pitchFamily="2" charset="-122"/>
              </a:rPr>
              <a:t>；湘赣边界；毛泽东</a:t>
            </a:r>
            <a:endParaRPr lang="zh-CN" altLang="en-US" sz="2000" dirty="0">
              <a:solidFill>
                <a:schemeClr val="accent1"/>
              </a:solidFill>
              <a:latin typeface="二字元煜臣拙宋简" panose="02010604000000000000" pitchFamily="2" charset="-122"/>
              <a:ea typeface="二字元煜臣拙宋简" panose="02010604000000000000" pitchFamily="2" charset="-122"/>
            </a:endParaRPr>
          </a:p>
        </p:txBody>
      </p:sp>
      <p:sp>
        <p:nvSpPr>
          <p:cNvPr id="14" name="文本框 13"/>
          <p:cNvSpPr txBox="1"/>
          <p:nvPr/>
        </p:nvSpPr>
        <p:spPr>
          <a:xfrm>
            <a:off x="1013117" y="2081840"/>
            <a:ext cx="2722651" cy="400110"/>
          </a:xfrm>
          <a:prstGeom prst="rect">
            <a:avLst/>
          </a:prstGeom>
          <a:noFill/>
        </p:spPr>
        <p:txBody>
          <a:bodyPr wrap="square">
            <a:spAutoFit/>
          </a:bodyPr>
          <a:lstStyle/>
          <a:p>
            <a:pPr algn="ctr"/>
            <a:r>
              <a:rPr lang="zh-CN" altLang="en-US" sz="2000" dirty="0">
                <a:solidFill>
                  <a:schemeClr val="accent1"/>
                </a:solidFill>
                <a:latin typeface="二字元煜臣拙宋简" panose="02010604000000000000" pitchFamily="2" charset="-122"/>
                <a:ea typeface="二字元煜臣拙宋简" panose="02010604000000000000" pitchFamily="2" charset="-122"/>
              </a:rPr>
              <a:t>工农革命军</a:t>
            </a:r>
            <a:endParaRPr lang="zh-CN" altLang="en-US" sz="2000" dirty="0">
              <a:solidFill>
                <a:schemeClr val="accent1"/>
              </a:solidFill>
              <a:latin typeface="二字元煜臣拙宋简" panose="02010604000000000000" pitchFamily="2" charset="-122"/>
              <a:ea typeface="二字元煜臣拙宋简" panose="02010604000000000000" pitchFamily="2" charset="-122"/>
            </a:endParaRPr>
          </a:p>
        </p:txBody>
      </p:sp>
      <p:sp>
        <p:nvSpPr>
          <p:cNvPr id="15" name="文本框 14"/>
          <p:cNvSpPr txBox="1"/>
          <p:nvPr/>
        </p:nvSpPr>
        <p:spPr>
          <a:xfrm>
            <a:off x="-290331" y="3429000"/>
            <a:ext cx="2722651" cy="400110"/>
          </a:xfrm>
          <a:prstGeom prst="rect">
            <a:avLst/>
          </a:prstGeom>
          <a:noFill/>
        </p:spPr>
        <p:txBody>
          <a:bodyPr wrap="square">
            <a:spAutoFit/>
          </a:bodyPr>
          <a:lstStyle/>
          <a:p>
            <a:pPr algn="ctr"/>
            <a:r>
              <a:rPr lang="zh-CN" altLang="en-US" sz="2000" dirty="0">
                <a:solidFill>
                  <a:schemeClr val="accent1"/>
                </a:solidFill>
                <a:latin typeface="二字元煜臣拙宋简" panose="02010604000000000000" pitchFamily="2" charset="-122"/>
                <a:ea typeface="二字元煜臣拙宋简" panose="02010604000000000000" pitchFamily="2" charset="-122"/>
              </a:rPr>
              <a:t>文家市决策</a:t>
            </a:r>
            <a:endParaRPr lang="zh-CN" altLang="en-US" sz="2000" dirty="0">
              <a:solidFill>
                <a:schemeClr val="accent1"/>
              </a:solidFill>
              <a:latin typeface="二字元煜臣拙宋简" panose="02010604000000000000" pitchFamily="2" charset="-122"/>
              <a:ea typeface="二字元煜臣拙宋简" panose="02010604000000000000" pitchFamily="2" charset="-122"/>
            </a:endParaRPr>
          </a:p>
        </p:txBody>
      </p:sp>
      <p:sp>
        <p:nvSpPr>
          <p:cNvPr id="16" name="文本框 15"/>
          <p:cNvSpPr txBox="1"/>
          <p:nvPr/>
        </p:nvSpPr>
        <p:spPr>
          <a:xfrm>
            <a:off x="3271634" y="4353716"/>
            <a:ext cx="4833525" cy="400110"/>
          </a:xfrm>
          <a:prstGeom prst="rect">
            <a:avLst/>
          </a:prstGeom>
          <a:noFill/>
        </p:spPr>
        <p:txBody>
          <a:bodyPr wrap="square">
            <a:spAutoFit/>
          </a:bodyPr>
          <a:lstStyle/>
          <a:p>
            <a:pPr algn="ctr"/>
            <a:r>
              <a:rPr lang="en-US" altLang="zh-CN" sz="2000" dirty="0">
                <a:solidFill>
                  <a:schemeClr val="accent1"/>
                </a:solidFill>
                <a:latin typeface="二字元煜臣拙宋简" panose="02010604000000000000" pitchFamily="2" charset="-122"/>
                <a:ea typeface="二字元煜臣拙宋简" panose="02010604000000000000" pitchFamily="2" charset="-122"/>
              </a:rPr>
              <a:t>1927</a:t>
            </a:r>
            <a:r>
              <a:rPr lang="zh-CN" altLang="en-US" sz="2000" dirty="0">
                <a:solidFill>
                  <a:schemeClr val="accent1"/>
                </a:solidFill>
                <a:latin typeface="二字元煜臣拙宋简" panose="02010604000000000000" pitchFamily="2" charset="-122"/>
                <a:ea typeface="二字元煜臣拙宋简" panose="02010604000000000000" pitchFamily="2" charset="-122"/>
              </a:rPr>
              <a:t>年；毛泽东；井冈山革命根据地</a:t>
            </a:r>
            <a:endParaRPr lang="zh-CN" altLang="en-US" sz="2000" dirty="0">
              <a:solidFill>
                <a:schemeClr val="accent1"/>
              </a:solidFill>
              <a:latin typeface="二字元煜臣拙宋简" panose="02010604000000000000" pitchFamily="2" charset="-122"/>
              <a:ea typeface="二字元煜臣拙宋简" panose="02010604000000000000" pitchFamily="2" charset="-122"/>
            </a:endParaRPr>
          </a:p>
        </p:txBody>
      </p:sp>
      <p:sp>
        <p:nvSpPr>
          <p:cNvPr id="17" name="文本框 16"/>
          <p:cNvSpPr txBox="1"/>
          <p:nvPr/>
        </p:nvSpPr>
        <p:spPr>
          <a:xfrm>
            <a:off x="2235792" y="3925545"/>
            <a:ext cx="2722651" cy="400110"/>
          </a:xfrm>
          <a:prstGeom prst="rect">
            <a:avLst/>
          </a:prstGeom>
          <a:noFill/>
        </p:spPr>
        <p:txBody>
          <a:bodyPr wrap="square">
            <a:spAutoFit/>
          </a:bodyPr>
          <a:lstStyle/>
          <a:p>
            <a:pPr algn="ctr"/>
            <a:r>
              <a:rPr lang="zh-CN" altLang="en-US" sz="2000" dirty="0">
                <a:solidFill>
                  <a:schemeClr val="accent1"/>
                </a:solidFill>
                <a:latin typeface="二字元煜臣拙宋简" panose="02010604000000000000" pitchFamily="2" charset="-122"/>
                <a:ea typeface="二字元煜臣拙宋简" panose="02010604000000000000" pitchFamily="2" charset="-122"/>
              </a:rPr>
              <a:t>党对军队的绝对领导</a:t>
            </a:r>
            <a:endParaRPr lang="zh-CN" altLang="en-US" sz="2000" dirty="0">
              <a:solidFill>
                <a:schemeClr val="accent1"/>
              </a:solidFill>
              <a:latin typeface="二字元煜臣拙宋简" panose="02010604000000000000" pitchFamily="2" charset="-122"/>
              <a:ea typeface="二字元煜臣拙宋简" panose="02010604000000000000" pitchFamily="2" charset="-122"/>
            </a:endParaRPr>
          </a:p>
        </p:txBody>
      </p:sp>
      <p:sp>
        <p:nvSpPr>
          <p:cNvPr id="18" name="任意多边形: 形状 17"/>
          <p:cNvSpPr/>
          <p:nvPr/>
        </p:nvSpPr>
        <p:spPr>
          <a:xfrm flipV="1">
            <a:off x="1521529" y="6261570"/>
            <a:ext cx="1428526" cy="58211"/>
          </a:xfrm>
          <a:custGeom>
            <a:avLst/>
            <a:gdLst>
              <a:gd name="connsiteX0" fmla="*/ 0 w 1638300"/>
              <a:gd name="connsiteY0" fmla="*/ 9558 h 66708"/>
              <a:gd name="connsiteX1" fmla="*/ 95250 w 1638300"/>
              <a:gd name="connsiteY1" fmla="*/ 47658 h 66708"/>
              <a:gd name="connsiteX2" fmla="*/ 180975 w 1638300"/>
              <a:gd name="connsiteY2" fmla="*/ 38133 h 66708"/>
              <a:gd name="connsiteX3" fmla="*/ 285750 w 1638300"/>
              <a:gd name="connsiteY3" fmla="*/ 9558 h 66708"/>
              <a:gd name="connsiteX4" fmla="*/ 314325 w 1638300"/>
              <a:gd name="connsiteY4" fmla="*/ 28608 h 66708"/>
              <a:gd name="connsiteX5" fmla="*/ 333375 w 1638300"/>
              <a:gd name="connsiteY5" fmla="*/ 57183 h 66708"/>
              <a:gd name="connsiteX6" fmla="*/ 361950 w 1638300"/>
              <a:gd name="connsiteY6" fmla="*/ 66708 h 66708"/>
              <a:gd name="connsiteX7" fmla="*/ 428625 w 1638300"/>
              <a:gd name="connsiteY7" fmla="*/ 47658 h 66708"/>
              <a:gd name="connsiteX8" fmla="*/ 504825 w 1638300"/>
              <a:gd name="connsiteY8" fmla="*/ 19083 h 66708"/>
              <a:gd name="connsiteX9" fmla="*/ 561975 w 1638300"/>
              <a:gd name="connsiteY9" fmla="*/ 28608 h 66708"/>
              <a:gd name="connsiteX10" fmla="*/ 695325 w 1638300"/>
              <a:gd name="connsiteY10" fmla="*/ 9558 h 66708"/>
              <a:gd name="connsiteX11" fmla="*/ 733425 w 1638300"/>
              <a:gd name="connsiteY11" fmla="*/ 19083 h 66708"/>
              <a:gd name="connsiteX12" fmla="*/ 790575 w 1638300"/>
              <a:gd name="connsiteY12" fmla="*/ 38133 h 66708"/>
              <a:gd name="connsiteX13" fmla="*/ 1019175 w 1638300"/>
              <a:gd name="connsiteY13" fmla="*/ 9558 h 66708"/>
              <a:gd name="connsiteX14" fmla="*/ 1095375 w 1638300"/>
              <a:gd name="connsiteY14" fmla="*/ 19083 h 66708"/>
              <a:gd name="connsiteX15" fmla="*/ 1152525 w 1638300"/>
              <a:gd name="connsiteY15" fmla="*/ 38133 h 66708"/>
              <a:gd name="connsiteX16" fmla="*/ 1552575 w 1638300"/>
              <a:gd name="connsiteY16" fmla="*/ 38133 h 66708"/>
              <a:gd name="connsiteX17" fmla="*/ 1581150 w 1638300"/>
              <a:gd name="connsiteY17" fmla="*/ 47658 h 66708"/>
              <a:gd name="connsiteX18" fmla="*/ 1638300 w 1638300"/>
              <a:gd name="connsiteY18" fmla="*/ 28608 h 66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38300" h="66708">
                <a:moveTo>
                  <a:pt x="0" y="9558"/>
                </a:moveTo>
                <a:cubicBezTo>
                  <a:pt x="21056" y="20086"/>
                  <a:pt x="65869" y="47658"/>
                  <a:pt x="95250" y="47658"/>
                </a:cubicBezTo>
                <a:cubicBezTo>
                  <a:pt x="124001" y="47658"/>
                  <a:pt x="152400" y="41308"/>
                  <a:pt x="180975" y="38133"/>
                </a:cubicBezTo>
                <a:cubicBezTo>
                  <a:pt x="251595" y="-8947"/>
                  <a:pt x="215674" y="-4457"/>
                  <a:pt x="285750" y="9558"/>
                </a:cubicBezTo>
                <a:cubicBezTo>
                  <a:pt x="295275" y="15908"/>
                  <a:pt x="306230" y="20513"/>
                  <a:pt x="314325" y="28608"/>
                </a:cubicBezTo>
                <a:cubicBezTo>
                  <a:pt x="322420" y="36703"/>
                  <a:pt x="324436" y="50032"/>
                  <a:pt x="333375" y="57183"/>
                </a:cubicBezTo>
                <a:cubicBezTo>
                  <a:pt x="341215" y="63455"/>
                  <a:pt x="352425" y="63533"/>
                  <a:pt x="361950" y="66708"/>
                </a:cubicBezTo>
                <a:cubicBezTo>
                  <a:pt x="381284" y="61875"/>
                  <a:pt x="409494" y="55857"/>
                  <a:pt x="428625" y="47658"/>
                </a:cubicBezTo>
                <a:cubicBezTo>
                  <a:pt x="498357" y="17773"/>
                  <a:pt x="434581" y="36644"/>
                  <a:pt x="504825" y="19083"/>
                </a:cubicBezTo>
                <a:cubicBezTo>
                  <a:pt x="523875" y="22258"/>
                  <a:pt x="542662" y="28608"/>
                  <a:pt x="561975" y="28608"/>
                </a:cubicBezTo>
                <a:cubicBezTo>
                  <a:pt x="645447" y="28608"/>
                  <a:pt x="642442" y="27186"/>
                  <a:pt x="695325" y="9558"/>
                </a:cubicBezTo>
                <a:cubicBezTo>
                  <a:pt x="708025" y="12733"/>
                  <a:pt x="720886" y="15321"/>
                  <a:pt x="733425" y="19083"/>
                </a:cubicBezTo>
                <a:cubicBezTo>
                  <a:pt x="752659" y="24853"/>
                  <a:pt x="790575" y="38133"/>
                  <a:pt x="790575" y="38133"/>
                </a:cubicBezTo>
                <a:cubicBezTo>
                  <a:pt x="902026" y="983"/>
                  <a:pt x="827675" y="20197"/>
                  <a:pt x="1019175" y="9558"/>
                </a:cubicBezTo>
                <a:cubicBezTo>
                  <a:pt x="1044575" y="12733"/>
                  <a:pt x="1070346" y="13720"/>
                  <a:pt x="1095375" y="19083"/>
                </a:cubicBezTo>
                <a:cubicBezTo>
                  <a:pt x="1115010" y="23290"/>
                  <a:pt x="1152525" y="38133"/>
                  <a:pt x="1152525" y="38133"/>
                </a:cubicBezTo>
                <a:cubicBezTo>
                  <a:pt x="1315866" y="10910"/>
                  <a:pt x="1229431" y="21562"/>
                  <a:pt x="1552575" y="38133"/>
                </a:cubicBezTo>
                <a:cubicBezTo>
                  <a:pt x="1562602" y="38647"/>
                  <a:pt x="1571625" y="44483"/>
                  <a:pt x="1581150" y="47658"/>
                </a:cubicBezTo>
                <a:lnTo>
                  <a:pt x="1638300" y="28608"/>
                </a:lnTo>
              </a:path>
            </a:pathLst>
          </a:custGeom>
          <a:ln w="38100">
            <a:solidFill>
              <a:srgbClr val="C00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19" name="任意多边形: 形状 18"/>
          <p:cNvSpPr/>
          <p:nvPr/>
        </p:nvSpPr>
        <p:spPr>
          <a:xfrm flipV="1">
            <a:off x="8409959" y="6300633"/>
            <a:ext cx="717326" cy="49778"/>
          </a:xfrm>
          <a:custGeom>
            <a:avLst/>
            <a:gdLst>
              <a:gd name="connsiteX0" fmla="*/ 0 w 1638300"/>
              <a:gd name="connsiteY0" fmla="*/ 9558 h 66708"/>
              <a:gd name="connsiteX1" fmla="*/ 95250 w 1638300"/>
              <a:gd name="connsiteY1" fmla="*/ 47658 h 66708"/>
              <a:gd name="connsiteX2" fmla="*/ 180975 w 1638300"/>
              <a:gd name="connsiteY2" fmla="*/ 38133 h 66708"/>
              <a:gd name="connsiteX3" fmla="*/ 285750 w 1638300"/>
              <a:gd name="connsiteY3" fmla="*/ 9558 h 66708"/>
              <a:gd name="connsiteX4" fmla="*/ 314325 w 1638300"/>
              <a:gd name="connsiteY4" fmla="*/ 28608 h 66708"/>
              <a:gd name="connsiteX5" fmla="*/ 333375 w 1638300"/>
              <a:gd name="connsiteY5" fmla="*/ 57183 h 66708"/>
              <a:gd name="connsiteX6" fmla="*/ 361950 w 1638300"/>
              <a:gd name="connsiteY6" fmla="*/ 66708 h 66708"/>
              <a:gd name="connsiteX7" fmla="*/ 428625 w 1638300"/>
              <a:gd name="connsiteY7" fmla="*/ 47658 h 66708"/>
              <a:gd name="connsiteX8" fmla="*/ 504825 w 1638300"/>
              <a:gd name="connsiteY8" fmla="*/ 19083 h 66708"/>
              <a:gd name="connsiteX9" fmla="*/ 561975 w 1638300"/>
              <a:gd name="connsiteY9" fmla="*/ 28608 h 66708"/>
              <a:gd name="connsiteX10" fmla="*/ 695325 w 1638300"/>
              <a:gd name="connsiteY10" fmla="*/ 9558 h 66708"/>
              <a:gd name="connsiteX11" fmla="*/ 733425 w 1638300"/>
              <a:gd name="connsiteY11" fmla="*/ 19083 h 66708"/>
              <a:gd name="connsiteX12" fmla="*/ 790575 w 1638300"/>
              <a:gd name="connsiteY12" fmla="*/ 38133 h 66708"/>
              <a:gd name="connsiteX13" fmla="*/ 1019175 w 1638300"/>
              <a:gd name="connsiteY13" fmla="*/ 9558 h 66708"/>
              <a:gd name="connsiteX14" fmla="*/ 1095375 w 1638300"/>
              <a:gd name="connsiteY14" fmla="*/ 19083 h 66708"/>
              <a:gd name="connsiteX15" fmla="*/ 1152525 w 1638300"/>
              <a:gd name="connsiteY15" fmla="*/ 38133 h 66708"/>
              <a:gd name="connsiteX16" fmla="*/ 1552575 w 1638300"/>
              <a:gd name="connsiteY16" fmla="*/ 38133 h 66708"/>
              <a:gd name="connsiteX17" fmla="*/ 1581150 w 1638300"/>
              <a:gd name="connsiteY17" fmla="*/ 47658 h 66708"/>
              <a:gd name="connsiteX18" fmla="*/ 1638300 w 1638300"/>
              <a:gd name="connsiteY18" fmla="*/ 28608 h 66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38300" h="66708">
                <a:moveTo>
                  <a:pt x="0" y="9558"/>
                </a:moveTo>
                <a:cubicBezTo>
                  <a:pt x="21056" y="20086"/>
                  <a:pt x="65869" y="47658"/>
                  <a:pt x="95250" y="47658"/>
                </a:cubicBezTo>
                <a:cubicBezTo>
                  <a:pt x="124001" y="47658"/>
                  <a:pt x="152400" y="41308"/>
                  <a:pt x="180975" y="38133"/>
                </a:cubicBezTo>
                <a:cubicBezTo>
                  <a:pt x="251595" y="-8947"/>
                  <a:pt x="215674" y="-4457"/>
                  <a:pt x="285750" y="9558"/>
                </a:cubicBezTo>
                <a:cubicBezTo>
                  <a:pt x="295275" y="15908"/>
                  <a:pt x="306230" y="20513"/>
                  <a:pt x="314325" y="28608"/>
                </a:cubicBezTo>
                <a:cubicBezTo>
                  <a:pt x="322420" y="36703"/>
                  <a:pt x="324436" y="50032"/>
                  <a:pt x="333375" y="57183"/>
                </a:cubicBezTo>
                <a:cubicBezTo>
                  <a:pt x="341215" y="63455"/>
                  <a:pt x="352425" y="63533"/>
                  <a:pt x="361950" y="66708"/>
                </a:cubicBezTo>
                <a:cubicBezTo>
                  <a:pt x="381284" y="61875"/>
                  <a:pt x="409494" y="55857"/>
                  <a:pt x="428625" y="47658"/>
                </a:cubicBezTo>
                <a:cubicBezTo>
                  <a:pt x="498357" y="17773"/>
                  <a:pt x="434581" y="36644"/>
                  <a:pt x="504825" y="19083"/>
                </a:cubicBezTo>
                <a:cubicBezTo>
                  <a:pt x="523875" y="22258"/>
                  <a:pt x="542662" y="28608"/>
                  <a:pt x="561975" y="28608"/>
                </a:cubicBezTo>
                <a:cubicBezTo>
                  <a:pt x="645447" y="28608"/>
                  <a:pt x="642442" y="27186"/>
                  <a:pt x="695325" y="9558"/>
                </a:cubicBezTo>
                <a:cubicBezTo>
                  <a:pt x="708025" y="12733"/>
                  <a:pt x="720886" y="15321"/>
                  <a:pt x="733425" y="19083"/>
                </a:cubicBezTo>
                <a:cubicBezTo>
                  <a:pt x="752659" y="24853"/>
                  <a:pt x="790575" y="38133"/>
                  <a:pt x="790575" y="38133"/>
                </a:cubicBezTo>
                <a:cubicBezTo>
                  <a:pt x="902026" y="983"/>
                  <a:pt x="827675" y="20197"/>
                  <a:pt x="1019175" y="9558"/>
                </a:cubicBezTo>
                <a:cubicBezTo>
                  <a:pt x="1044575" y="12733"/>
                  <a:pt x="1070346" y="13720"/>
                  <a:pt x="1095375" y="19083"/>
                </a:cubicBezTo>
                <a:cubicBezTo>
                  <a:pt x="1115010" y="23290"/>
                  <a:pt x="1152525" y="38133"/>
                  <a:pt x="1152525" y="38133"/>
                </a:cubicBezTo>
                <a:cubicBezTo>
                  <a:pt x="1315866" y="10910"/>
                  <a:pt x="1229431" y="21562"/>
                  <a:pt x="1552575" y="38133"/>
                </a:cubicBezTo>
                <a:cubicBezTo>
                  <a:pt x="1562602" y="38647"/>
                  <a:pt x="1571625" y="44483"/>
                  <a:pt x="1581150" y="47658"/>
                </a:cubicBezTo>
                <a:lnTo>
                  <a:pt x="1638300" y="28608"/>
                </a:lnTo>
              </a:path>
            </a:pathLst>
          </a:custGeom>
          <a:ln w="38100">
            <a:solidFill>
              <a:srgbClr val="C00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20" name="星形: 六角 19"/>
          <p:cNvSpPr/>
          <p:nvPr/>
        </p:nvSpPr>
        <p:spPr>
          <a:xfrm>
            <a:off x="8000115" y="3898323"/>
            <a:ext cx="1829981" cy="1929601"/>
          </a:xfrm>
          <a:prstGeom prst="star6">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sz="2000" dirty="0">
                <a:latin typeface="Aa语文老师的字 (非商业使用)" panose="02010600010101010101" pitchFamily="2" charset="-122"/>
                <a:ea typeface="Aa语文老师的字 (非商业使用)" panose="02010600010101010101" pitchFamily="2" charset="-122"/>
              </a:rPr>
              <a:t>中国工农红军</a:t>
            </a:r>
            <a:endParaRPr lang="en-US" altLang="zh-CN" sz="2000" dirty="0">
              <a:latin typeface="Aa语文老师的字 (非商业使用)" panose="02010600010101010101" pitchFamily="2" charset="-122"/>
              <a:ea typeface="Aa语文老师的字 (非商业使用)" panose="02010600010101010101" pitchFamily="2" charset="-122"/>
            </a:endParaRPr>
          </a:p>
          <a:p>
            <a:pPr algn="ctr"/>
            <a:r>
              <a:rPr lang="zh-CN" altLang="en-US" sz="2000" dirty="0">
                <a:latin typeface="Aa语文老师的字 (非商业使用)" panose="02010600010101010101" pitchFamily="2" charset="-122"/>
                <a:ea typeface="Aa语文老师的字 (非商业使用)" panose="02010600010101010101" pitchFamily="2" charset="-122"/>
              </a:rPr>
              <a:t>第四军</a:t>
            </a:r>
            <a:endParaRPr lang="zh-CN" altLang="en-US" sz="2000" dirty="0">
              <a:latin typeface="Aa语文老师的字 (非商业使用)" panose="02010600010101010101" pitchFamily="2" charset="-122"/>
              <a:ea typeface="Aa语文老师的字 (非商业使用)" panose="02010600010101010101" pitchFamily="2" charset="-122"/>
            </a:endParaRPr>
          </a:p>
        </p:txBody>
      </p:sp>
      <p:sp>
        <p:nvSpPr>
          <p:cNvPr id="21" name="椭圆 20"/>
          <p:cNvSpPr/>
          <p:nvPr/>
        </p:nvSpPr>
        <p:spPr>
          <a:xfrm>
            <a:off x="9550420" y="3898323"/>
            <a:ext cx="1058323" cy="97399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dirty="0">
                <a:solidFill>
                  <a:schemeClr val="tx1"/>
                </a:solidFill>
                <a:latin typeface="二字元煜臣拙宋简" panose="02010604000000000000" pitchFamily="2" charset="-122"/>
                <a:ea typeface="二字元煜臣拙宋简" panose="02010604000000000000" pitchFamily="2" charset="-122"/>
              </a:rPr>
              <a:t>军长：朱德</a:t>
            </a:r>
            <a:endParaRPr lang="zh-CN" altLang="en-US" dirty="0">
              <a:solidFill>
                <a:schemeClr val="tx1"/>
              </a:solidFill>
              <a:latin typeface="二字元煜臣拙宋简" panose="02010604000000000000" pitchFamily="2" charset="-122"/>
              <a:ea typeface="二字元煜臣拙宋简" panose="02010604000000000000" pitchFamily="2" charset="-122"/>
            </a:endParaRPr>
          </a:p>
        </p:txBody>
      </p:sp>
      <p:sp>
        <p:nvSpPr>
          <p:cNvPr id="22" name="椭圆 21"/>
          <p:cNvSpPr/>
          <p:nvPr/>
        </p:nvSpPr>
        <p:spPr>
          <a:xfrm>
            <a:off x="9466783" y="4806882"/>
            <a:ext cx="1307286" cy="1225711"/>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dirty="0">
                <a:solidFill>
                  <a:schemeClr val="tx1"/>
                </a:solidFill>
                <a:latin typeface="二字元煜臣拙宋简" panose="02010604000000000000" pitchFamily="2" charset="-122"/>
                <a:ea typeface="二字元煜臣拙宋简" panose="02010604000000000000" pitchFamily="2" charset="-122"/>
              </a:rPr>
              <a:t>党代表：毛泽东</a:t>
            </a:r>
            <a:endParaRPr lang="zh-CN" altLang="en-US" dirty="0">
              <a:solidFill>
                <a:schemeClr val="tx1"/>
              </a:solidFill>
              <a:latin typeface="二字元煜臣拙宋简" panose="02010604000000000000" pitchFamily="2" charset="-122"/>
              <a:ea typeface="二字元煜臣拙宋简" panose="02010604000000000000" pitchFamily="2" charset="-122"/>
            </a:endParaRPr>
          </a:p>
        </p:txBody>
      </p:sp>
      <p:pic>
        <p:nvPicPr>
          <p:cNvPr id="23" name="图片 22"/>
          <p:cNvPicPr>
            <a:picLocks noChangeAspect="1"/>
          </p:cNvPicPr>
          <p:nvPr/>
        </p:nvPicPr>
        <p:blipFill>
          <a:blip r:embed="rId2"/>
          <a:stretch>
            <a:fillRect/>
          </a:stretch>
        </p:blipFill>
        <p:spPr>
          <a:xfrm>
            <a:off x="10506335" y="4275342"/>
            <a:ext cx="1310754" cy="1347333"/>
          </a:xfrm>
          <a:prstGeom prst="rect">
            <a:avLst/>
          </a:prstGeom>
        </p:spPr>
      </p:pic>
      <p:sp>
        <p:nvSpPr>
          <p:cNvPr id="24" name="文本框 23"/>
          <p:cNvSpPr txBox="1"/>
          <p:nvPr/>
        </p:nvSpPr>
        <p:spPr>
          <a:xfrm>
            <a:off x="870766" y="5900523"/>
            <a:ext cx="2722651" cy="400110"/>
          </a:xfrm>
          <a:prstGeom prst="rect">
            <a:avLst/>
          </a:prstGeom>
          <a:noFill/>
        </p:spPr>
        <p:txBody>
          <a:bodyPr wrap="square">
            <a:spAutoFit/>
          </a:bodyPr>
          <a:lstStyle/>
          <a:p>
            <a:pPr algn="ctr"/>
            <a:r>
              <a:rPr lang="zh-CN" altLang="en-US" sz="2000" dirty="0">
                <a:solidFill>
                  <a:schemeClr val="accent1"/>
                </a:solidFill>
                <a:latin typeface="二字元煜臣拙宋简" panose="02010604000000000000" pitchFamily="2" charset="-122"/>
                <a:ea typeface="二字元煜臣拙宋简" panose="02010604000000000000" pitchFamily="2" charset="-122"/>
              </a:rPr>
              <a:t>朱德、陈毅</a:t>
            </a:r>
            <a:endParaRPr lang="zh-CN" altLang="en-US" sz="2000" dirty="0">
              <a:solidFill>
                <a:schemeClr val="accent1"/>
              </a:solidFill>
              <a:latin typeface="二字元煜臣拙宋简" panose="02010604000000000000" pitchFamily="2" charset="-122"/>
              <a:ea typeface="二字元煜臣拙宋简" panose="02010604000000000000" pitchFamily="2" charset="-122"/>
            </a:endParaRPr>
          </a:p>
        </p:txBody>
      </p:sp>
      <p:sp>
        <p:nvSpPr>
          <p:cNvPr id="25" name="文本框 24"/>
          <p:cNvSpPr txBox="1"/>
          <p:nvPr/>
        </p:nvSpPr>
        <p:spPr>
          <a:xfrm>
            <a:off x="7384359" y="5888032"/>
            <a:ext cx="2722651" cy="400110"/>
          </a:xfrm>
          <a:prstGeom prst="rect">
            <a:avLst/>
          </a:prstGeom>
          <a:noFill/>
        </p:spPr>
        <p:txBody>
          <a:bodyPr wrap="square">
            <a:spAutoFit/>
          </a:bodyPr>
          <a:lstStyle/>
          <a:p>
            <a:pPr algn="ctr"/>
            <a:r>
              <a:rPr lang="zh-CN" altLang="en-US" sz="2000" dirty="0">
                <a:solidFill>
                  <a:schemeClr val="accent1"/>
                </a:solidFill>
                <a:latin typeface="二字元煜臣拙宋简" panose="02010604000000000000" pitchFamily="2" charset="-122"/>
                <a:ea typeface="二字元煜臣拙宋简" panose="02010604000000000000" pitchFamily="2" charset="-122"/>
              </a:rPr>
              <a:t>毛泽东</a:t>
            </a:r>
            <a:endParaRPr lang="zh-CN" altLang="en-US" sz="2000" dirty="0">
              <a:solidFill>
                <a:schemeClr val="accent1"/>
              </a:solidFill>
              <a:latin typeface="二字元煜臣拙宋简" panose="02010604000000000000" pitchFamily="2" charset="-122"/>
              <a:ea typeface="二字元煜臣拙宋简" panose="02010604000000000000" pitchFamily="2" charset="-122"/>
            </a:endParaRPr>
          </a:p>
        </p:txBody>
      </p:sp>
      <p:pic>
        <p:nvPicPr>
          <p:cNvPr id="27" name="图片 2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98787" y="3829110"/>
            <a:ext cx="653857" cy="653857"/>
          </a:xfrm>
          <a:prstGeom prst="rect">
            <a:avLst/>
          </a:prstGeom>
        </p:spPr>
      </p:pic>
      <p:pic>
        <p:nvPicPr>
          <p:cNvPr id="28" name="图片 27"/>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544320" y="4741335"/>
            <a:ext cx="620518" cy="620518"/>
          </a:xfrm>
          <a:prstGeom prst="rect">
            <a:avLst/>
          </a:prstGeom>
        </p:spPr>
      </p:pic>
      <p:pic>
        <p:nvPicPr>
          <p:cNvPr id="29" name="图片 28"/>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184884" y="4753826"/>
            <a:ext cx="620518" cy="620518"/>
          </a:xfrm>
          <a:prstGeom prst="rect">
            <a:avLst/>
          </a:prstGeom>
        </p:spPr>
      </p:pic>
      <p:pic>
        <p:nvPicPr>
          <p:cNvPr id="30" name="图片 29"/>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841077" y="4773656"/>
            <a:ext cx="620518" cy="62051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par>
                          <p:cTn id="8" fill="hold">
                            <p:stCondLst>
                              <p:cond delay="500"/>
                            </p:stCondLst>
                            <p:childTnLst>
                              <p:par>
                                <p:cTn id="9" presetID="16" presetClass="entr" presetSubtype="21"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barn(inVertical)">
                                      <p:cBhvr>
                                        <p:cTn id="11" dur="500"/>
                                        <p:tgtEl>
                                          <p:spTgt spid="3"/>
                                        </p:tgtEl>
                                      </p:cBhvr>
                                    </p:animEffect>
                                  </p:childTnLst>
                                </p:cTn>
                              </p:par>
                            </p:childTnLst>
                          </p:cTn>
                        </p:par>
                        <p:par>
                          <p:cTn id="12" fill="hold">
                            <p:stCondLst>
                              <p:cond delay="1000"/>
                            </p:stCondLst>
                            <p:childTnLst>
                              <p:par>
                                <p:cTn id="13" presetID="53" presetClass="entr" presetSubtype="16"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p:cTn id="15" dur="500" fill="hold"/>
                                        <p:tgtEl>
                                          <p:spTgt spid="4"/>
                                        </p:tgtEl>
                                        <p:attrNameLst>
                                          <p:attrName>ppt_w</p:attrName>
                                        </p:attrNameLst>
                                      </p:cBhvr>
                                      <p:tavLst>
                                        <p:tav tm="0">
                                          <p:val>
                                            <p:fltVal val="0"/>
                                          </p:val>
                                        </p:tav>
                                        <p:tav tm="100000">
                                          <p:val>
                                            <p:strVal val="#ppt_w"/>
                                          </p:val>
                                        </p:tav>
                                      </p:tavLst>
                                    </p:anim>
                                    <p:anim calcmode="lin" valueType="num">
                                      <p:cBhvr>
                                        <p:cTn id="16" dur="500" fill="hold"/>
                                        <p:tgtEl>
                                          <p:spTgt spid="4"/>
                                        </p:tgtEl>
                                        <p:attrNameLst>
                                          <p:attrName>ppt_h</p:attrName>
                                        </p:attrNameLst>
                                      </p:cBhvr>
                                      <p:tavLst>
                                        <p:tav tm="0">
                                          <p:val>
                                            <p:fltVal val="0"/>
                                          </p:val>
                                        </p:tav>
                                        <p:tav tm="100000">
                                          <p:val>
                                            <p:strVal val="#ppt_h"/>
                                          </p:val>
                                        </p:tav>
                                      </p:tavLst>
                                    </p:anim>
                                    <p:animEffect transition="in" filter="fade">
                                      <p:cBhvr>
                                        <p:cTn id="17" dur="500"/>
                                        <p:tgtEl>
                                          <p:spTgt spid="4"/>
                                        </p:tgtEl>
                                      </p:cBhvr>
                                    </p:animEffect>
                                  </p:childTnLst>
                                </p:cTn>
                              </p:par>
                            </p:childTnLst>
                          </p:cTn>
                        </p:par>
                        <p:par>
                          <p:cTn id="18" fill="hold">
                            <p:stCondLst>
                              <p:cond delay="1500"/>
                            </p:stCondLst>
                            <p:childTnLst>
                              <p:par>
                                <p:cTn id="19" presetID="53" presetClass="entr" presetSubtype="16" fill="hold" nodeType="afterEffect">
                                  <p:stCondLst>
                                    <p:cond delay="0"/>
                                  </p:stCondLst>
                                  <p:childTnLst>
                                    <p:set>
                                      <p:cBhvr>
                                        <p:cTn id="20" dur="1" fill="hold">
                                          <p:stCondLst>
                                            <p:cond delay="0"/>
                                          </p:stCondLst>
                                        </p:cTn>
                                        <p:tgtEl>
                                          <p:spTgt spid="5"/>
                                        </p:tgtEl>
                                        <p:attrNameLst>
                                          <p:attrName>style.visibility</p:attrName>
                                        </p:attrNameLst>
                                      </p:cBhvr>
                                      <p:to>
                                        <p:strVal val="visible"/>
                                      </p:to>
                                    </p:set>
                                    <p:anim calcmode="lin" valueType="num">
                                      <p:cBhvr>
                                        <p:cTn id="21" dur="500" fill="hold"/>
                                        <p:tgtEl>
                                          <p:spTgt spid="5"/>
                                        </p:tgtEl>
                                        <p:attrNameLst>
                                          <p:attrName>ppt_w</p:attrName>
                                        </p:attrNameLst>
                                      </p:cBhvr>
                                      <p:tavLst>
                                        <p:tav tm="0">
                                          <p:val>
                                            <p:fltVal val="0"/>
                                          </p:val>
                                        </p:tav>
                                        <p:tav tm="100000">
                                          <p:val>
                                            <p:strVal val="#ppt_w"/>
                                          </p:val>
                                        </p:tav>
                                      </p:tavLst>
                                    </p:anim>
                                    <p:anim calcmode="lin" valueType="num">
                                      <p:cBhvr>
                                        <p:cTn id="22" dur="500" fill="hold"/>
                                        <p:tgtEl>
                                          <p:spTgt spid="5"/>
                                        </p:tgtEl>
                                        <p:attrNameLst>
                                          <p:attrName>ppt_h</p:attrName>
                                        </p:attrNameLst>
                                      </p:cBhvr>
                                      <p:tavLst>
                                        <p:tav tm="0">
                                          <p:val>
                                            <p:fltVal val="0"/>
                                          </p:val>
                                        </p:tav>
                                        <p:tav tm="100000">
                                          <p:val>
                                            <p:strVal val="#ppt_h"/>
                                          </p:val>
                                        </p:tav>
                                      </p:tavLst>
                                    </p:anim>
                                    <p:animEffect transition="in" filter="fade">
                                      <p:cBhvr>
                                        <p:cTn id="23" dur="500"/>
                                        <p:tgtEl>
                                          <p:spTgt spid="5"/>
                                        </p:tgtEl>
                                      </p:cBhvr>
                                    </p:animEffect>
                                  </p:childTnLst>
                                </p:cTn>
                              </p:par>
                            </p:childTnLst>
                          </p:cTn>
                        </p:par>
                      </p:childTnLst>
                    </p:cTn>
                  </p:par>
                  <p:par>
                    <p:cTn id="24" fill="hold">
                      <p:stCondLst>
                        <p:cond delay="indefinite"/>
                      </p:stCondLst>
                      <p:childTnLst>
                        <p:par>
                          <p:cTn id="25" fill="hold">
                            <p:stCondLst>
                              <p:cond delay="0"/>
                            </p:stCondLst>
                            <p:childTnLst>
                              <p:par>
                                <p:cTn id="26" presetID="14" presetClass="entr" presetSubtype="10" fill="hold" grpId="0" nodeType="click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randombar(horizontal)">
                                      <p:cBhvr>
                                        <p:cTn id="28" dur="500"/>
                                        <p:tgtEl>
                                          <p:spTgt spid="6"/>
                                        </p:tgtEl>
                                      </p:cBhvr>
                                    </p:animEffect>
                                  </p:childTnLst>
                                </p:cTn>
                              </p:par>
                              <p:par>
                                <p:cTn id="29" presetID="16" presetClass="entr" presetSubtype="21" fill="hold" grpId="0" nodeType="with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barn(inVertical)">
                                      <p:cBhvr>
                                        <p:cTn id="31" dur="500"/>
                                        <p:tgtEl>
                                          <p:spTgt spid="7"/>
                                        </p:tgtEl>
                                      </p:cBhvr>
                                    </p:animEffect>
                                  </p:childTnLst>
                                </p:cTn>
                              </p:par>
                              <p:par>
                                <p:cTn id="32" presetID="16" presetClass="entr" presetSubtype="21" fill="hold" grpId="0" nodeType="with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barn(inVertical)">
                                      <p:cBhvr>
                                        <p:cTn id="34" dur="500"/>
                                        <p:tgtEl>
                                          <p:spTgt spid="8"/>
                                        </p:tgtEl>
                                      </p:cBhvr>
                                    </p:animEffect>
                                  </p:childTnLst>
                                </p:cTn>
                              </p:par>
                              <p:par>
                                <p:cTn id="35" presetID="16" presetClass="entr" presetSubtype="21" fill="hold" grpId="0" nodeType="with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barn(inVertical)">
                                      <p:cBhvr>
                                        <p:cTn id="37" dur="500"/>
                                        <p:tgtEl>
                                          <p:spTgt spid="9"/>
                                        </p:tgtEl>
                                      </p:cBhvr>
                                    </p:animEffect>
                                  </p:childTnLst>
                                </p:cTn>
                              </p:par>
                              <p:par>
                                <p:cTn id="38" presetID="16" presetClass="entr" presetSubtype="21" fill="hold" grpId="0" nodeType="withEffect">
                                  <p:stCondLst>
                                    <p:cond delay="0"/>
                                  </p:stCondLst>
                                  <p:childTnLst>
                                    <p:set>
                                      <p:cBhvr>
                                        <p:cTn id="39" dur="1" fill="hold">
                                          <p:stCondLst>
                                            <p:cond delay="0"/>
                                          </p:stCondLst>
                                        </p:cTn>
                                        <p:tgtEl>
                                          <p:spTgt spid="10"/>
                                        </p:tgtEl>
                                        <p:attrNameLst>
                                          <p:attrName>style.visibility</p:attrName>
                                        </p:attrNameLst>
                                      </p:cBhvr>
                                      <p:to>
                                        <p:strVal val="visible"/>
                                      </p:to>
                                    </p:set>
                                    <p:animEffect transition="in" filter="barn(inVertical)">
                                      <p:cBhvr>
                                        <p:cTn id="40" dur="500"/>
                                        <p:tgtEl>
                                          <p:spTgt spid="10"/>
                                        </p:tgtEl>
                                      </p:cBhvr>
                                    </p:animEffect>
                                  </p:childTnLst>
                                </p:cTn>
                              </p:par>
                              <p:par>
                                <p:cTn id="41" presetID="16" presetClass="entr" presetSubtype="21" fill="hold" grpId="0" nodeType="withEffect">
                                  <p:stCondLst>
                                    <p:cond delay="0"/>
                                  </p:stCondLst>
                                  <p:childTnLst>
                                    <p:set>
                                      <p:cBhvr>
                                        <p:cTn id="42" dur="1" fill="hold">
                                          <p:stCondLst>
                                            <p:cond delay="0"/>
                                          </p:stCondLst>
                                        </p:cTn>
                                        <p:tgtEl>
                                          <p:spTgt spid="11"/>
                                        </p:tgtEl>
                                        <p:attrNameLst>
                                          <p:attrName>style.visibility</p:attrName>
                                        </p:attrNameLst>
                                      </p:cBhvr>
                                      <p:to>
                                        <p:strVal val="visible"/>
                                      </p:to>
                                    </p:set>
                                    <p:animEffect transition="in" filter="barn(inVertical)">
                                      <p:cBhvr>
                                        <p:cTn id="43" dur="500"/>
                                        <p:tgtEl>
                                          <p:spTgt spid="11"/>
                                        </p:tgtEl>
                                      </p:cBhvr>
                                    </p:animEffect>
                                  </p:childTnLst>
                                </p:cTn>
                              </p:par>
                              <p:par>
                                <p:cTn id="44" presetID="16" presetClass="entr" presetSubtype="21" fill="hold" grpId="0" nodeType="withEffect">
                                  <p:stCondLst>
                                    <p:cond delay="0"/>
                                  </p:stCondLst>
                                  <p:childTnLst>
                                    <p:set>
                                      <p:cBhvr>
                                        <p:cTn id="45" dur="1" fill="hold">
                                          <p:stCondLst>
                                            <p:cond delay="0"/>
                                          </p:stCondLst>
                                        </p:cTn>
                                        <p:tgtEl>
                                          <p:spTgt spid="18"/>
                                        </p:tgtEl>
                                        <p:attrNameLst>
                                          <p:attrName>style.visibility</p:attrName>
                                        </p:attrNameLst>
                                      </p:cBhvr>
                                      <p:to>
                                        <p:strVal val="visible"/>
                                      </p:to>
                                    </p:set>
                                    <p:animEffect transition="in" filter="barn(inVertical)">
                                      <p:cBhvr>
                                        <p:cTn id="46" dur="500"/>
                                        <p:tgtEl>
                                          <p:spTgt spid="18"/>
                                        </p:tgtEl>
                                      </p:cBhvr>
                                    </p:animEffect>
                                  </p:childTnLst>
                                </p:cTn>
                              </p:par>
                              <p:par>
                                <p:cTn id="47" presetID="16" presetClass="entr" presetSubtype="21" fill="hold" grpId="0" nodeType="withEffect">
                                  <p:stCondLst>
                                    <p:cond delay="0"/>
                                  </p:stCondLst>
                                  <p:childTnLst>
                                    <p:set>
                                      <p:cBhvr>
                                        <p:cTn id="48" dur="1" fill="hold">
                                          <p:stCondLst>
                                            <p:cond delay="0"/>
                                          </p:stCondLst>
                                        </p:cTn>
                                        <p:tgtEl>
                                          <p:spTgt spid="19"/>
                                        </p:tgtEl>
                                        <p:attrNameLst>
                                          <p:attrName>style.visibility</p:attrName>
                                        </p:attrNameLst>
                                      </p:cBhvr>
                                      <p:to>
                                        <p:strVal val="visible"/>
                                      </p:to>
                                    </p:set>
                                    <p:animEffect transition="in" filter="barn(inVertical)">
                                      <p:cBhvr>
                                        <p:cTn id="49" dur="500"/>
                                        <p:tgtEl>
                                          <p:spTgt spid="19"/>
                                        </p:tgtEl>
                                      </p:cBhvr>
                                    </p:animEffect>
                                  </p:childTnLst>
                                </p:cTn>
                              </p:par>
                            </p:childTnLst>
                          </p:cTn>
                        </p:par>
                      </p:childTnLst>
                    </p:cTn>
                  </p:par>
                  <p:par>
                    <p:cTn id="50" fill="hold">
                      <p:stCondLst>
                        <p:cond delay="indefinite"/>
                      </p:stCondLst>
                      <p:childTnLst>
                        <p:par>
                          <p:cTn id="51" fill="hold">
                            <p:stCondLst>
                              <p:cond delay="0"/>
                            </p:stCondLst>
                            <p:childTnLst>
                              <p:par>
                                <p:cTn id="52" presetID="42" presetClass="entr" presetSubtype="0" fill="hold" grpId="0" nodeType="clickEffect">
                                  <p:stCondLst>
                                    <p:cond delay="0"/>
                                  </p:stCondLst>
                                  <p:childTnLst>
                                    <p:set>
                                      <p:cBhvr>
                                        <p:cTn id="53" dur="1" fill="hold">
                                          <p:stCondLst>
                                            <p:cond delay="0"/>
                                          </p:stCondLst>
                                        </p:cTn>
                                        <p:tgtEl>
                                          <p:spTgt spid="12"/>
                                        </p:tgtEl>
                                        <p:attrNameLst>
                                          <p:attrName>style.visibility</p:attrName>
                                        </p:attrNameLst>
                                      </p:cBhvr>
                                      <p:to>
                                        <p:strVal val="visible"/>
                                      </p:to>
                                    </p:set>
                                    <p:animEffect transition="in" filter="fade">
                                      <p:cBhvr>
                                        <p:cTn id="54" dur="1000"/>
                                        <p:tgtEl>
                                          <p:spTgt spid="12"/>
                                        </p:tgtEl>
                                      </p:cBhvr>
                                    </p:animEffect>
                                    <p:anim calcmode="lin" valueType="num">
                                      <p:cBhvr>
                                        <p:cTn id="55" dur="1000" fill="hold"/>
                                        <p:tgtEl>
                                          <p:spTgt spid="12"/>
                                        </p:tgtEl>
                                        <p:attrNameLst>
                                          <p:attrName>ppt_x</p:attrName>
                                        </p:attrNameLst>
                                      </p:cBhvr>
                                      <p:tavLst>
                                        <p:tav tm="0">
                                          <p:val>
                                            <p:strVal val="#ppt_x"/>
                                          </p:val>
                                        </p:tav>
                                        <p:tav tm="100000">
                                          <p:val>
                                            <p:strVal val="#ppt_x"/>
                                          </p:val>
                                        </p:tav>
                                      </p:tavLst>
                                    </p:anim>
                                    <p:anim calcmode="lin" valueType="num">
                                      <p:cBhvr>
                                        <p:cTn id="56" dur="1000" fill="hold"/>
                                        <p:tgtEl>
                                          <p:spTgt spid="12"/>
                                        </p:tgtEl>
                                        <p:attrNameLst>
                                          <p:attrName>ppt_y</p:attrName>
                                        </p:attrNameLst>
                                      </p:cBhvr>
                                      <p:tavLst>
                                        <p:tav tm="0">
                                          <p:val>
                                            <p:strVal val="#ppt_y+.1"/>
                                          </p:val>
                                        </p:tav>
                                        <p:tav tm="100000">
                                          <p:val>
                                            <p:strVal val="#ppt_y"/>
                                          </p:val>
                                        </p:tav>
                                      </p:tavLst>
                                    </p:anim>
                                  </p:childTnLst>
                                </p:cTn>
                              </p:par>
                            </p:childTnLst>
                          </p:cTn>
                        </p:par>
                        <p:par>
                          <p:cTn id="57" fill="hold">
                            <p:stCondLst>
                              <p:cond delay="1000"/>
                            </p:stCondLst>
                            <p:childTnLst>
                              <p:par>
                                <p:cTn id="58" presetID="53" presetClass="entr" presetSubtype="16" fill="hold" nodeType="afterEffect">
                                  <p:stCondLst>
                                    <p:cond delay="0"/>
                                  </p:stCondLst>
                                  <p:childTnLst>
                                    <p:set>
                                      <p:cBhvr>
                                        <p:cTn id="59" dur="1" fill="hold">
                                          <p:stCondLst>
                                            <p:cond delay="0"/>
                                          </p:stCondLst>
                                        </p:cTn>
                                        <p:tgtEl>
                                          <p:spTgt spid="28"/>
                                        </p:tgtEl>
                                        <p:attrNameLst>
                                          <p:attrName>style.visibility</p:attrName>
                                        </p:attrNameLst>
                                      </p:cBhvr>
                                      <p:to>
                                        <p:strVal val="visible"/>
                                      </p:to>
                                    </p:set>
                                    <p:anim calcmode="lin" valueType="num">
                                      <p:cBhvr>
                                        <p:cTn id="60" dur="500" fill="hold"/>
                                        <p:tgtEl>
                                          <p:spTgt spid="28"/>
                                        </p:tgtEl>
                                        <p:attrNameLst>
                                          <p:attrName>ppt_w</p:attrName>
                                        </p:attrNameLst>
                                      </p:cBhvr>
                                      <p:tavLst>
                                        <p:tav tm="0">
                                          <p:val>
                                            <p:fltVal val="0"/>
                                          </p:val>
                                        </p:tav>
                                        <p:tav tm="100000">
                                          <p:val>
                                            <p:strVal val="#ppt_w"/>
                                          </p:val>
                                        </p:tav>
                                      </p:tavLst>
                                    </p:anim>
                                    <p:anim calcmode="lin" valueType="num">
                                      <p:cBhvr>
                                        <p:cTn id="61" dur="500" fill="hold"/>
                                        <p:tgtEl>
                                          <p:spTgt spid="28"/>
                                        </p:tgtEl>
                                        <p:attrNameLst>
                                          <p:attrName>ppt_h</p:attrName>
                                        </p:attrNameLst>
                                      </p:cBhvr>
                                      <p:tavLst>
                                        <p:tav tm="0">
                                          <p:val>
                                            <p:fltVal val="0"/>
                                          </p:val>
                                        </p:tav>
                                        <p:tav tm="100000">
                                          <p:val>
                                            <p:strVal val="#ppt_h"/>
                                          </p:val>
                                        </p:tav>
                                      </p:tavLst>
                                    </p:anim>
                                    <p:animEffect transition="in" filter="fade">
                                      <p:cBhvr>
                                        <p:cTn id="62" dur="500"/>
                                        <p:tgtEl>
                                          <p:spTgt spid="28"/>
                                        </p:tgtEl>
                                      </p:cBhvr>
                                    </p:animEffect>
                                  </p:childTnLst>
                                </p:cTn>
                              </p:par>
                            </p:childTnLst>
                          </p:cTn>
                        </p:par>
                        <p:par>
                          <p:cTn id="63" fill="hold">
                            <p:stCondLst>
                              <p:cond delay="1500"/>
                            </p:stCondLst>
                            <p:childTnLst>
                              <p:par>
                                <p:cTn id="64" presetID="53" presetClass="entr" presetSubtype="16" fill="hold" nodeType="afterEffect">
                                  <p:stCondLst>
                                    <p:cond delay="0"/>
                                  </p:stCondLst>
                                  <p:childTnLst>
                                    <p:set>
                                      <p:cBhvr>
                                        <p:cTn id="65" dur="1" fill="hold">
                                          <p:stCondLst>
                                            <p:cond delay="0"/>
                                          </p:stCondLst>
                                        </p:cTn>
                                        <p:tgtEl>
                                          <p:spTgt spid="29"/>
                                        </p:tgtEl>
                                        <p:attrNameLst>
                                          <p:attrName>style.visibility</p:attrName>
                                        </p:attrNameLst>
                                      </p:cBhvr>
                                      <p:to>
                                        <p:strVal val="visible"/>
                                      </p:to>
                                    </p:set>
                                    <p:anim calcmode="lin" valueType="num">
                                      <p:cBhvr>
                                        <p:cTn id="66" dur="500" fill="hold"/>
                                        <p:tgtEl>
                                          <p:spTgt spid="29"/>
                                        </p:tgtEl>
                                        <p:attrNameLst>
                                          <p:attrName>ppt_w</p:attrName>
                                        </p:attrNameLst>
                                      </p:cBhvr>
                                      <p:tavLst>
                                        <p:tav tm="0">
                                          <p:val>
                                            <p:fltVal val="0"/>
                                          </p:val>
                                        </p:tav>
                                        <p:tav tm="100000">
                                          <p:val>
                                            <p:strVal val="#ppt_w"/>
                                          </p:val>
                                        </p:tav>
                                      </p:tavLst>
                                    </p:anim>
                                    <p:anim calcmode="lin" valueType="num">
                                      <p:cBhvr>
                                        <p:cTn id="67" dur="500" fill="hold"/>
                                        <p:tgtEl>
                                          <p:spTgt spid="29"/>
                                        </p:tgtEl>
                                        <p:attrNameLst>
                                          <p:attrName>ppt_h</p:attrName>
                                        </p:attrNameLst>
                                      </p:cBhvr>
                                      <p:tavLst>
                                        <p:tav tm="0">
                                          <p:val>
                                            <p:fltVal val="0"/>
                                          </p:val>
                                        </p:tav>
                                        <p:tav tm="100000">
                                          <p:val>
                                            <p:strVal val="#ppt_h"/>
                                          </p:val>
                                        </p:tav>
                                      </p:tavLst>
                                    </p:anim>
                                    <p:animEffect transition="in" filter="fade">
                                      <p:cBhvr>
                                        <p:cTn id="68" dur="500"/>
                                        <p:tgtEl>
                                          <p:spTgt spid="29"/>
                                        </p:tgtEl>
                                      </p:cBhvr>
                                    </p:animEffect>
                                  </p:childTnLst>
                                </p:cTn>
                              </p:par>
                            </p:childTnLst>
                          </p:cTn>
                        </p:par>
                        <p:par>
                          <p:cTn id="69" fill="hold">
                            <p:stCondLst>
                              <p:cond delay="2000"/>
                            </p:stCondLst>
                            <p:childTnLst>
                              <p:par>
                                <p:cTn id="70" presetID="53" presetClass="entr" presetSubtype="16" fill="hold" nodeType="afterEffect">
                                  <p:stCondLst>
                                    <p:cond delay="0"/>
                                  </p:stCondLst>
                                  <p:childTnLst>
                                    <p:set>
                                      <p:cBhvr>
                                        <p:cTn id="71" dur="1" fill="hold">
                                          <p:stCondLst>
                                            <p:cond delay="0"/>
                                          </p:stCondLst>
                                        </p:cTn>
                                        <p:tgtEl>
                                          <p:spTgt spid="30"/>
                                        </p:tgtEl>
                                        <p:attrNameLst>
                                          <p:attrName>style.visibility</p:attrName>
                                        </p:attrNameLst>
                                      </p:cBhvr>
                                      <p:to>
                                        <p:strVal val="visible"/>
                                      </p:to>
                                    </p:set>
                                    <p:anim calcmode="lin" valueType="num">
                                      <p:cBhvr>
                                        <p:cTn id="72" dur="500" fill="hold"/>
                                        <p:tgtEl>
                                          <p:spTgt spid="30"/>
                                        </p:tgtEl>
                                        <p:attrNameLst>
                                          <p:attrName>ppt_w</p:attrName>
                                        </p:attrNameLst>
                                      </p:cBhvr>
                                      <p:tavLst>
                                        <p:tav tm="0">
                                          <p:val>
                                            <p:fltVal val="0"/>
                                          </p:val>
                                        </p:tav>
                                        <p:tav tm="100000">
                                          <p:val>
                                            <p:strVal val="#ppt_w"/>
                                          </p:val>
                                        </p:tav>
                                      </p:tavLst>
                                    </p:anim>
                                    <p:anim calcmode="lin" valueType="num">
                                      <p:cBhvr>
                                        <p:cTn id="73" dur="500" fill="hold"/>
                                        <p:tgtEl>
                                          <p:spTgt spid="30"/>
                                        </p:tgtEl>
                                        <p:attrNameLst>
                                          <p:attrName>ppt_h</p:attrName>
                                        </p:attrNameLst>
                                      </p:cBhvr>
                                      <p:tavLst>
                                        <p:tav tm="0">
                                          <p:val>
                                            <p:fltVal val="0"/>
                                          </p:val>
                                        </p:tav>
                                        <p:tav tm="100000">
                                          <p:val>
                                            <p:strVal val="#ppt_h"/>
                                          </p:val>
                                        </p:tav>
                                      </p:tavLst>
                                    </p:anim>
                                    <p:animEffect transition="in" filter="fade">
                                      <p:cBhvr>
                                        <p:cTn id="74" dur="500"/>
                                        <p:tgtEl>
                                          <p:spTgt spid="30"/>
                                        </p:tgtEl>
                                      </p:cBhvr>
                                    </p:animEffect>
                                  </p:childTnLst>
                                </p:cTn>
                              </p:par>
                            </p:childTnLst>
                          </p:cTn>
                        </p:par>
                      </p:childTnLst>
                    </p:cTn>
                  </p:par>
                  <p:par>
                    <p:cTn id="75" fill="hold">
                      <p:stCondLst>
                        <p:cond delay="indefinite"/>
                      </p:stCondLst>
                      <p:childTnLst>
                        <p:par>
                          <p:cTn id="76" fill="hold">
                            <p:stCondLst>
                              <p:cond delay="0"/>
                            </p:stCondLst>
                            <p:childTnLst>
                              <p:par>
                                <p:cTn id="77" presetID="42" presetClass="entr" presetSubtype="0" fill="hold" grpId="0" nodeType="clickEffect">
                                  <p:stCondLst>
                                    <p:cond delay="0"/>
                                  </p:stCondLst>
                                  <p:childTnLst>
                                    <p:set>
                                      <p:cBhvr>
                                        <p:cTn id="78" dur="1" fill="hold">
                                          <p:stCondLst>
                                            <p:cond delay="0"/>
                                          </p:stCondLst>
                                        </p:cTn>
                                        <p:tgtEl>
                                          <p:spTgt spid="14"/>
                                        </p:tgtEl>
                                        <p:attrNameLst>
                                          <p:attrName>style.visibility</p:attrName>
                                        </p:attrNameLst>
                                      </p:cBhvr>
                                      <p:to>
                                        <p:strVal val="visible"/>
                                      </p:to>
                                    </p:set>
                                    <p:animEffect transition="in" filter="fade">
                                      <p:cBhvr>
                                        <p:cTn id="79" dur="1000"/>
                                        <p:tgtEl>
                                          <p:spTgt spid="14"/>
                                        </p:tgtEl>
                                      </p:cBhvr>
                                    </p:animEffect>
                                    <p:anim calcmode="lin" valueType="num">
                                      <p:cBhvr>
                                        <p:cTn id="80" dur="1000" fill="hold"/>
                                        <p:tgtEl>
                                          <p:spTgt spid="14"/>
                                        </p:tgtEl>
                                        <p:attrNameLst>
                                          <p:attrName>ppt_x</p:attrName>
                                        </p:attrNameLst>
                                      </p:cBhvr>
                                      <p:tavLst>
                                        <p:tav tm="0">
                                          <p:val>
                                            <p:strVal val="#ppt_x"/>
                                          </p:val>
                                        </p:tav>
                                        <p:tav tm="100000">
                                          <p:val>
                                            <p:strVal val="#ppt_x"/>
                                          </p:val>
                                        </p:tav>
                                      </p:tavLst>
                                    </p:anim>
                                    <p:anim calcmode="lin" valueType="num">
                                      <p:cBhvr>
                                        <p:cTn id="81"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82" fill="hold">
                      <p:stCondLst>
                        <p:cond delay="indefinite"/>
                      </p:stCondLst>
                      <p:childTnLst>
                        <p:par>
                          <p:cTn id="83" fill="hold">
                            <p:stCondLst>
                              <p:cond delay="0"/>
                            </p:stCondLst>
                            <p:childTnLst>
                              <p:par>
                                <p:cTn id="84" presetID="42" presetClass="entr" presetSubtype="0" fill="hold" grpId="0" nodeType="clickEffect">
                                  <p:stCondLst>
                                    <p:cond delay="0"/>
                                  </p:stCondLst>
                                  <p:childTnLst>
                                    <p:set>
                                      <p:cBhvr>
                                        <p:cTn id="85" dur="1" fill="hold">
                                          <p:stCondLst>
                                            <p:cond delay="0"/>
                                          </p:stCondLst>
                                        </p:cTn>
                                        <p:tgtEl>
                                          <p:spTgt spid="15"/>
                                        </p:tgtEl>
                                        <p:attrNameLst>
                                          <p:attrName>style.visibility</p:attrName>
                                        </p:attrNameLst>
                                      </p:cBhvr>
                                      <p:to>
                                        <p:strVal val="visible"/>
                                      </p:to>
                                    </p:set>
                                    <p:animEffect transition="in" filter="fade">
                                      <p:cBhvr>
                                        <p:cTn id="86" dur="1000"/>
                                        <p:tgtEl>
                                          <p:spTgt spid="15"/>
                                        </p:tgtEl>
                                      </p:cBhvr>
                                    </p:animEffect>
                                    <p:anim calcmode="lin" valueType="num">
                                      <p:cBhvr>
                                        <p:cTn id="87" dur="1000" fill="hold"/>
                                        <p:tgtEl>
                                          <p:spTgt spid="15"/>
                                        </p:tgtEl>
                                        <p:attrNameLst>
                                          <p:attrName>ppt_x</p:attrName>
                                        </p:attrNameLst>
                                      </p:cBhvr>
                                      <p:tavLst>
                                        <p:tav tm="0">
                                          <p:val>
                                            <p:strVal val="#ppt_x"/>
                                          </p:val>
                                        </p:tav>
                                        <p:tav tm="100000">
                                          <p:val>
                                            <p:strVal val="#ppt_x"/>
                                          </p:val>
                                        </p:tav>
                                      </p:tavLst>
                                    </p:anim>
                                    <p:anim calcmode="lin" valueType="num">
                                      <p:cBhvr>
                                        <p:cTn id="88"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89" fill="hold">
                      <p:stCondLst>
                        <p:cond delay="indefinite"/>
                      </p:stCondLst>
                      <p:childTnLst>
                        <p:par>
                          <p:cTn id="90" fill="hold">
                            <p:stCondLst>
                              <p:cond delay="0"/>
                            </p:stCondLst>
                            <p:childTnLst>
                              <p:par>
                                <p:cTn id="91" presetID="42" presetClass="entr" presetSubtype="0" fill="hold" grpId="0" nodeType="clickEffect">
                                  <p:stCondLst>
                                    <p:cond delay="0"/>
                                  </p:stCondLst>
                                  <p:childTnLst>
                                    <p:set>
                                      <p:cBhvr>
                                        <p:cTn id="92" dur="1" fill="hold">
                                          <p:stCondLst>
                                            <p:cond delay="0"/>
                                          </p:stCondLst>
                                        </p:cTn>
                                        <p:tgtEl>
                                          <p:spTgt spid="17"/>
                                        </p:tgtEl>
                                        <p:attrNameLst>
                                          <p:attrName>style.visibility</p:attrName>
                                        </p:attrNameLst>
                                      </p:cBhvr>
                                      <p:to>
                                        <p:strVal val="visible"/>
                                      </p:to>
                                    </p:set>
                                    <p:animEffect transition="in" filter="fade">
                                      <p:cBhvr>
                                        <p:cTn id="93" dur="1000"/>
                                        <p:tgtEl>
                                          <p:spTgt spid="17"/>
                                        </p:tgtEl>
                                      </p:cBhvr>
                                    </p:animEffect>
                                    <p:anim calcmode="lin" valueType="num">
                                      <p:cBhvr>
                                        <p:cTn id="94" dur="1000" fill="hold"/>
                                        <p:tgtEl>
                                          <p:spTgt spid="17"/>
                                        </p:tgtEl>
                                        <p:attrNameLst>
                                          <p:attrName>ppt_x</p:attrName>
                                        </p:attrNameLst>
                                      </p:cBhvr>
                                      <p:tavLst>
                                        <p:tav tm="0">
                                          <p:val>
                                            <p:strVal val="#ppt_x"/>
                                          </p:val>
                                        </p:tav>
                                        <p:tav tm="100000">
                                          <p:val>
                                            <p:strVal val="#ppt_x"/>
                                          </p:val>
                                        </p:tav>
                                      </p:tavLst>
                                    </p:anim>
                                    <p:anim calcmode="lin" valueType="num">
                                      <p:cBhvr>
                                        <p:cTn id="95"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96" fill="hold">
                      <p:stCondLst>
                        <p:cond delay="indefinite"/>
                      </p:stCondLst>
                      <p:childTnLst>
                        <p:par>
                          <p:cTn id="97" fill="hold">
                            <p:stCondLst>
                              <p:cond delay="0"/>
                            </p:stCondLst>
                            <p:childTnLst>
                              <p:par>
                                <p:cTn id="98" presetID="42" presetClass="entr" presetSubtype="0" fill="hold" grpId="0" nodeType="clickEffect">
                                  <p:stCondLst>
                                    <p:cond delay="0"/>
                                  </p:stCondLst>
                                  <p:childTnLst>
                                    <p:set>
                                      <p:cBhvr>
                                        <p:cTn id="99" dur="1" fill="hold">
                                          <p:stCondLst>
                                            <p:cond delay="0"/>
                                          </p:stCondLst>
                                        </p:cTn>
                                        <p:tgtEl>
                                          <p:spTgt spid="16"/>
                                        </p:tgtEl>
                                        <p:attrNameLst>
                                          <p:attrName>style.visibility</p:attrName>
                                        </p:attrNameLst>
                                      </p:cBhvr>
                                      <p:to>
                                        <p:strVal val="visible"/>
                                      </p:to>
                                    </p:set>
                                    <p:animEffect transition="in" filter="fade">
                                      <p:cBhvr>
                                        <p:cTn id="100" dur="1000"/>
                                        <p:tgtEl>
                                          <p:spTgt spid="16"/>
                                        </p:tgtEl>
                                      </p:cBhvr>
                                    </p:animEffect>
                                    <p:anim calcmode="lin" valueType="num">
                                      <p:cBhvr>
                                        <p:cTn id="101" dur="1000" fill="hold"/>
                                        <p:tgtEl>
                                          <p:spTgt spid="16"/>
                                        </p:tgtEl>
                                        <p:attrNameLst>
                                          <p:attrName>ppt_x</p:attrName>
                                        </p:attrNameLst>
                                      </p:cBhvr>
                                      <p:tavLst>
                                        <p:tav tm="0">
                                          <p:val>
                                            <p:strVal val="#ppt_x"/>
                                          </p:val>
                                        </p:tav>
                                        <p:tav tm="100000">
                                          <p:val>
                                            <p:strVal val="#ppt_x"/>
                                          </p:val>
                                        </p:tav>
                                      </p:tavLst>
                                    </p:anim>
                                    <p:anim calcmode="lin" valueType="num">
                                      <p:cBhvr>
                                        <p:cTn id="102" dur="1000" fill="hold"/>
                                        <p:tgtEl>
                                          <p:spTgt spid="16"/>
                                        </p:tgtEl>
                                        <p:attrNameLst>
                                          <p:attrName>ppt_y</p:attrName>
                                        </p:attrNameLst>
                                      </p:cBhvr>
                                      <p:tavLst>
                                        <p:tav tm="0">
                                          <p:val>
                                            <p:strVal val="#ppt_y+.1"/>
                                          </p:val>
                                        </p:tav>
                                        <p:tav tm="100000">
                                          <p:val>
                                            <p:strVal val="#ppt_y"/>
                                          </p:val>
                                        </p:tav>
                                      </p:tavLst>
                                    </p:anim>
                                  </p:childTnLst>
                                </p:cTn>
                              </p:par>
                            </p:childTnLst>
                          </p:cTn>
                        </p:par>
                        <p:par>
                          <p:cTn id="103" fill="hold">
                            <p:stCondLst>
                              <p:cond delay="1000"/>
                            </p:stCondLst>
                            <p:childTnLst>
                              <p:par>
                                <p:cTn id="104" presetID="22" presetClass="entr" presetSubtype="4" fill="hold" nodeType="afterEffect">
                                  <p:stCondLst>
                                    <p:cond delay="0"/>
                                  </p:stCondLst>
                                  <p:childTnLst>
                                    <p:set>
                                      <p:cBhvr>
                                        <p:cTn id="105" dur="1" fill="hold">
                                          <p:stCondLst>
                                            <p:cond delay="0"/>
                                          </p:stCondLst>
                                        </p:cTn>
                                        <p:tgtEl>
                                          <p:spTgt spid="27"/>
                                        </p:tgtEl>
                                        <p:attrNameLst>
                                          <p:attrName>style.visibility</p:attrName>
                                        </p:attrNameLst>
                                      </p:cBhvr>
                                      <p:to>
                                        <p:strVal val="visible"/>
                                      </p:to>
                                    </p:set>
                                    <p:animEffect transition="in" filter="wipe(down)">
                                      <p:cBhvr>
                                        <p:cTn id="106" dur="500"/>
                                        <p:tgtEl>
                                          <p:spTgt spid="27"/>
                                        </p:tgtEl>
                                      </p:cBhvr>
                                    </p:animEffect>
                                  </p:childTnLst>
                                </p:cTn>
                              </p:par>
                            </p:childTnLst>
                          </p:cTn>
                        </p:par>
                      </p:childTnLst>
                    </p:cTn>
                  </p:par>
                  <p:par>
                    <p:cTn id="107" fill="hold">
                      <p:stCondLst>
                        <p:cond delay="indefinite"/>
                      </p:stCondLst>
                      <p:childTnLst>
                        <p:par>
                          <p:cTn id="108" fill="hold">
                            <p:stCondLst>
                              <p:cond delay="0"/>
                            </p:stCondLst>
                            <p:childTnLst>
                              <p:par>
                                <p:cTn id="109" presetID="42" presetClass="entr" presetSubtype="0" fill="hold" grpId="0" nodeType="clickEffect">
                                  <p:stCondLst>
                                    <p:cond delay="0"/>
                                  </p:stCondLst>
                                  <p:childTnLst>
                                    <p:set>
                                      <p:cBhvr>
                                        <p:cTn id="110" dur="1" fill="hold">
                                          <p:stCondLst>
                                            <p:cond delay="0"/>
                                          </p:stCondLst>
                                        </p:cTn>
                                        <p:tgtEl>
                                          <p:spTgt spid="24"/>
                                        </p:tgtEl>
                                        <p:attrNameLst>
                                          <p:attrName>style.visibility</p:attrName>
                                        </p:attrNameLst>
                                      </p:cBhvr>
                                      <p:to>
                                        <p:strVal val="visible"/>
                                      </p:to>
                                    </p:set>
                                    <p:animEffect transition="in" filter="fade">
                                      <p:cBhvr>
                                        <p:cTn id="111" dur="1000"/>
                                        <p:tgtEl>
                                          <p:spTgt spid="24"/>
                                        </p:tgtEl>
                                      </p:cBhvr>
                                    </p:animEffect>
                                    <p:anim calcmode="lin" valueType="num">
                                      <p:cBhvr>
                                        <p:cTn id="112" dur="1000" fill="hold"/>
                                        <p:tgtEl>
                                          <p:spTgt spid="24"/>
                                        </p:tgtEl>
                                        <p:attrNameLst>
                                          <p:attrName>ppt_x</p:attrName>
                                        </p:attrNameLst>
                                      </p:cBhvr>
                                      <p:tavLst>
                                        <p:tav tm="0">
                                          <p:val>
                                            <p:strVal val="#ppt_x"/>
                                          </p:val>
                                        </p:tav>
                                        <p:tav tm="100000">
                                          <p:val>
                                            <p:strVal val="#ppt_x"/>
                                          </p:val>
                                        </p:tav>
                                      </p:tavLst>
                                    </p:anim>
                                    <p:anim calcmode="lin" valueType="num">
                                      <p:cBhvr>
                                        <p:cTn id="113"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114" fill="hold">
                      <p:stCondLst>
                        <p:cond delay="indefinite"/>
                      </p:stCondLst>
                      <p:childTnLst>
                        <p:par>
                          <p:cTn id="115" fill="hold">
                            <p:stCondLst>
                              <p:cond delay="0"/>
                            </p:stCondLst>
                            <p:childTnLst>
                              <p:par>
                                <p:cTn id="116" presetID="42" presetClass="entr" presetSubtype="0" fill="hold" grpId="0" nodeType="clickEffect">
                                  <p:stCondLst>
                                    <p:cond delay="0"/>
                                  </p:stCondLst>
                                  <p:childTnLst>
                                    <p:set>
                                      <p:cBhvr>
                                        <p:cTn id="117" dur="1" fill="hold">
                                          <p:stCondLst>
                                            <p:cond delay="0"/>
                                          </p:stCondLst>
                                        </p:cTn>
                                        <p:tgtEl>
                                          <p:spTgt spid="25"/>
                                        </p:tgtEl>
                                        <p:attrNameLst>
                                          <p:attrName>style.visibility</p:attrName>
                                        </p:attrNameLst>
                                      </p:cBhvr>
                                      <p:to>
                                        <p:strVal val="visible"/>
                                      </p:to>
                                    </p:set>
                                    <p:animEffect transition="in" filter="fade">
                                      <p:cBhvr>
                                        <p:cTn id="118" dur="1000"/>
                                        <p:tgtEl>
                                          <p:spTgt spid="25"/>
                                        </p:tgtEl>
                                      </p:cBhvr>
                                    </p:animEffect>
                                    <p:anim calcmode="lin" valueType="num">
                                      <p:cBhvr>
                                        <p:cTn id="119" dur="1000" fill="hold"/>
                                        <p:tgtEl>
                                          <p:spTgt spid="25"/>
                                        </p:tgtEl>
                                        <p:attrNameLst>
                                          <p:attrName>ppt_x</p:attrName>
                                        </p:attrNameLst>
                                      </p:cBhvr>
                                      <p:tavLst>
                                        <p:tav tm="0">
                                          <p:val>
                                            <p:strVal val="#ppt_x"/>
                                          </p:val>
                                        </p:tav>
                                        <p:tav tm="100000">
                                          <p:val>
                                            <p:strVal val="#ppt_x"/>
                                          </p:val>
                                        </p:tav>
                                      </p:tavLst>
                                    </p:anim>
                                    <p:anim calcmode="lin" valueType="num">
                                      <p:cBhvr>
                                        <p:cTn id="120"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121" fill="hold">
                      <p:stCondLst>
                        <p:cond delay="indefinite"/>
                      </p:stCondLst>
                      <p:childTnLst>
                        <p:par>
                          <p:cTn id="122" fill="hold">
                            <p:stCondLst>
                              <p:cond delay="0"/>
                            </p:stCondLst>
                            <p:childTnLst>
                              <p:par>
                                <p:cTn id="123" presetID="53" presetClass="entr" presetSubtype="16" fill="hold" grpId="0" nodeType="clickEffect">
                                  <p:stCondLst>
                                    <p:cond delay="0"/>
                                  </p:stCondLst>
                                  <p:childTnLst>
                                    <p:set>
                                      <p:cBhvr>
                                        <p:cTn id="124" dur="1" fill="hold">
                                          <p:stCondLst>
                                            <p:cond delay="0"/>
                                          </p:stCondLst>
                                        </p:cTn>
                                        <p:tgtEl>
                                          <p:spTgt spid="20"/>
                                        </p:tgtEl>
                                        <p:attrNameLst>
                                          <p:attrName>style.visibility</p:attrName>
                                        </p:attrNameLst>
                                      </p:cBhvr>
                                      <p:to>
                                        <p:strVal val="visible"/>
                                      </p:to>
                                    </p:set>
                                    <p:anim calcmode="lin" valueType="num">
                                      <p:cBhvr>
                                        <p:cTn id="125" dur="500" fill="hold"/>
                                        <p:tgtEl>
                                          <p:spTgt spid="20"/>
                                        </p:tgtEl>
                                        <p:attrNameLst>
                                          <p:attrName>ppt_w</p:attrName>
                                        </p:attrNameLst>
                                      </p:cBhvr>
                                      <p:tavLst>
                                        <p:tav tm="0">
                                          <p:val>
                                            <p:fltVal val="0"/>
                                          </p:val>
                                        </p:tav>
                                        <p:tav tm="100000">
                                          <p:val>
                                            <p:strVal val="#ppt_w"/>
                                          </p:val>
                                        </p:tav>
                                      </p:tavLst>
                                    </p:anim>
                                    <p:anim calcmode="lin" valueType="num">
                                      <p:cBhvr>
                                        <p:cTn id="126" dur="500" fill="hold"/>
                                        <p:tgtEl>
                                          <p:spTgt spid="20"/>
                                        </p:tgtEl>
                                        <p:attrNameLst>
                                          <p:attrName>ppt_h</p:attrName>
                                        </p:attrNameLst>
                                      </p:cBhvr>
                                      <p:tavLst>
                                        <p:tav tm="0">
                                          <p:val>
                                            <p:fltVal val="0"/>
                                          </p:val>
                                        </p:tav>
                                        <p:tav tm="100000">
                                          <p:val>
                                            <p:strVal val="#ppt_h"/>
                                          </p:val>
                                        </p:tav>
                                      </p:tavLst>
                                    </p:anim>
                                    <p:animEffect transition="in" filter="fade">
                                      <p:cBhvr>
                                        <p:cTn id="127" dur="500"/>
                                        <p:tgtEl>
                                          <p:spTgt spid="20"/>
                                        </p:tgtEl>
                                      </p:cBhvr>
                                    </p:animEffect>
                                  </p:childTnLst>
                                </p:cTn>
                              </p:par>
                            </p:childTnLst>
                          </p:cTn>
                        </p:par>
                        <p:par>
                          <p:cTn id="128" fill="hold">
                            <p:stCondLst>
                              <p:cond delay="500"/>
                            </p:stCondLst>
                            <p:childTnLst>
                              <p:par>
                                <p:cTn id="129" presetID="9" presetClass="entr" presetSubtype="0" fill="hold" grpId="0" nodeType="afterEffect">
                                  <p:stCondLst>
                                    <p:cond delay="0"/>
                                  </p:stCondLst>
                                  <p:childTnLst>
                                    <p:set>
                                      <p:cBhvr>
                                        <p:cTn id="130" dur="1" fill="hold">
                                          <p:stCondLst>
                                            <p:cond delay="0"/>
                                          </p:stCondLst>
                                        </p:cTn>
                                        <p:tgtEl>
                                          <p:spTgt spid="21"/>
                                        </p:tgtEl>
                                        <p:attrNameLst>
                                          <p:attrName>style.visibility</p:attrName>
                                        </p:attrNameLst>
                                      </p:cBhvr>
                                      <p:to>
                                        <p:strVal val="visible"/>
                                      </p:to>
                                    </p:set>
                                    <p:animEffect transition="in" filter="dissolve">
                                      <p:cBhvr>
                                        <p:cTn id="131" dur="500"/>
                                        <p:tgtEl>
                                          <p:spTgt spid="21"/>
                                        </p:tgtEl>
                                      </p:cBhvr>
                                    </p:animEffect>
                                  </p:childTnLst>
                                </p:cTn>
                              </p:par>
                              <p:par>
                                <p:cTn id="132" presetID="9" presetClass="entr" presetSubtype="0" fill="hold" grpId="0" nodeType="withEffect">
                                  <p:stCondLst>
                                    <p:cond delay="0"/>
                                  </p:stCondLst>
                                  <p:childTnLst>
                                    <p:set>
                                      <p:cBhvr>
                                        <p:cTn id="133" dur="1" fill="hold">
                                          <p:stCondLst>
                                            <p:cond delay="0"/>
                                          </p:stCondLst>
                                        </p:cTn>
                                        <p:tgtEl>
                                          <p:spTgt spid="22"/>
                                        </p:tgtEl>
                                        <p:attrNameLst>
                                          <p:attrName>style.visibility</p:attrName>
                                        </p:attrNameLst>
                                      </p:cBhvr>
                                      <p:to>
                                        <p:strVal val="visible"/>
                                      </p:to>
                                    </p:set>
                                    <p:animEffect transition="in" filter="dissolve">
                                      <p:cBhvr>
                                        <p:cTn id="134" dur="500"/>
                                        <p:tgtEl>
                                          <p:spTgt spid="22"/>
                                        </p:tgtEl>
                                      </p:cBhvr>
                                    </p:animEffect>
                                  </p:childTnLst>
                                </p:cTn>
                              </p:par>
                            </p:childTnLst>
                          </p:cTn>
                        </p:par>
                        <p:par>
                          <p:cTn id="135" fill="hold">
                            <p:stCondLst>
                              <p:cond delay="1000"/>
                            </p:stCondLst>
                            <p:childTnLst>
                              <p:par>
                                <p:cTn id="136" presetID="49" presetClass="entr" presetSubtype="0" decel="100000" fill="hold" nodeType="afterEffect">
                                  <p:stCondLst>
                                    <p:cond delay="0"/>
                                  </p:stCondLst>
                                  <p:childTnLst>
                                    <p:set>
                                      <p:cBhvr>
                                        <p:cTn id="137" dur="1" fill="hold">
                                          <p:stCondLst>
                                            <p:cond delay="0"/>
                                          </p:stCondLst>
                                        </p:cTn>
                                        <p:tgtEl>
                                          <p:spTgt spid="23"/>
                                        </p:tgtEl>
                                        <p:attrNameLst>
                                          <p:attrName>style.visibility</p:attrName>
                                        </p:attrNameLst>
                                      </p:cBhvr>
                                      <p:to>
                                        <p:strVal val="visible"/>
                                      </p:to>
                                    </p:set>
                                    <p:anim calcmode="lin" valueType="num">
                                      <p:cBhvr>
                                        <p:cTn id="138" dur="500" fill="hold"/>
                                        <p:tgtEl>
                                          <p:spTgt spid="23"/>
                                        </p:tgtEl>
                                        <p:attrNameLst>
                                          <p:attrName>ppt_w</p:attrName>
                                        </p:attrNameLst>
                                      </p:cBhvr>
                                      <p:tavLst>
                                        <p:tav tm="0">
                                          <p:val>
                                            <p:fltVal val="0"/>
                                          </p:val>
                                        </p:tav>
                                        <p:tav tm="100000">
                                          <p:val>
                                            <p:strVal val="#ppt_w"/>
                                          </p:val>
                                        </p:tav>
                                      </p:tavLst>
                                    </p:anim>
                                    <p:anim calcmode="lin" valueType="num">
                                      <p:cBhvr>
                                        <p:cTn id="139" dur="500" fill="hold"/>
                                        <p:tgtEl>
                                          <p:spTgt spid="23"/>
                                        </p:tgtEl>
                                        <p:attrNameLst>
                                          <p:attrName>ppt_h</p:attrName>
                                        </p:attrNameLst>
                                      </p:cBhvr>
                                      <p:tavLst>
                                        <p:tav tm="0">
                                          <p:val>
                                            <p:fltVal val="0"/>
                                          </p:val>
                                        </p:tav>
                                        <p:tav tm="100000">
                                          <p:val>
                                            <p:strVal val="#ppt_h"/>
                                          </p:val>
                                        </p:tav>
                                      </p:tavLst>
                                    </p:anim>
                                    <p:anim calcmode="lin" valueType="num">
                                      <p:cBhvr>
                                        <p:cTn id="140" dur="500" fill="hold"/>
                                        <p:tgtEl>
                                          <p:spTgt spid="23"/>
                                        </p:tgtEl>
                                        <p:attrNameLst>
                                          <p:attrName>style.rotation</p:attrName>
                                        </p:attrNameLst>
                                      </p:cBhvr>
                                      <p:tavLst>
                                        <p:tav tm="0">
                                          <p:val>
                                            <p:fltVal val="360"/>
                                          </p:val>
                                        </p:tav>
                                        <p:tav tm="100000">
                                          <p:val>
                                            <p:fltVal val="0"/>
                                          </p:val>
                                        </p:tav>
                                      </p:tavLst>
                                    </p:anim>
                                    <p:animEffect transition="in" filter="fade">
                                      <p:cBhvr>
                                        <p:cTn id="141"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6" grpId="0"/>
      <p:bldP spid="7" grpId="0" animBg="1"/>
      <p:bldP spid="8" grpId="0" animBg="1"/>
      <p:bldP spid="9" grpId="0" animBg="1"/>
      <p:bldP spid="10" grpId="0" animBg="1"/>
      <p:bldP spid="11" grpId="0" animBg="1"/>
      <p:bldP spid="12" grpId="0"/>
      <p:bldP spid="14" grpId="0"/>
      <p:bldP spid="15" grpId="0"/>
      <p:bldP spid="16" grpId="0"/>
      <p:bldP spid="17" grpId="0"/>
      <p:bldP spid="18" grpId="0" animBg="1"/>
      <p:bldP spid="19" grpId="0" animBg="1"/>
      <p:bldP spid="20" grpId="0" animBg="1"/>
      <p:bldP spid="21" grpId="0" animBg="1"/>
      <p:bldP spid="22" grpId="0" animBg="1"/>
      <p:bldP spid="24" grpId="0"/>
      <p:bldP spid="2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528"/>
          <p:cNvSpPr>
            <a:spLocks noEditPoints="1"/>
          </p:cNvSpPr>
          <p:nvPr/>
        </p:nvSpPr>
        <p:spPr bwMode="auto">
          <a:xfrm>
            <a:off x="0" y="12182"/>
            <a:ext cx="12185194" cy="404690"/>
          </a:xfrm>
          <a:custGeom>
            <a:avLst/>
            <a:gdLst>
              <a:gd name="T0" fmla="*/ 7 w 409"/>
              <a:gd name="T1" fmla="*/ 40 h 138"/>
              <a:gd name="T2" fmla="*/ 5 w 409"/>
              <a:gd name="T3" fmla="*/ 47 h 138"/>
              <a:gd name="T4" fmla="*/ 5 w 409"/>
              <a:gd name="T5" fmla="*/ 51 h 138"/>
              <a:gd name="T6" fmla="*/ 6 w 409"/>
              <a:gd name="T7" fmla="*/ 56 h 138"/>
              <a:gd name="T8" fmla="*/ 3 w 409"/>
              <a:gd name="T9" fmla="*/ 60 h 138"/>
              <a:gd name="T10" fmla="*/ 4 w 409"/>
              <a:gd name="T11" fmla="*/ 67 h 138"/>
              <a:gd name="T12" fmla="*/ 5 w 409"/>
              <a:gd name="T13" fmla="*/ 70 h 138"/>
              <a:gd name="T14" fmla="*/ 11 w 409"/>
              <a:gd name="T15" fmla="*/ 76 h 138"/>
              <a:gd name="T16" fmla="*/ 6 w 409"/>
              <a:gd name="T17" fmla="*/ 80 h 138"/>
              <a:gd name="T18" fmla="*/ 9 w 409"/>
              <a:gd name="T19" fmla="*/ 85 h 138"/>
              <a:gd name="T20" fmla="*/ 5 w 409"/>
              <a:gd name="T21" fmla="*/ 92 h 138"/>
              <a:gd name="T22" fmla="*/ 7 w 409"/>
              <a:gd name="T23" fmla="*/ 97 h 138"/>
              <a:gd name="T24" fmla="*/ 4 w 409"/>
              <a:gd name="T25" fmla="*/ 103 h 138"/>
              <a:gd name="T26" fmla="*/ 7 w 409"/>
              <a:gd name="T27" fmla="*/ 108 h 138"/>
              <a:gd name="T28" fmla="*/ 5 w 409"/>
              <a:gd name="T29" fmla="*/ 114 h 138"/>
              <a:gd name="T30" fmla="*/ 6 w 409"/>
              <a:gd name="T31" fmla="*/ 124 h 138"/>
              <a:gd name="T32" fmla="*/ 163 w 409"/>
              <a:gd name="T33" fmla="*/ 135 h 138"/>
              <a:gd name="T34" fmla="*/ 335 w 409"/>
              <a:gd name="T35" fmla="*/ 138 h 138"/>
              <a:gd name="T36" fmla="*/ 131 w 409"/>
              <a:gd name="T37" fmla="*/ 134 h 138"/>
              <a:gd name="T38" fmla="*/ 176 w 409"/>
              <a:gd name="T39" fmla="*/ 132 h 138"/>
              <a:gd name="T40" fmla="*/ 236 w 409"/>
              <a:gd name="T41" fmla="*/ 132 h 138"/>
              <a:gd name="T42" fmla="*/ 399 w 409"/>
              <a:gd name="T43" fmla="*/ 130 h 138"/>
              <a:gd name="T44" fmla="*/ 393 w 409"/>
              <a:gd name="T45" fmla="*/ 123 h 138"/>
              <a:gd name="T46" fmla="*/ 392 w 409"/>
              <a:gd name="T47" fmla="*/ 116 h 138"/>
              <a:gd name="T48" fmla="*/ 387 w 409"/>
              <a:gd name="T49" fmla="*/ 111 h 138"/>
              <a:gd name="T50" fmla="*/ 402 w 409"/>
              <a:gd name="T51" fmla="*/ 107 h 138"/>
              <a:gd name="T52" fmla="*/ 400 w 409"/>
              <a:gd name="T53" fmla="*/ 98 h 138"/>
              <a:gd name="T54" fmla="*/ 400 w 409"/>
              <a:gd name="T55" fmla="*/ 88 h 138"/>
              <a:gd name="T56" fmla="*/ 393 w 409"/>
              <a:gd name="T57" fmla="*/ 80 h 138"/>
              <a:gd name="T58" fmla="*/ 401 w 409"/>
              <a:gd name="T59" fmla="*/ 73 h 138"/>
              <a:gd name="T60" fmla="*/ 400 w 409"/>
              <a:gd name="T61" fmla="*/ 52 h 138"/>
              <a:gd name="T62" fmla="*/ 397 w 409"/>
              <a:gd name="T63" fmla="*/ 47 h 138"/>
              <a:gd name="T64" fmla="*/ 407 w 409"/>
              <a:gd name="T65" fmla="*/ 38 h 138"/>
              <a:gd name="T66" fmla="*/ 406 w 409"/>
              <a:gd name="T67" fmla="*/ 29 h 138"/>
              <a:gd name="T68" fmla="*/ 399 w 409"/>
              <a:gd name="T69" fmla="*/ 14 h 138"/>
              <a:gd name="T70" fmla="*/ 228 w 409"/>
              <a:gd name="T71" fmla="*/ 7 h 138"/>
              <a:gd name="T72" fmla="*/ 192 w 409"/>
              <a:gd name="T73" fmla="*/ 6 h 138"/>
              <a:gd name="T74" fmla="*/ 128 w 409"/>
              <a:gd name="T75" fmla="*/ 6 h 138"/>
              <a:gd name="T76" fmla="*/ 104 w 409"/>
              <a:gd name="T77" fmla="*/ 6 h 138"/>
              <a:gd name="T78" fmla="*/ 98 w 409"/>
              <a:gd name="T79" fmla="*/ 8 h 138"/>
              <a:gd name="T80" fmla="*/ 8 w 409"/>
              <a:gd name="T81" fmla="*/ 23 h 138"/>
              <a:gd name="T82" fmla="*/ 9 w 409"/>
              <a:gd name="T83" fmla="*/ 34 h 138"/>
              <a:gd name="T84" fmla="*/ 372 w 409"/>
              <a:gd name="T85" fmla="*/ 35 h 138"/>
              <a:gd name="T86" fmla="*/ 372 w 409"/>
              <a:gd name="T87" fmla="*/ 36 h 138"/>
              <a:gd name="T88" fmla="*/ 383 w 409"/>
              <a:gd name="T89" fmla="*/ 15 h 138"/>
              <a:gd name="T90" fmla="*/ 336 w 409"/>
              <a:gd name="T91" fmla="*/ 47 h 138"/>
              <a:gd name="T92" fmla="*/ 315 w 409"/>
              <a:gd name="T93" fmla="*/ 47 h 138"/>
              <a:gd name="T94" fmla="*/ 107 w 409"/>
              <a:gd name="T95" fmla="*/ 8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09" h="138">
                <a:moveTo>
                  <a:pt x="1" y="36"/>
                </a:moveTo>
                <a:cubicBezTo>
                  <a:pt x="3" y="36"/>
                  <a:pt x="6" y="37"/>
                  <a:pt x="7" y="39"/>
                </a:cubicBezTo>
                <a:cubicBezTo>
                  <a:pt x="7" y="40"/>
                  <a:pt x="7" y="40"/>
                  <a:pt x="7" y="40"/>
                </a:cubicBezTo>
                <a:cubicBezTo>
                  <a:pt x="7" y="41"/>
                  <a:pt x="8" y="41"/>
                  <a:pt x="8" y="42"/>
                </a:cubicBezTo>
                <a:cubicBezTo>
                  <a:pt x="7" y="44"/>
                  <a:pt x="4" y="43"/>
                  <a:pt x="2" y="44"/>
                </a:cubicBezTo>
                <a:cubicBezTo>
                  <a:pt x="2" y="47"/>
                  <a:pt x="6" y="44"/>
                  <a:pt x="5" y="47"/>
                </a:cubicBezTo>
                <a:cubicBezTo>
                  <a:pt x="3" y="47"/>
                  <a:pt x="3" y="47"/>
                  <a:pt x="3" y="47"/>
                </a:cubicBezTo>
                <a:cubicBezTo>
                  <a:pt x="4" y="49"/>
                  <a:pt x="8" y="48"/>
                  <a:pt x="9" y="51"/>
                </a:cubicBezTo>
                <a:cubicBezTo>
                  <a:pt x="8" y="52"/>
                  <a:pt x="7" y="51"/>
                  <a:pt x="5" y="51"/>
                </a:cubicBezTo>
                <a:cubicBezTo>
                  <a:pt x="7" y="53"/>
                  <a:pt x="7" y="53"/>
                  <a:pt x="7" y="53"/>
                </a:cubicBezTo>
                <a:cubicBezTo>
                  <a:pt x="6" y="54"/>
                  <a:pt x="6" y="55"/>
                  <a:pt x="5" y="54"/>
                </a:cubicBezTo>
                <a:cubicBezTo>
                  <a:pt x="6" y="56"/>
                  <a:pt x="6" y="56"/>
                  <a:pt x="6" y="56"/>
                </a:cubicBezTo>
                <a:cubicBezTo>
                  <a:pt x="3" y="57"/>
                  <a:pt x="3" y="57"/>
                  <a:pt x="3" y="57"/>
                </a:cubicBezTo>
                <a:cubicBezTo>
                  <a:pt x="5" y="59"/>
                  <a:pt x="5" y="59"/>
                  <a:pt x="5" y="59"/>
                </a:cubicBezTo>
                <a:cubicBezTo>
                  <a:pt x="3" y="60"/>
                  <a:pt x="3" y="60"/>
                  <a:pt x="3" y="60"/>
                </a:cubicBezTo>
                <a:cubicBezTo>
                  <a:pt x="6" y="61"/>
                  <a:pt x="9" y="62"/>
                  <a:pt x="11" y="64"/>
                </a:cubicBezTo>
                <a:cubicBezTo>
                  <a:pt x="4" y="65"/>
                  <a:pt x="4" y="65"/>
                  <a:pt x="4" y="65"/>
                </a:cubicBezTo>
                <a:cubicBezTo>
                  <a:pt x="4" y="66"/>
                  <a:pt x="4" y="67"/>
                  <a:pt x="4" y="67"/>
                </a:cubicBezTo>
                <a:cubicBezTo>
                  <a:pt x="3" y="67"/>
                  <a:pt x="3" y="67"/>
                  <a:pt x="3" y="67"/>
                </a:cubicBezTo>
                <a:cubicBezTo>
                  <a:pt x="4" y="68"/>
                  <a:pt x="7" y="68"/>
                  <a:pt x="9" y="69"/>
                </a:cubicBezTo>
                <a:cubicBezTo>
                  <a:pt x="7" y="70"/>
                  <a:pt x="5" y="69"/>
                  <a:pt x="5" y="70"/>
                </a:cubicBezTo>
                <a:cubicBezTo>
                  <a:pt x="6" y="72"/>
                  <a:pt x="8" y="70"/>
                  <a:pt x="8" y="72"/>
                </a:cubicBezTo>
                <a:cubicBezTo>
                  <a:pt x="6" y="73"/>
                  <a:pt x="5" y="71"/>
                  <a:pt x="4" y="73"/>
                </a:cubicBezTo>
                <a:cubicBezTo>
                  <a:pt x="11" y="76"/>
                  <a:pt x="11" y="76"/>
                  <a:pt x="11" y="76"/>
                </a:cubicBezTo>
                <a:cubicBezTo>
                  <a:pt x="10" y="78"/>
                  <a:pt x="9" y="77"/>
                  <a:pt x="7" y="77"/>
                </a:cubicBezTo>
                <a:cubicBezTo>
                  <a:pt x="7" y="77"/>
                  <a:pt x="7" y="77"/>
                  <a:pt x="7" y="77"/>
                </a:cubicBezTo>
                <a:cubicBezTo>
                  <a:pt x="6" y="78"/>
                  <a:pt x="7" y="79"/>
                  <a:pt x="6" y="80"/>
                </a:cubicBezTo>
                <a:cubicBezTo>
                  <a:pt x="7" y="81"/>
                  <a:pt x="7" y="81"/>
                  <a:pt x="7" y="81"/>
                </a:cubicBezTo>
                <a:cubicBezTo>
                  <a:pt x="6" y="82"/>
                  <a:pt x="3" y="80"/>
                  <a:pt x="4" y="83"/>
                </a:cubicBezTo>
                <a:cubicBezTo>
                  <a:pt x="5" y="84"/>
                  <a:pt x="7" y="84"/>
                  <a:pt x="9" y="85"/>
                </a:cubicBezTo>
                <a:cubicBezTo>
                  <a:pt x="7" y="85"/>
                  <a:pt x="7" y="89"/>
                  <a:pt x="4" y="88"/>
                </a:cubicBezTo>
                <a:cubicBezTo>
                  <a:pt x="5" y="90"/>
                  <a:pt x="7" y="89"/>
                  <a:pt x="8" y="91"/>
                </a:cubicBezTo>
                <a:cubicBezTo>
                  <a:pt x="7" y="91"/>
                  <a:pt x="6" y="92"/>
                  <a:pt x="5" y="92"/>
                </a:cubicBezTo>
                <a:cubicBezTo>
                  <a:pt x="6" y="93"/>
                  <a:pt x="6" y="93"/>
                  <a:pt x="6" y="93"/>
                </a:cubicBezTo>
                <a:cubicBezTo>
                  <a:pt x="5" y="93"/>
                  <a:pt x="5" y="94"/>
                  <a:pt x="5" y="94"/>
                </a:cubicBezTo>
                <a:cubicBezTo>
                  <a:pt x="5" y="96"/>
                  <a:pt x="7" y="94"/>
                  <a:pt x="7" y="97"/>
                </a:cubicBezTo>
                <a:cubicBezTo>
                  <a:pt x="6" y="98"/>
                  <a:pt x="6" y="97"/>
                  <a:pt x="5" y="98"/>
                </a:cubicBezTo>
                <a:cubicBezTo>
                  <a:pt x="6" y="100"/>
                  <a:pt x="6" y="100"/>
                  <a:pt x="6" y="100"/>
                </a:cubicBezTo>
                <a:cubicBezTo>
                  <a:pt x="5" y="100"/>
                  <a:pt x="4" y="101"/>
                  <a:pt x="4" y="103"/>
                </a:cubicBezTo>
                <a:cubicBezTo>
                  <a:pt x="5" y="104"/>
                  <a:pt x="6" y="104"/>
                  <a:pt x="7" y="106"/>
                </a:cubicBezTo>
                <a:cubicBezTo>
                  <a:pt x="6" y="107"/>
                  <a:pt x="5" y="106"/>
                  <a:pt x="5" y="106"/>
                </a:cubicBezTo>
                <a:cubicBezTo>
                  <a:pt x="7" y="108"/>
                  <a:pt x="7" y="108"/>
                  <a:pt x="7" y="108"/>
                </a:cubicBezTo>
                <a:cubicBezTo>
                  <a:pt x="6" y="110"/>
                  <a:pt x="4" y="109"/>
                  <a:pt x="3" y="110"/>
                </a:cubicBezTo>
                <a:cubicBezTo>
                  <a:pt x="4" y="112"/>
                  <a:pt x="7" y="110"/>
                  <a:pt x="8" y="113"/>
                </a:cubicBezTo>
                <a:cubicBezTo>
                  <a:pt x="7" y="115"/>
                  <a:pt x="6" y="114"/>
                  <a:pt x="5" y="114"/>
                </a:cubicBezTo>
                <a:cubicBezTo>
                  <a:pt x="7" y="115"/>
                  <a:pt x="6" y="118"/>
                  <a:pt x="5" y="119"/>
                </a:cubicBezTo>
                <a:cubicBezTo>
                  <a:pt x="5" y="119"/>
                  <a:pt x="6" y="119"/>
                  <a:pt x="7" y="120"/>
                </a:cubicBezTo>
                <a:cubicBezTo>
                  <a:pt x="6" y="121"/>
                  <a:pt x="7" y="123"/>
                  <a:pt x="6" y="124"/>
                </a:cubicBezTo>
                <a:cubicBezTo>
                  <a:pt x="10" y="131"/>
                  <a:pt x="17" y="129"/>
                  <a:pt x="22" y="132"/>
                </a:cubicBezTo>
                <a:cubicBezTo>
                  <a:pt x="69" y="134"/>
                  <a:pt x="69" y="134"/>
                  <a:pt x="69" y="134"/>
                </a:cubicBezTo>
                <a:cubicBezTo>
                  <a:pt x="163" y="135"/>
                  <a:pt x="163" y="135"/>
                  <a:pt x="163" y="135"/>
                </a:cubicBezTo>
                <a:cubicBezTo>
                  <a:pt x="245" y="137"/>
                  <a:pt x="245" y="137"/>
                  <a:pt x="245" y="137"/>
                </a:cubicBezTo>
                <a:cubicBezTo>
                  <a:pt x="269" y="138"/>
                  <a:pt x="269" y="138"/>
                  <a:pt x="269" y="138"/>
                </a:cubicBezTo>
                <a:cubicBezTo>
                  <a:pt x="335" y="138"/>
                  <a:pt x="335" y="138"/>
                  <a:pt x="335" y="138"/>
                </a:cubicBezTo>
                <a:cubicBezTo>
                  <a:pt x="345" y="137"/>
                  <a:pt x="355" y="137"/>
                  <a:pt x="365" y="135"/>
                </a:cubicBezTo>
                <a:cubicBezTo>
                  <a:pt x="319" y="137"/>
                  <a:pt x="276" y="137"/>
                  <a:pt x="230" y="136"/>
                </a:cubicBezTo>
                <a:cubicBezTo>
                  <a:pt x="131" y="134"/>
                  <a:pt x="131" y="134"/>
                  <a:pt x="131" y="134"/>
                </a:cubicBezTo>
                <a:cubicBezTo>
                  <a:pt x="122" y="135"/>
                  <a:pt x="112" y="135"/>
                  <a:pt x="103" y="133"/>
                </a:cubicBezTo>
                <a:cubicBezTo>
                  <a:pt x="168" y="133"/>
                  <a:pt x="168" y="133"/>
                  <a:pt x="168" y="133"/>
                </a:cubicBezTo>
                <a:cubicBezTo>
                  <a:pt x="170" y="132"/>
                  <a:pt x="174" y="134"/>
                  <a:pt x="176" y="132"/>
                </a:cubicBezTo>
                <a:cubicBezTo>
                  <a:pt x="209" y="132"/>
                  <a:pt x="209" y="132"/>
                  <a:pt x="209" y="132"/>
                </a:cubicBezTo>
                <a:cubicBezTo>
                  <a:pt x="210" y="133"/>
                  <a:pt x="210" y="133"/>
                  <a:pt x="210" y="133"/>
                </a:cubicBezTo>
                <a:cubicBezTo>
                  <a:pt x="218" y="133"/>
                  <a:pt x="228" y="134"/>
                  <a:pt x="236" y="132"/>
                </a:cubicBezTo>
                <a:cubicBezTo>
                  <a:pt x="301" y="133"/>
                  <a:pt x="301" y="133"/>
                  <a:pt x="301" y="133"/>
                </a:cubicBezTo>
                <a:cubicBezTo>
                  <a:pt x="322" y="130"/>
                  <a:pt x="344" y="136"/>
                  <a:pt x="367" y="133"/>
                </a:cubicBezTo>
                <a:cubicBezTo>
                  <a:pt x="378" y="131"/>
                  <a:pt x="389" y="131"/>
                  <a:pt x="399" y="130"/>
                </a:cubicBezTo>
                <a:cubicBezTo>
                  <a:pt x="400" y="128"/>
                  <a:pt x="402" y="129"/>
                  <a:pt x="403" y="128"/>
                </a:cubicBezTo>
                <a:cubicBezTo>
                  <a:pt x="394" y="127"/>
                  <a:pt x="386" y="124"/>
                  <a:pt x="377" y="124"/>
                </a:cubicBezTo>
                <a:cubicBezTo>
                  <a:pt x="383" y="123"/>
                  <a:pt x="388" y="121"/>
                  <a:pt x="393" y="123"/>
                </a:cubicBezTo>
                <a:cubicBezTo>
                  <a:pt x="396" y="121"/>
                  <a:pt x="400" y="121"/>
                  <a:pt x="403" y="121"/>
                </a:cubicBezTo>
                <a:cubicBezTo>
                  <a:pt x="403" y="121"/>
                  <a:pt x="403" y="120"/>
                  <a:pt x="403" y="120"/>
                </a:cubicBezTo>
                <a:cubicBezTo>
                  <a:pt x="400" y="119"/>
                  <a:pt x="395" y="118"/>
                  <a:pt x="392" y="116"/>
                </a:cubicBezTo>
                <a:cubicBezTo>
                  <a:pt x="395" y="114"/>
                  <a:pt x="398" y="117"/>
                  <a:pt x="402" y="116"/>
                </a:cubicBezTo>
                <a:cubicBezTo>
                  <a:pt x="398" y="114"/>
                  <a:pt x="393" y="114"/>
                  <a:pt x="388" y="113"/>
                </a:cubicBezTo>
                <a:cubicBezTo>
                  <a:pt x="387" y="111"/>
                  <a:pt x="387" y="111"/>
                  <a:pt x="387" y="111"/>
                </a:cubicBezTo>
                <a:cubicBezTo>
                  <a:pt x="388" y="109"/>
                  <a:pt x="390" y="112"/>
                  <a:pt x="392" y="111"/>
                </a:cubicBezTo>
                <a:cubicBezTo>
                  <a:pt x="390" y="109"/>
                  <a:pt x="385" y="111"/>
                  <a:pt x="382" y="109"/>
                </a:cubicBezTo>
                <a:cubicBezTo>
                  <a:pt x="389" y="107"/>
                  <a:pt x="396" y="111"/>
                  <a:pt x="402" y="107"/>
                </a:cubicBezTo>
                <a:cubicBezTo>
                  <a:pt x="401" y="106"/>
                  <a:pt x="401" y="106"/>
                  <a:pt x="401" y="106"/>
                </a:cubicBezTo>
                <a:cubicBezTo>
                  <a:pt x="403" y="106"/>
                  <a:pt x="401" y="104"/>
                  <a:pt x="401" y="102"/>
                </a:cubicBezTo>
                <a:cubicBezTo>
                  <a:pt x="399" y="101"/>
                  <a:pt x="403" y="98"/>
                  <a:pt x="400" y="98"/>
                </a:cubicBezTo>
                <a:cubicBezTo>
                  <a:pt x="401" y="97"/>
                  <a:pt x="402" y="97"/>
                  <a:pt x="401" y="95"/>
                </a:cubicBezTo>
                <a:cubicBezTo>
                  <a:pt x="398" y="94"/>
                  <a:pt x="396" y="91"/>
                  <a:pt x="393" y="89"/>
                </a:cubicBezTo>
                <a:cubicBezTo>
                  <a:pt x="400" y="88"/>
                  <a:pt x="400" y="88"/>
                  <a:pt x="400" y="88"/>
                </a:cubicBezTo>
                <a:cubicBezTo>
                  <a:pt x="399" y="86"/>
                  <a:pt x="395" y="87"/>
                  <a:pt x="393" y="85"/>
                </a:cubicBezTo>
                <a:cubicBezTo>
                  <a:pt x="394" y="82"/>
                  <a:pt x="398" y="84"/>
                  <a:pt x="400" y="84"/>
                </a:cubicBezTo>
                <a:cubicBezTo>
                  <a:pt x="398" y="81"/>
                  <a:pt x="395" y="83"/>
                  <a:pt x="393" y="80"/>
                </a:cubicBezTo>
                <a:cubicBezTo>
                  <a:pt x="396" y="79"/>
                  <a:pt x="401" y="81"/>
                  <a:pt x="403" y="78"/>
                </a:cubicBezTo>
                <a:cubicBezTo>
                  <a:pt x="399" y="75"/>
                  <a:pt x="399" y="75"/>
                  <a:pt x="399" y="75"/>
                </a:cubicBezTo>
                <a:cubicBezTo>
                  <a:pt x="401" y="73"/>
                  <a:pt x="401" y="73"/>
                  <a:pt x="401" y="73"/>
                </a:cubicBezTo>
                <a:cubicBezTo>
                  <a:pt x="399" y="72"/>
                  <a:pt x="397" y="71"/>
                  <a:pt x="397" y="69"/>
                </a:cubicBezTo>
                <a:cubicBezTo>
                  <a:pt x="399" y="68"/>
                  <a:pt x="401" y="68"/>
                  <a:pt x="403" y="67"/>
                </a:cubicBezTo>
                <a:cubicBezTo>
                  <a:pt x="401" y="63"/>
                  <a:pt x="405" y="55"/>
                  <a:pt x="400" y="52"/>
                </a:cubicBezTo>
                <a:cubicBezTo>
                  <a:pt x="400" y="51"/>
                  <a:pt x="399" y="50"/>
                  <a:pt x="400" y="49"/>
                </a:cubicBezTo>
                <a:cubicBezTo>
                  <a:pt x="401" y="49"/>
                  <a:pt x="401" y="49"/>
                  <a:pt x="401" y="49"/>
                </a:cubicBezTo>
                <a:cubicBezTo>
                  <a:pt x="397" y="47"/>
                  <a:pt x="397" y="47"/>
                  <a:pt x="397" y="47"/>
                </a:cubicBezTo>
                <a:cubicBezTo>
                  <a:pt x="397" y="43"/>
                  <a:pt x="400" y="45"/>
                  <a:pt x="402" y="44"/>
                </a:cubicBezTo>
                <a:cubicBezTo>
                  <a:pt x="397" y="39"/>
                  <a:pt x="389" y="41"/>
                  <a:pt x="383" y="37"/>
                </a:cubicBezTo>
                <a:cubicBezTo>
                  <a:pt x="391" y="36"/>
                  <a:pt x="399" y="40"/>
                  <a:pt x="407" y="38"/>
                </a:cubicBezTo>
                <a:cubicBezTo>
                  <a:pt x="408" y="34"/>
                  <a:pt x="404" y="34"/>
                  <a:pt x="403" y="31"/>
                </a:cubicBezTo>
                <a:cubicBezTo>
                  <a:pt x="400" y="30"/>
                  <a:pt x="397" y="30"/>
                  <a:pt x="395" y="28"/>
                </a:cubicBezTo>
                <a:cubicBezTo>
                  <a:pt x="398" y="27"/>
                  <a:pt x="403" y="29"/>
                  <a:pt x="406" y="29"/>
                </a:cubicBezTo>
                <a:cubicBezTo>
                  <a:pt x="406" y="29"/>
                  <a:pt x="407" y="29"/>
                  <a:pt x="407" y="28"/>
                </a:cubicBezTo>
                <a:cubicBezTo>
                  <a:pt x="404" y="27"/>
                  <a:pt x="409" y="21"/>
                  <a:pt x="404" y="22"/>
                </a:cubicBezTo>
                <a:cubicBezTo>
                  <a:pt x="405" y="17"/>
                  <a:pt x="402" y="15"/>
                  <a:pt x="399" y="14"/>
                </a:cubicBezTo>
                <a:cubicBezTo>
                  <a:pt x="381" y="10"/>
                  <a:pt x="381" y="10"/>
                  <a:pt x="381" y="10"/>
                </a:cubicBezTo>
                <a:cubicBezTo>
                  <a:pt x="295" y="9"/>
                  <a:pt x="295" y="9"/>
                  <a:pt x="295" y="9"/>
                </a:cubicBezTo>
                <a:cubicBezTo>
                  <a:pt x="272" y="10"/>
                  <a:pt x="249" y="10"/>
                  <a:pt x="228" y="7"/>
                </a:cubicBezTo>
                <a:cubicBezTo>
                  <a:pt x="227" y="6"/>
                  <a:pt x="227" y="6"/>
                  <a:pt x="227" y="6"/>
                </a:cubicBezTo>
                <a:cubicBezTo>
                  <a:pt x="214" y="8"/>
                  <a:pt x="203" y="0"/>
                  <a:pt x="191" y="6"/>
                </a:cubicBezTo>
                <a:cubicBezTo>
                  <a:pt x="192" y="6"/>
                  <a:pt x="192" y="6"/>
                  <a:pt x="192" y="6"/>
                </a:cubicBezTo>
                <a:cubicBezTo>
                  <a:pt x="191" y="7"/>
                  <a:pt x="191" y="7"/>
                  <a:pt x="191" y="7"/>
                </a:cubicBezTo>
                <a:cubicBezTo>
                  <a:pt x="179" y="6"/>
                  <a:pt x="167" y="4"/>
                  <a:pt x="154" y="5"/>
                </a:cubicBezTo>
                <a:cubicBezTo>
                  <a:pt x="146" y="5"/>
                  <a:pt x="137" y="7"/>
                  <a:pt x="128" y="6"/>
                </a:cubicBezTo>
                <a:cubicBezTo>
                  <a:pt x="125" y="4"/>
                  <a:pt x="120" y="3"/>
                  <a:pt x="116" y="3"/>
                </a:cubicBezTo>
                <a:cubicBezTo>
                  <a:pt x="111" y="2"/>
                  <a:pt x="106" y="2"/>
                  <a:pt x="101" y="4"/>
                </a:cubicBezTo>
                <a:cubicBezTo>
                  <a:pt x="104" y="6"/>
                  <a:pt x="104" y="6"/>
                  <a:pt x="104" y="6"/>
                </a:cubicBezTo>
                <a:cubicBezTo>
                  <a:pt x="97" y="9"/>
                  <a:pt x="93" y="0"/>
                  <a:pt x="86" y="4"/>
                </a:cubicBezTo>
                <a:cubicBezTo>
                  <a:pt x="84" y="5"/>
                  <a:pt x="84" y="5"/>
                  <a:pt x="84" y="5"/>
                </a:cubicBezTo>
                <a:cubicBezTo>
                  <a:pt x="88" y="8"/>
                  <a:pt x="94" y="6"/>
                  <a:pt x="98" y="8"/>
                </a:cubicBezTo>
                <a:cubicBezTo>
                  <a:pt x="74" y="7"/>
                  <a:pt x="49" y="10"/>
                  <a:pt x="25" y="13"/>
                </a:cubicBezTo>
                <a:cubicBezTo>
                  <a:pt x="17" y="13"/>
                  <a:pt x="7" y="14"/>
                  <a:pt x="2" y="22"/>
                </a:cubicBezTo>
                <a:cubicBezTo>
                  <a:pt x="4" y="23"/>
                  <a:pt x="6" y="20"/>
                  <a:pt x="8" y="23"/>
                </a:cubicBezTo>
                <a:cubicBezTo>
                  <a:pt x="7" y="27"/>
                  <a:pt x="2" y="25"/>
                  <a:pt x="3" y="29"/>
                </a:cubicBezTo>
                <a:cubicBezTo>
                  <a:pt x="0" y="30"/>
                  <a:pt x="0" y="30"/>
                  <a:pt x="0" y="30"/>
                </a:cubicBezTo>
                <a:cubicBezTo>
                  <a:pt x="2" y="34"/>
                  <a:pt x="7" y="30"/>
                  <a:pt x="9" y="34"/>
                </a:cubicBezTo>
                <a:cubicBezTo>
                  <a:pt x="7" y="36"/>
                  <a:pt x="4" y="34"/>
                  <a:pt x="1" y="36"/>
                </a:cubicBezTo>
                <a:close/>
                <a:moveTo>
                  <a:pt x="372" y="36"/>
                </a:moveTo>
                <a:cubicBezTo>
                  <a:pt x="372" y="35"/>
                  <a:pt x="372" y="35"/>
                  <a:pt x="372" y="35"/>
                </a:cubicBezTo>
                <a:cubicBezTo>
                  <a:pt x="374" y="36"/>
                  <a:pt x="376" y="36"/>
                  <a:pt x="379" y="36"/>
                </a:cubicBezTo>
                <a:cubicBezTo>
                  <a:pt x="380" y="38"/>
                  <a:pt x="382" y="38"/>
                  <a:pt x="383" y="38"/>
                </a:cubicBezTo>
                <a:cubicBezTo>
                  <a:pt x="379" y="38"/>
                  <a:pt x="375" y="38"/>
                  <a:pt x="372" y="36"/>
                </a:cubicBezTo>
                <a:close/>
                <a:moveTo>
                  <a:pt x="360" y="14"/>
                </a:moveTo>
                <a:cubicBezTo>
                  <a:pt x="373" y="14"/>
                  <a:pt x="373" y="14"/>
                  <a:pt x="373" y="14"/>
                </a:cubicBezTo>
                <a:cubicBezTo>
                  <a:pt x="383" y="15"/>
                  <a:pt x="383" y="15"/>
                  <a:pt x="383" y="15"/>
                </a:cubicBezTo>
                <a:lnTo>
                  <a:pt x="360" y="14"/>
                </a:lnTo>
                <a:close/>
                <a:moveTo>
                  <a:pt x="315" y="47"/>
                </a:moveTo>
                <a:cubicBezTo>
                  <a:pt x="336" y="47"/>
                  <a:pt x="336" y="47"/>
                  <a:pt x="336" y="47"/>
                </a:cubicBezTo>
                <a:cubicBezTo>
                  <a:pt x="343" y="46"/>
                  <a:pt x="350" y="46"/>
                  <a:pt x="358" y="46"/>
                </a:cubicBezTo>
                <a:cubicBezTo>
                  <a:pt x="336" y="47"/>
                  <a:pt x="336" y="47"/>
                  <a:pt x="336" y="47"/>
                </a:cubicBezTo>
                <a:cubicBezTo>
                  <a:pt x="329" y="47"/>
                  <a:pt x="322" y="47"/>
                  <a:pt x="315" y="47"/>
                </a:cubicBezTo>
                <a:close/>
                <a:moveTo>
                  <a:pt x="107" y="7"/>
                </a:moveTo>
                <a:cubicBezTo>
                  <a:pt x="108" y="6"/>
                  <a:pt x="109" y="7"/>
                  <a:pt x="110" y="8"/>
                </a:cubicBezTo>
                <a:cubicBezTo>
                  <a:pt x="107" y="8"/>
                  <a:pt x="107" y="8"/>
                  <a:pt x="107" y="8"/>
                </a:cubicBezTo>
                <a:lnTo>
                  <a:pt x="107" y="7"/>
                </a:lnTo>
                <a:close/>
              </a:path>
            </a:pathLst>
          </a:custGeom>
          <a:solidFill>
            <a:schemeClr val="accent1"/>
          </a:solidFill>
          <a:ln w="9525">
            <a:noFill/>
            <a:round/>
          </a:ln>
        </p:spPr>
        <p:txBody>
          <a:bodyPr vert="horz" wrap="square" lIns="91440" tIns="45720" rIns="91440" bIns="45720" numCol="1" anchor="ctr"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Bef>
                <a:spcPct val="50000"/>
              </a:spcBef>
            </a:pPr>
            <a:r>
              <a:rPr lang="zh-CN" altLang="en-US" sz="2000" b="1" dirty="0">
                <a:solidFill>
                  <a:schemeClr val="bg1"/>
                </a:solidFill>
                <a:latin typeface="腾祥嘉丽准粗圆简" panose="01010104010101010101" pitchFamily="2" charset="-122"/>
                <a:ea typeface="腾祥嘉丽准粗圆简" panose="01010104010101010101" pitchFamily="2" charset="-122"/>
              </a:rPr>
              <a:t>第</a:t>
            </a:r>
            <a:r>
              <a:rPr lang="en-US" altLang="zh-CN" sz="2000" b="1" dirty="0">
                <a:solidFill>
                  <a:schemeClr val="bg1"/>
                </a:solidFill>
                <a:latin typeface="腾祥嘉丽准粗圆简" panose="01010104010101010101" pitchFamily="2" charset="-122"/>
                <a:ea typeface="腾祥嘉丽准粗圆简" panose="01010104010101010101" pitchFamily="2" charset="-122"/>
              </a:rPr>
              <a:t>5</a:t>
            </a:r>
            <a:r>
              <a:rPr lang="zh-CN" altLang="en-US" sz="2000" b="1" dirty="0">
                <a:solidFill>
                  <a:schemeClr val="bg1"/>
                </a:solidFill>
                <a:latin typeface="腾祥嘉丽准粗圆简" panose="01010104010101010101" pitchFamily="2" charset="-122"/>
                <a:ea typeface="腾祥嘉丽准粗圆简" panose="01010104010101010101" pitchFamily="2" charset="-122"/>
              </a:rPr>
              <a:t>单元 从国共合作到国共对立</a:t>
            </a:r>
            <a:r>
              <a:rPr lang="en-US" altLang="zh-CN" sz="2000" b="1" dirty="0">
                <a:solidFill>
                  <a:schemeClr val="bg1"/>
                </a:solidFill>
                <a:latin typeface="腾祥嘉丽准粗圆简" panose="01010104010101010101" pitchFamily="2" charset="-122"/>
                <a:ea typeface="腾祥嘉丽准粗圆简" panose="01010104010101010101" pitchFamily="2" charset="-122"/>
              </a:rPr>
              <a:t>——</a:t>
            </a:r>
            <a:r>
              <a:rPr lang="zh-CN" altLang="en-US" sz="2000" b="1" dirty="0">
                <a:solidFill>
                  <a:schemeClr val="accent4"/>
                </a:solidFill>
                <a:latin typeface="腾祥嘉丽准粗圆简" panose="01010104010101010101" pitchFamily="2" charset="-122"/>
                <a:ea typeface="腾祥嘉丽准粗圆简" panose="01010104010101010101" pitchFamily="2" charset="-122"/>
              </a:rPr>
              <a:t>知识重难点</a:t>
            </a:r>
            <a:endParaRPr lang="zh-CN" altLang="en-US" sz="2000" b="1" dirty="0">
              <a:solidFill>
                <a:schemeClr val="accent4"/>
              </a:solidFill>
              <a:latin typeface="腾祥嘉丽准粗圆简" panose="01010104010101010101" pitchFamily="2" charset="-122"/>
              <a:ea typeface="腾祥嘉丽准粗圆简" panose="01010104010101010101" pitchFamily="2" charset="-122"/>
            </a:endParaRPr>
          </a:p>
        </p:txBody>
      </p:sp>
      <p:sp>
        <p:nvSpPr>
          <p:cNvPr id="3" name="Freeform 528"/>
          <p:cNvSpPr>
            <a:spLocks noEditPoints="1"/>
          </p:cNvSpPr>
          <p:nvPr/>
        </p:nvSpPr>
        <p:spPr bwMode="auto">
          <a:xfrm>
            <a:off x="0" y="497924"/>
            <a:ext cx="9224280" cy="523316"/>
          </a:xfrm>
          <a:custGeom>
            <a:avLst/>
            <a:gdLst>
              <a:gd name="T0" fmla="*/ 7 w 409"/>
              <a:gd name="T1" fmla="*/ 40 h 138"/>
              <a:gd name="T2" fmla="*/ 5 w 409"/>
              <a:gd name="T3" fmla="*/ 47 h 138"/>
              <a:gd name="T4" fmla="*/ 5 w 409"/>
              <a:gd name="T5" fmla="*/ 51 h 138"/>
              <a:gd name="T6" fmla="*/ 6 w 409"/>
              <a:gd name="T7" fmla="*/ 56 h 138"/>
              <a:gd name="T8" fmla="*/ 3 w 409"/>
              <a:gd name="T9" fmla="*/ 60 h 138"/>
              <a:gd name="T10" fmla="*/ 4 w 409"/>
              <a:gd name="T11" fmla="*/ 67 h 138"/>
              <a:gd name="T12" fmla="*/ 5 w 409"/>
              <a:gd name="T13" fmla="*/ 70 h 138"/>
              <a:gd name="T14" fmla="*/ 11 w 409"/>
              <a:gd name="T15" fmla="*/ 76 h 138"/>
              <a:gd name="T16" fmla="*/ 6 w 409"/>
              <a:gd name="T17" fmla="*/ 80 h 138"/>
              <a:gd name="T18" fmla="*/ 9 w 409"/>
              <a:gd name="T19" fmla="*/ 85 h 138"/>
              <a:gd name="T20" fmla="*/ 5 w 409"/>
              <a:gd name="T21" fmla="*/ 92 h 138"/>
              <a:gd name="T22" fmla="*/ 7 w 409"/>
              <a:gd name="T23" fmla="*/ 97 h 138"/>
              <a:gd name="T24" fmla="*/ 4 w 409"/>
              <a:gd name="T25" fmla="*/ 103 h 138"/>
              <a:gd name="T26" fmla="*/ 7 w 409"/>
              <a:gd name="T27" fmla="*/ 108 h 138"/>
              <a:gd name="T28" fmla="*/ 5 w 409"/>
              <a:gd name="T29" fmla="*/ 114 h 138"/>
              <a:gd name="T30" fmla="*/ 6 w 409"/>
              <a:gd name="T31" fmla="*/ 124 h 138"/>
              <a:gd name="T32" fmla="*/ 163 w 409"/>
              <a:gd name="T33" fmla="*/ 135 h 138"/>
              <a:gd name="T34" fmla="*/ 335 w 409"/>
              <a:gd name="T35" fmla="*/ 138 h 138"/>
              <a:gd name="T36" fmla="*/ 131 w 409"/>
              <a:gd name="T37" fmla="*/ 134 h 138"/>
              <a:gd name="T38" fmla="*/ 176 w 409"/>
              <a:gd name="T39" fmla="*/ 132 h 138"/>
              <a:gd name="T40" fmla="*/ 236 w 409"/>
              <a:gd name="T41" fmla="*/ 132 h 138"/>
              <a:gd name="T42" fmla="*/ 399 w 409"/>
              <a:gd name="T43" fmla="*/ 130 h 138"/>
              <a:gd name="T44" fmla="*/ 393 w 409"/>
              <a:gd name="T45" fmla="*/ 123 h 138"/>
              <a:gd name="T46" fmla="*/ 392 w 409"/>
              <a:gd name="T47" fmla="*/ 116 h 138"/>
              <a:gd name="T48" fmla="*/ 387 w 409"/>
              <a:gd name="T49" fmla="*/ 111 h 138"/>
              <a:gd name="T50" fmla="*/ 402 w 409"/>
              <a:gd name="T51" fmla="*/ 107 h 138"/>
              <a:gd name="T52" fmla="*/ 400 w 409"/>
              <a:gd name="T53" fmla="*/ 98 h 138"/>
              <a:gd name="T54" fmla="*/ 400 w 409"/>
              <a:gd name="T55" fmla="*/ 88 h 138"/>
              <a:gd name="T56" fmla="*/ 393 w 409"/>
              <a:gd name="T57" fmla="*/ 80 h 138"/>
              <a:gd name="T58" fmla="*/ 401 w 409"/>
              <a:gd name="T59" fmla="*/ 73 h 138"/>
              <a:gd name="T60" fmla="*/ 400 w 409"/>
              <a:gd name="T61" fmla="*/ 52 h 138"/>
              <a:gd name="T62" fmla="*/ 397 w 409"/>
              <a:gd name="T63" fmla="*/ 47 h 138"/>
              <a:gd name="T64" fmla="*/ 407 w 409"/>
              <a:gd name="T65" fmla="*/ 38 h 138"/>
              <a:gd name="T66" fmla="*/ 406 w 409"/>
              <a:gd name="T67" fmla="*/ 29 h 138"/>
              <a:gd name="T68" fmla="*/ 399 w 409"/>
              <a:gd name="T69" fmla="*/ 14 h 138"/>
              <a:gd name="T70" fmla="*/ 228 w 409"/>
              <a:gd name="T71" fmla="*/ 7 h 138"/>
              <a:gd name="T72" fmla="*/ 192 w 409"/>
              <a:gd name="T73" fmla="*/ 6 h 138"/>
              <a:gd name="T74" fmla="*/ 128 w 409"/>
              <a:gd name="T75" fmla="*/ 6 h 138"/>
              <a:gd name="T76" fmla="*/ 104 w 409"/>
              <a:gd name="T77" fmla="*/ 6 h 138"/>
              <a:gd name="T78" fmla="*/ 98 w 409"/>
              <a:gd name="T79" fmla="*/ 8 h 138"/>
              <a:gd name="T80" fmla="*/ 8 w 409"/>
              <a:gd name="T81" fmla="*/ 23 h 138"/>
              <a:gd name="T82" fmla="*/ 9 w 409"/>
              <a:gd name="T83" fmla="*/ 34 h 138"/>
              <a:gd name="T84" fmla="*/ 372 w 409"/>
              <a:gd name="T85" fmla="*/ 35 h 138"/>
              <a:gd name="T86" fmla="*/ 372 w 409"/>
              <a:gd name="T87" fmla="*/ 36 h 138"/>
              <a:gd name="T88" fmla="*/ 383 w 409"/>
              <a:gd name="T89" fmla="*/ 15 h 138"/>
              <a:gd name="T90" fmla="*/ 336 w 409"/>
              <a:gd name="T91" fmla="*/ 47 h 138"/>
              <a:gd name="T92" fmla="*/ 315 w 409"/>
              <a:gd name="T93" fmla="*/ 47 h 138"/>
              <a:gd name="T94" fmla="*/ 107 w 409"/>
              <a:gd name="T95" fmla="*/ 8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09" h="138">
                <a:moveTo>
                  <a:pt x="1" y="36"/>
                </a:moveTo>
                <a:cubicBezTo>
                  <a:pt x="3" y="36"/>
                  <a:pt x="6" y="37"/>
                  <a:pt x="7" y="39"/>
                </a:cubicBezTo>
                <a:cubicBezTo>
                  <a:pt x="7" y="40"/>
                  <a:pt x="7" y="40"/>
                  <a:pt x="7" y="40"/>
                </a:cubicBezTo>
                <a:cubicBezTo>
                  <a:pt x="7" y="41"/>
                  <a:pt x="8" y="41"/>
                  <a:pt x="8" y="42"/>
                </a:cubicBezTo>
                <a:cubicBezTo>
                  <a:pt x="7" y="44"/>
                  <a:pt x="4" y="43"/>
                  <a:pt x="2" y="44"/>
                </a:cubicBezTo>
                <a:cubicBezTo>
                  <a:pt x="2" y="47"/>
                  <a:pt x="6" y="44"/>
                  <a:pt x="5" y="47"/>
                </a:cubicBezTo>
                <a:cubicBezTo>
                  <a:pt x="3" y="47"/>
                  <a:pt x="3" y="47"/>
                  <a:pt x="3" y="47"/>
                </a:cubicBezTo>
                <a:cubicBezTo>
                  <a:pt x="4" y="49"/>
                  <a:pt x="8" y="48"/>
                  <a:pt x="9" y="51"/>
                </a:cubicBezTo>
                <a:cubicBezTo>
                  <a:pt x="8" y="52"/>
                  <a:pt x="7" y="51"/>
                  <a:pt x="5" y="51"/>
                </a:cubicBezTo>
                <a:cubicBezTo>
                  <a:pt x="7" y="53"/>
                  <a:pt x="7" y="53"/>
                  <a:pt x="7" y="53"/>
                </a:cubicBezTo>
                <a:cubicBezTo>
                  <a:pt x="6" y="54"/>
                  <a:pt x="6" y="55"/>
                  <a:pt x="5" y="54"/>
                </a:cubicBezTo>
                <a:cubicBezTo>
                  <a:pt x="6" y="56"/>
                  <a:pt x="6" y="56"/>
                  <a:pt x="6" y="56"/>
                </a:cubicBezTo>
                <a:cubicBezTo>
                  <a:pt x="3" y="57"/>
                  <a:pt x="3" y="57"/>
                  <a:pt x="3" y="57"/>
                </a:cubicBezTo>
                <a:cubicBezTo>
                  <a:pt x="5" y="59"/>
                  <a:pt x="5" y="59"/>
                  <a:pt x="5" y="59"/>
                </a:cubicBezTo>
                <a:cubicBezTo>
                  <a:pt x="3" y="60"/>
                  <a:pt x="3" y="60"/>
                  <a:pt x="3" y="60"/>
                </a:cubicBezTo>
                <a:cubicBezTo>
                  <a:pt x="6" y="61"/>
                  <a:pt x="9" y="62"/>
                  <a:pt x="11" y="64"/>
                </a:cubicBezTo>
                <a:cubicBezTo>
                  <a:pt x="4" y="65"/>
                  <a:pt x="4" y="65"/>
                  <a:pt x="4" y="65"/>
                </a:cubicBezTo>
                <a:cubicBezTo>
                  <a:pt x="4" y="66"/>
                  <a:pt x="4" y="67"/>
                  <a:pt x="4" y="67"/>
                </a:cubicBezTo>
                <a:cubicBezTo>
                  <a:pt x="3" y="67"/>
                  <a:pt x="3" y="67"/>
                  <a:pt x="3" y="67"/>
                </a:cubicBezTo>
                <a:cubicBezTo>
                  <a:pt x="4" y="68"/>
                  <a:pt x="7" y="68"/>
                  <a:pt x="9" y="69"/>
                </a:cubicBezTo>
                <a:cubicBezTo>
                  <a:pt x="7" y="70"/>
                  <a:pt x="5" y="69"/>
                  <a:pt x="5" y="70"/>
                </a:cubicBezTo>
                <a:cubicBezTo>
                  <a:pt x="6" y="72"/>
                  <a:pt x="8" y="70"/>
                  <a:pt x="8" y="72"/>
                </a:cubicBezTo>
                <a:cubicBezTo>
                  <a:pt x="6" y="73"/>
                  <a:pt x="5" y="71"/>
                  <a:pt x="4" y="73"/>
                </a:cubicBezTo>
                <a:cubicBezTo>
                  <a:pt x="11" y="76"/>
                  <a:pt x="11" y="76"/>
                  <a:pt x="11" y="76"/>
                </a:cubicBezTo>
                <a:cubicBezTo>
                  <a:pt x="10" y="78"/>
                  <a:pt x="9" y="77"/>
                  <a:pt x="7" y="77"/>
                </a:cubicBezTo>
                <a:cubicBezTo>
                  <a:pt x="7" y="77"/>
                  <a:pt x="7" y="77"/>
                  <a:pt x="7" y="77"/>
                </a:cubicBezTo>
                <a:cubicBezTo>
                  <a:pt x="6" y="78"/>
                  <a:pt x="7" y="79"/>
                  <a:pt x="6" y="80"/>
                </a:cubicBezTo>
                <a:cubicBezTo>
                  <a:pt x="7" y="81"/>
                  <a:pt x="7" y="81"/>
                  <a:pt x="7" y="81"/>
                </a:cubicBezTo>
                <a:cubicBezTo>
                  <a:pt x="6" y="82"/>
                  <a:pt x="3" y="80"/>
                  <a:pt x="4" y="83"/>
                </a:cubicBezTo>
                <a:cubicBezTo>
                  <a:pt x="5" y="84"/>
                  <a:pt x="7" y="84"/>
                  <a:pt x="9" y="85"/>
                </a:cubicBezTo>
                <a:cubicBezTo>
                  <a:pt x="7" y="85"/>
                  <a:pt x="7" y="89"/>
                  <a:pt x="4" y="88"/>
                </a:cubicBezTo>
                <a:cubicBezTo>
                  <a:pt x="5" y="90"/>
                  <a:pt x="7" y="89"/>
                  <a:pt x="8" y="91"/>
                </a:cubicBezTo>
                <a:cubicBezTo>
                  <a:pt x="7" y="91"/>
                  <a:pt x="6" y="92"/>
                  <a:pt x="5" y="92"/>
                </a:cubicBezTo>
                <a:cubicBezTo>
                  <a:pt x="6" y="93"/>
                  <a:pt x="6" y="93"/>
                  <a:pt x="6" y="93"/>
                </a:cubicBezTo>
                <a:cubicBezTo>
                  <a:pt x="5" y="93"/>
                  <a:pt x="5" y="94"/>
                  <a:pt x="5" y="94"/>
                </a:cubicBezTo>
                <a:cubicBezTo>
                  <a:pt x="5" y="96"/>
                  <a:pt x="7" y="94"/>
                  <a:pt x="7" y="97"/>
                </a:cubicBezTo>
                <a:cubicBezTo>
                  <a:pt x="6" y="98"/>
                  <a:pt x="6" y="97"/>
                  <a:pt x="5" y="98"/>
                </a:cubicBezTo>
                <a:cubicBezTo>
                  <a:pt x="6" y="100"/>
                  <a:pt x="6" y="100"/>
                  <a:pt x="6" y="100"/>
                </a:cubicBezTo>
                <a:cubicBezTo>
                  <a:pt x="5" y="100"/>
                  <a:pt x="4" y="101"/>
                  <a:pt x="4" y="103"/>
                </a:cubicBezTo>
                <a:cubicBezTo>
                  <a:pt x="5" y="104"/>
                  <a:pt x="6" y="104"/>
                  <a:pt x="7" y="106"/>
                </a:cubicBezTo>
                <a:cubicBezTo>
                  <a:pt x="6" y="107"/>
                  <a:pt x="5" y="106"/>
                  <a:pt x="5" y="106"/>
                </a:cubicBezTo>
                <a:cubicBezTo>
                  <a:pt x="7" y="108"/>
                  <a:pt x="7" y="108"/>
                  <a:pt x="7" y="108"/>
                </a:cubicBezTo>
                <a:cubicBezTo>
                  <a:pt x="6" y="110"/>
                  <a:pt x="4" y="109"/>
                  <a:pt x="3" y="110"/>
                </a:cubicBezTo>
                <a:cubicBezTo>
                  <a:pt x="4" y="112"/>
                  <a:pt x="7" y="110"/>
                  <a:pt x="8" y="113"/>
                </a:cubicBezTo>
                <a:cubicBezTo>
                  <a:pt x="7" y="115"/>
                  <a:pt x="6" y="114"/>
                  <a:pt x="5" y="114"/>
                </a:cubicBezTo>
                <a:cubicBezTo>
                  <a:pt x="7" y="115"/>
                  <a:pt x="6" y="118"/>
                  <a:pt x="5" y="119"/>
                </a:cubicBezTo>
                <a:cubicBezTo>
                  <a:pt x="5" y="119"/>
                  <a:pt x="6" y="119"/>
                  <a:pt x="7" y="120"/>
                </a:cubicBezTo>
                <a:cubicBezTo>
                  <a:pt x="6" y="121"/>
                  <a:pt x="7" y="123"/>
                  <a:pt x="6" y="124"/>
                </a:cubicBezTo>
                <a:cubicBezTo>
                  <a:pt x="10" y="131"/>
                  <a:pt x="17" y="129"/>
                  <a:pt x="22" y="132"/>
                </a:cubicBezTo>
                <a:cubicBezTo>
                  <a:pt x="69" y="134"/>
                  <a:pt x="69" y="134"/>
                  <a:pt x="69" y="134"/>
                </a:cubicBezTo>
                <a:cubicBezTo>
                  <a:pt x="163" y="135"/>
                  <a:pt x="163" y="135"/>
                  <a:pt x="163" y="135"/>
                </a:cubicBezTo>
                <a:cubicBezTo>
                  <a:pt x="245" y="137"/>
                  <a:pt x="245" y="137"/>
                  <a:pt x="245" y="137"/>
                </a:cubicBezTo>
                <a:cubicBezTo>
                  <a:pt x="269" y="138"/>
                  <a:pt x="269" y="138"/>
                  <a:pt x="269" y="138"/>
                </a:cubicBezTo>
                <a:cubicBezTo>
                  <a:pt x="335" y="138"/>
                  <a:pt x="335" y="138"/>
                  <a:pt x="335" y="138"/>
                </a:cubicBezTo>
                <a:cubicBezTo>
                  <a:pt x="345" y="137"/>
                  <a:pt x="355" y="137"/>
                  <a:pt x="365" y="135"/>
                </a:cubicBezTo>
                <a:cubicBezTo>
                  <a:pt x="319" y="137"/>
                  <a:pt x="276" y="137"/>
                  <a:pt x="230" y="136"/>
                </a:cubicBezTo>
                <a:cubicBezTo>
                  <a:pt x="131" y="134"/>
                  <a:pt x="131" y="134"/>
                  <a:pt x="131" y="134"/>
                </a:cubicBezTo>
                <a:cubicBezTo>
                  <a:pt x="122" y="135"/>
                  <a:pt x="112" y="135"/>
                  <a:pt x="103" y="133"/>
                </a:cubicBezTo>
                <a:cubicBezTo>
                  <a:pt x="168" y="133"/>
                  <a:pt x="168" y="133"/>
                  <a:pt x="168" y="133"/>
                </a:cubicBezTo>
                <a:cubicBezTo>
                  <a:pt x="170" y="132"/>
                  <a:pt x="174" y="134"/>
                  <a:pt x="176" y="132"/>
                </a:cubicBezTo>
                <a:cubicBezTo>
                  <a:pt x="209" y="132"/>
                  <a:pt x="209" y="132"/>
                  <a:pt x="209" y="132"/>
                </a:cubicBezTo>
                <a:cubicBezTo>
                  <a:pt x="210" y="133"/>
                  <a:pt x="210" y="133"/>
                  <a:pt x="210" y="133"/>
                </a:cubicBezTo>
                <a:cubicBezTo>
                  <a:pt x="218" y="133"/>
                  <a:pt x="228" y="134"/>
                  <a:pt x="236" y="132"/>
                </a:cubicBezTo>
                <a:cubicBezTo>
                  <a:pt x="301" y="133"/>
                  <a:pt x="301" y="133"/>
                  <a:pt x="301" y="133"/>
                </a:cubicBezTo>
                <a:cubicBezTo>
                  <a:pt x="322" y="130"/>
                  <a:pt x="344" y="136"/>
                  <a:pt x="367" y="133"/>
                </a:cubicBezTo>
                <a:cubicBezTo>
                  <a:pt x="378" y="131"/>
                  <a:pt x="389" y="131"/>
                  <a:pt x="399" y="130"/>
                </a:cubicBezTo>
                <a:cubicBezTo>
                  <a:pt x="400" y="128"/>
                  <a:pt x="402" y="129"/>
                  <a:pt x="403" y="128"/>
                </a:cubicBezTo>
                <a:cubicBezTo>
                  <a:pt x="394" y="127"/>
                  <a:pt x="386" y="124"/>
                  <a:pt x="377" y="124"/>
                </a:cubicBezTo>
                <a:cubicBezTo>
                  <a:pt x="383" y="123"/>
                  <a:pt x="388" y="121"/>
                  <a:pt x="393" y="123"/>
                </a:cubicBezTo>
                <a:cubicBezTo>
                  <a:pt x="396" y="121"/>
                  <a:pt x="400" y="121"/>
                  <a:pt x="403" y="121"/>
                </a:cubicBezTo>
                <a:cubicBezTo>
                  <a:pt x="403" y="121"/>
                  <a:pt x="403" y="120"/>
                  <a:pt x="403" y="120"/>
                </a:cubicBezTo>
                <a:cubicBezTo>
                  <a:pt x="400" y="119"/>
                  <a:pt x="395" y="118"/>
                  <a:pt x="392" y="116"/>
                </a:cubicBezTo>
                <a:cubicBezTo>
                  <a:pt x="395" y="114"/>
                  <a:pt x="398" y="117"/>
                  <a:pt x="402" y="116"/>
                </a:cubicBezTo>
                <a:cubicBezTo>
                  <a:pt x="398" y="114"/>
                  <a:pt x="393" y="114"/>
                  <a:pt x="388" y="113"/>
                </a:cubicBezTo>
                <a:cubicBezTo>
                  <a:pt x="387" y="111"/>
                  <a:pt x="387" y="111"/>
                  <a:pt x="387" y="111"/>
                </a:cubicBezTo>
                <a:cubicBezTo>
                  <a:pt x="388" y="109"/>
                  <a:pt x="390" y="112"/>
                  <a:pt x="392" y="111"/>
                </a:cubicBezTo>
                <a:cubicBezTo>
                  <a:pt x="390" y="109"/>
                  <a:pt x="385" y="111"/>
                  <a:pt x="382" y="109"/>
                </a:cubicBezTo>
                <a:cubicBezTo>
                  <a:pt x="389" y="107"/>
                  <a:pt x="396" y="111"/>
                  <a:pt x="402" y="107"/>
                </a:cubicBezTo>
                <a:cubicBezTo>
                  <a:pt x="401" y="106"/>
                  <a:pt x="401" y="106"/>
                  <a:pt x="401" y="106"/>
                </a:cubicBezTo>
                <a:cubicBezTo>
                  <a:pt x="403" y="106"/>
                  <a:pt x="401" y="104"/>
                  <a:pt x="401" y="102"/>
                </a:cubicBezTo>
                <a:cubicBezTo>
                  <a:pt x="399" y="101"/>
                  <a:pt x="403" y="98"/>
                  <a:pt x="400" y="98"/>
                </a:cubicBezTo>
                <a:cubicBezTo>
                  <a:pt x="401" y="97"/>
                  <a:pt x="402" y="97"/>
                  <a:pt x="401" y="95"/>
                </a:cubicBezTo>
                <a:cubicBezTo>
                  <a:pt x="398" y="94"/>
                  <a:pt x="396" y="91"/>
                  <a:pt x="393" y="89"/>
                </a:cubicBezTo>
                <a:cubicBezTo>
                  <a:pt x="400" y="88"/>
                  <a:pt x="400" y="88"/>
                  <a:pt x="400" y="88"/>
                </a:cubicBezTo>
                <a:cubicBezTo>
                  <a:pt x="399" y="86"/>
                  <a:pt x="395" y="87"/>
                  <a:pt x="393" y="85"/>
                </a:cubicBezTo>
                <a:cubicBezTo>
                  <a:pt x="394" y="82"/>
                  <a:pt x="398" y="84"/>
                  <a:pt x="400" y="84"/>
                </a:cubicBezTo>
                <a:cubicBezTo>
                  <a:pt x="398" y="81"/>
                  <a:pt x="395" y="83"/>
                  <a:pt x="393" y="80"/>
                </a:cubicBezTo>
                <a:cubicBezTo>
                  <a:pt x="396" y="79"/>
                  <a:pt x="401" y="81"/>
                  <a:pt x="403" y="78"/>
                </a:cubicBezTo>
                <a:cubicBezTo>
                  <a:pt x="399" y="75"/>
                  <a:pt x="399" y="75"/>
                  <a:pt x="399" y="75"/>
                </a:cubicBezTo>
                <a:cubicBezTo>
                  <a:pt x="401" y="73"/>
                  <a:pt x="401" y="73"/>
                  <a:pt x="401" y="73"/>
                </a:cubicBezTo>
                <a:cubicBezTo>
                  <a:pt x="399" y="72"/>
                  <a:pt x="397" y="71"/>
                  <a:pt x="397" y="69"/>
                </a:cubicBezTo>
                <a:cubicBezTo>
                  <a:pt x="399" y="68"/>
                  <a:pt x="401" y="68"/>
                  <a:pt x="403" y="67"/>
                </a:cubicBezTo>
                <a:cubicBezTo>
                  <a:pt x="401" y="63"/>
                  <a:pt x="405" y="55"/>
                  <a:pt x="400" y="52"/>
                </a:cubicBezTo>
                <a:cubicBezTo>
                  <a:pt x="400" y="51"/>
                  <a:pt x="399" y="50"/>
                  <a:pt x="400" y="49"/>
                </a:cubicBezTo>
                <a:cubicBezTo>
                  <a:pt x="401" y="49"/>
                  <a:pt x="401" y="49"/>
                  <a:pt x="401" y="49"/>
                </a:cubicBezTo>
                <a:cubicBezTo>
                  <a:pt x="397" y="47"/>
                  <a:pt x="397" y="47"/>
                  <a:pt x="397" y="47"/>
                </a:cubicBezTo>
                <a:cubicBezTo>
                  <a:pt x="397" y="43"/>
                  <a:pt x="400" y="45"/>
                  <a:pt x="402" y="44"/>
                </a:cubicBezTo>
                <a:cubicBezTo>
                  <a:pt x="397" y="39"/>
                  <a:pt x="389" y="41"/>
                  <a:pt x="383" y="37"/>
                </a:cubicBezTo>
                <a:cubicBezTo>
                  <a:pt x="391" y="36"/>
                  <a:pt x="399" y="40"/>
                  <a:pt x="407" y="38"/>
                </a:cubicBezTo>
                <a:cubicBezTo>
                  <a:pt x="408" y="34"/>
                  <a:pt x="404" y="34"/>
                  <a:pt x="403" y="31"/>
                </a:cubicBezTo>
                <a:cubicBezTo>
                  <a:pt x="400" y="30"/>
                  <a:pt x="397" y="30"/>
                  <a:pt x="395" y="28"/>
                </a:cubicBezTo>
                <a:cubicBezTo>
                  <a:pt x="398" y="27"/>
                  <a:pt x="403" y="29"/>
                  <a:pt x="406" y="29"/>
                </a:cubicBezTo>
                <a:cubicBezTo>
                  <a:pt x="406" y="29"/>
                  <a:pt x="407" y="29"/>
                  <a:pt x="407" y="28"/>
                </a:cubicBezTo>
                <a:cubicBezTo>
                  <a:pt x="404" y="27"/>
                  <a:pt x="409" y="21"/>
                  <a:pt x="404" y="22"/>
                </a:cubicBezTo>
                <a:cubicBezTo>
                  <a:pt x="405" y="17"/>
                  <a:pt x="402" y="15"/>
                  <a:pt x="399" y="14"/>
                </a:cubicBezTo>
                <a:cubicBezTo>
                  <a:pt x="381" y="10"/>
                  <a:pt x="381" y="10"/>
                  <a:pt x="381" y="10"/>
                </a:cubicBezTo>
                <a:cubicBezTo>
                  <a:pt x="295" y="9"/>
                  <a:pt x="295" y="9"/>
                  <a:pt x="295" y="9"/>
                </a:cubicBezTo>
                <a:cubicBezTo>
                  <a:pt x="272" y="10"/>
                  <a:pt x="249" y="10"/>
                  <a:pt x="228" y="7"/>
                </a:cubicBezTo>
                <a:cubicBezTo>
                  <a:pt x="227" y="6"/>
                  <a:pt x="227" y="6"/>
                  <a:pt x="227" y="6"/>
                </a:cubicBezTo>
                <a:cubicBezTo>
                  <a:pt x="214" y="8"/>
                  <a:pt x="203" y="0"/>
                  <a:pt x="191" y="6"/>
                </a:cubicBezTo>
                <a:cubicBezTo>
                  <a:pt x="192" y="6"/>
                  <a:pt x="192" y="6"/>
                  <a:pt x="192" y="6"/>
                </a:cubicBezTo>
                <a:cubicBezTo>
                  <a:pt x="191" y="7"/>
                  <a:pt x="191" y="7"/>
                  <a:pt x="191" y="7"/>
                </a:cubicBezTo>
                <a:cubicBezTo>
                  <a:pt x="179" y="6"/>
                  <a:pt x="167" y="4"/>
                  <a:pt x="154" y="5"/>
                </a:cubicBezTo>
                <a:cubicBezTo>
                  <a:pt x="146" y="5"/>
                  <a:pt x="137" y="7"/>
                  <a:pt x="128" y="6"/>
                </a:cubicBezTo>
                <a:cubicBezTo>
                  <a:pt x="125" y="4"/>
                  <a:pt x="120" y="3"/>
                  <a:pt x="116" y="3"/>
                </a:cubicBezTo>
                <a:cubicBezTo>
                  <a:pt x="111" y="2"/>
                  <a:pt x="106" y="2"/>
                  <a:pt x="101" y="4"/>
                </a:cubicBezTo>
                <a:cubicBezTo>
                  <a:pt x="104" y="6"/>
                  <a:pt x="104" y="6"/>
                  <a:pt x="104" y="6"/>
                </a:cubicBezTo>
                <a:cubicBezTo>
                  <a:pt x="97" y="9"/>
                  <a:pt x="93" y="0"/>
                  <a:pt x="86" y="4"/>
                </a:cubicBezTo>
                <a:cubicBezTo>
                  <a:pt x="84" y="5"/>
                  <a:pt x="84" y="5"/>
                  <a:pt x="84" y="5"/>
                </a:cubicBezTo>
                <a:cubicBezTo>
                  <a:pt x="88" y="8"/>
                  <a:pt x="94" y="6"/>
                  <a:pt x="98" y="8"/>
                </a:cubicBezTo>
                <a:cubicBezTo>
                  <a:pt x="74" y="7"/>
                  <a:pt x="49" y="10"/>
                  <a:pt x="25" y="13"/>
                </a:cubicBezTo>
                <a:cubicBezTo>
                  <a:pt x="17" y="13"/>
                  <a:pt x="7" y="14"/>
                  <a:pt x="2" y="22"/>
                </a:cubicBezTo>
                <a:cubicBezTo>
                  <a:pt x="4" y="23"/>
                  <a:pt x="6" y="20"/>
                  <a:pt x="8" y="23"/>
                </a:cubicBezTo>
                <a:cubicBezTo>
                  <a:pt x="7" y="27"/>
                  <a:pt x="2" y="25"/>
                  <a:pt x="3" y="29"/>
                </a:cubicBezTo>
                <a:cubicBezTo>
                  <a:pt x="0" y="30"/>
                  <a:pt x="0" y="30"/>
                  <a:pt x="0" y="30"/>
                </a:cubicBezTo>
                <a:cubicBezTo>
                  <a:pt x="2" y="34"/>
                  <a:pt x="7" y="30"/>
                  <a:pt x="9" y="34"/>
                </a:cubicBezTo>
                <a:cubicBezTo>
                  <a:pt x="7" y="36"/>
                  <a:pt x="4" y="34"/>
                  <a:pt x="1" y="36"/>
                </a:cubicBezTo>
                <a:close/>
                <a:moveTo>
                  <a:pt x="372" y="36"/>
                </a:moveTo>
                <a:cubicBezTo>
                  <a:pt x="372" y="35"/>
                  <a:pt x="372" y="35"/>
                  <a:pt x="372" y="35"/>
                </a:cubicBezTo>
                <a:cubicBezTo>
                  <a:pt x="374" y="36"/>
                  <a:pt x="376" y="36"/>
                  <a:pt x="379" y="36"/>
                </a:cubicBezTo>
                <a:cubicBezTo>
                  <a:pt x="380" y="38"/>
                  <a:pt x="382" y="38"/>
                  <a:pt x="383" y="38"/>
                </a:cubicBezTo>
                <a:cubicBezTo>
                  <a:pt x="379" y="38"/>
                  <a:pt x="375" y="38"/>
                  <a:pt x="372" y="36"/>
                </a:cubicBezTo>
                <a:close/>
                <a:moveTo>
                  <a:pt x="360" y="14"/>
                </a:moveTo>
                <a:cubicBezTo>
                  <a:pt x="373" y="14"/>
                  <a:pt x="373" y="14"/>
                  <a:pt x="373" y="14"/>
                </a:cubicBezTo>
                <a:cubicBezTo>
                  <a:pt x="383" y="15"/>
                  <a:pt x="383" y="15"/>
                  <a:pt x="383" y="15"/>
                </a:cubicBezTo>
                <a:lnTo>
                  <a:pt x="360" y="14"/>
                </a:lnTo>
                <a:close/>
                <a:moveTo>
                  <a:pt x="315" y="47"/>
                </a:moveTo>
                <a:cubicBezTo>
                  <a:pt x="336" y="47"/>
                  <a:pt x="336" y="47"/>
                  <a:pt x="336" y="47"/>
                </a:cubicBezTo>
                <a:cubicBezTo>
                  <a:pt x="343" y="46"/>
                  <a:pt x="350" y="46"/>
                  <a:pt x="358" y="46"/>
                </a:cubicBezTo>
                <a:cubicBezTo>
                  <a:pt x="336" y="47"/>
                  <a:pt x="336" y="47"/>
                  <a:pt x="336" y="47"/>
                </a:cubicBezTo>
                <a:cubicBezTo>
                  <a:pt x="329" y="47"/>
                  <a:pt x="322" y="47"/>
                  <a:pt x="315" y="47"/>
                </a:cubicBezTo>
                <a:close/>
                <a:moveTo>
                  <a:pt x="107" y="7"/>
                </a:moveTo>
                <a:cubicBezTo>
                  <a:pt x="108" y="6"/>
                  <a:pt x="109" y="7"/>
                  <a:pt x="110" y="8"/>
                </a:cubicBezTo>
                <a:cubicBezTo>
                  <a:pt x="107" y="8"/>
                  <a:pt x="107" y="8"/>
                  <a:pt x="107" y="8"/>
                </a:cubicBezTo>
                <a:lnTo>
                  <a:pt x="107" y="7"/>
                </a:lnTo>
                <a:close/>
              </a:path>
            </a:pathLst>
          </a:custGeom>
          <a:solidFill>
            <a:srgbClr val="C00000"/>
          </a:solidFill>
          <a:ln w="9525">
            <a:noFill/>
            <a:round/>
          </a:ln>
        </p:spPr>
        <p:txBody>
          <a:bodyPr vert="horz" wrap="square" lIns="91440" tIns="45720" rIns="91440" bIns="45720" numCol="1" anchor="ctr"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Bef>
                <a:spcPct val="50000"/>
              </a:spcBef>
            </a:pPr>
            <a:r>
              <a:rPr lang="zh-CN" altLang="en-US" sz="2400" b="1" dirty="0">
                <a:solidFill>
                  <a:schemeClr val="bg1"/>
                </a:solidFill>
                <a:latin typeface="腾祥嘉丽准粗圆简" panose="01010104010101010101" pitchFamily="2" charset="-122"/>
                <a:ea typeface="腾祥嘉丽准粗圆简" panose="01010104010101010101" pitchFamily="2" charset="-122"/>
              </a:rPr>
              <a:t>考点二：毛泽东开辟井冈山道路（</a:t>
            </a:r>
            <a:r>
              <a:rPr lang="zh-CN" altLang="en-US" sz="2400" b="1" dirty="0">
                <a:solidFill>
                  <a:schemeClr val="accent4"/>
                </a:solidFill>
                <a:latin typeface="腾祥嘉丽准粗圆简" panose="01010104010101010101" pitchFamily="2" charset="-122"/>
                <a:ea typeface="腾祥嘉丽准粗圆简" panose="01010104010101010101" pitchFamily="2" charset="-122"/>
              </a:rPr>
              <a:t>农村包围城市，武装夺取政权</a:t>
            </a:r>
            <a:r>
              <a:rPr lang="zh-CN" altLang="en-US" sz="2400" b="1" dirty="0">
                <a:solidFill>
                  <a:schemeClr val="bg1"/>
                </a:solidFill>
                <a:latin typeface="腾祥嘉丽准粗圆简" panose="01010104010101010101" pitchFamily="2" charset="-122"/>
                <a:ea typeface="腾祥嘉丽准粗圆简" panose="01010104010101010101" pitchFamily="2" charset="-122"/>
              </a:rPr>
              <a:t>）</a:t>
            </a:r>
            <a:endParaRPr lang="zh-CN" altLang="en-US" sz="2400" b="1" dirty="0">
              <a:solidFill>
                <a:schemeClr val="bg1"/>
              </a:solidFill>
              <a:latin typeface="腾祥嘉丽准粗圆简" panose="01010104010101010101" pitchFamily="2" charset="-122"/>
              <a:ea typeface="腾祥嘉丽准粗圆简" panose="01010104010101010101" pitchFamily="2" charset="-122"/>
            </a:endParaRPr>
          </a:p>
        </p:txBody>
      </p:sp>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9486492" y="416872"/>
            <a:ext cx="620518" cy="620518"/>
          </a:xfrm>
          <a:prstGeom prst="rect">
            <a:avLst/>
          </a:prstGeom>
        </p:spPr>
      </p:pic>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127056" y="429363"/>
            <a:ext cx="620518" cy="620518"/>
          </a:xfrm>
          <a:prstGeom prst="rect">
            <a:avLst/>
          </a:prstGeom>
        </p:spPr>
      </p:pic>
      <p:sp>
        <p:nvSpPr>
          <p:cNvPr id="6" name="文本框 5"/>
          <p:cNvSpPr txBox="1"/>
          <p:nvPr/>
        </p:nvSpPr>
        <p:spPr>
          <a:xfrm>
            <a:off x="102051" y="960404"/>
            <a:ext cx="12083143" cy="3279616"/>
          </a:xfrm>
          <a:prstGeom prst="rect">
            <a:avLst/>
          </a:prstGeom>
          <a:noFill/>
        </p:spPr>
        <p:txBody>
          <a:bodyPr wrap="square">
            <a:spAutoFit/>
          </a:bodyPr>
          <a:lstStyle/>
          <a:p>
            <a:pPr>
              <a:lnSpc>
                <a:spcPct val="150000"/>
              </a:lnSpc>
            </a:pPr>
            <a:r>
              <a:rPr lang="en-US" altLang="zh-CN" sz="2000" dirty="0">
                <a:latin typeface="二字元煜臣拙宋简" panose="02010604000000000000" pitchFamily="2" charset="-122"/>
                <a:ea typeface="二字元煜臣拙宋简" panose="02010604000000000000" pitchFamily="2" charset="-122"/>
              </a:rPr>
              <a:t>4. </a:t>
            </a:r>
            <a:r>
              <a:rPr lang="zh-CN" altLang="en-US" sz="2000" dirty="0">
                <a:highlight>
                  <a:srgbClr val="FFFF00"/>
                </a:highlight>
                <a:latin typeface="二字元煜臣拙宋简" panose="02010604000000000000" pitchFamily="2" charset="-122"/>
                <a:ea typeface="二字元煜臣拙宋简" panose="02010604000000000000" pitchFamily="2" charset="-122"/>
              </a:rPr>
              <a:t>意义</a:t>
            </a:r>
            <a:endParaRPr lang="en-US" altLang="zh-CN" sz="2000" dirty="0">
              <a:highlight>
                <a:srgbClr val="FFFF00"/>
              </a:highlight>
              <a:latin typeface="二字元煜臣拙宋简" panose="02010604000000000000" pitchFamily="2" charset="-122"/>
              <a:ea typeface="二字元煜臣拙宋简" panose="02010604000000000000" pitchFamily="2" charset="-122"/>
            </a:endParaRPr>
          </a:p>
          <a:p>
            <a:pPr>
              <a:lnSpc>
                <a:spcPct val="150000"/>
              </a:lnSpc>
            </a:pPr>
            <a:r>
              <a:rPr lang="zh-CN" altLang="en-US" sz="2000" dirty="0">
                <a:highlight>
                  <a:srgbClr val="FFFF00"/>
                </a:highlight>
                <a:latin typeface="二字元煜臣拙宋简" panose="02010604000000000000" pitchFamily="2" charset="-122"/>
                <a:ea typeface="二字元煜臣拙宋简" panose="02010604000000000000" pitchFamily="2" charset="-122"/>
              </a:rPr>
              <a:t>南昌起义、秋收起义等</a:t>
            </a:r>
            <a:r>
              <a:rPr lang="zh-CN" altLang="en-US" sz="2000" dirty="0">
                <a:latin typeface="二字元煜臣拙宋简" panose="02010604000000000000" pitchFamily="2" charset="-122"/>
                <a:ea typeface="二字元煜臣拙宋简" panose="02010604000000000000" pitchFamily="2" charset="-122"/>
              </a:rPr>
              <a:t>是中国共产党                                的开始，拉开了中国革命</a:t>
            </a:r>
            <a:endParaRPr lang="en-US" altLang="zh-CN" sz="2000" dirty="0">
              <a:latin typeface="二字元煜臣拙宋简" panose="02010604000000000000" pitchFamily="2" charset="-122"/>
              <a:ea typeface="二字元煜臣拙宋简" panose="02010604000000000000" pitchFamily="2" charset="-122"/>
            </a:endParaRPr>
          </a:p>
          <a:p>
            <a:pPr>
              <a:lnSpc>
                <a:spcPct val="150000"/>
              </a:lnSpc>
            </a:pPr>
            <a:r>
              <a:rPr lang="zh-CN" altLang="en-US" sz="2000" dirty="0">
                <a:latin typeface="二字元煜臣拙宋简" panose="02010604000000000000" pitchFamily="2" charset="-122"/>
                <a:ea typeface="二字元煜臣拙宋简" panose="02010604000000000000" pitchFamily="2" charset="-122"/>
              </a:rPr>
              <a:t>                                     的序幕。</a:t>
            </a:r>
            <a:endParaRPr lang="en-US" altLang="zh-CN" sz="2000" dirty="0">
              <a:latin typeface="二字元煜臣拙宋简" panose="02010604000000000000" pitchFamily="2" charset="-122"/>
              <a:ea typeface="二字元煜臣拙宋简" panose="02010604000000000000" pitchFamily="2" charset="-122"/>
            </a:endParaRPr>
          </a:p>
          <a:p>
            <a:pPr>
              <a:lnSpc>
                <a:spcPct val="150000"/>
              </a:lnSpc>
            </a:pPr>
            <a:r>
              <a:rPr lang="en-US" altLang="zh-CN" sz="2000" dirty="0">
                <a:latin typeface="二字元煜臣拙宋简" panose="02010604000000000000" pitchFamily="2" charset="-122"/>
                <a:ea typeface="二字元煜臣拙宋简" panose="02010604000000000000" pitchFamily="2" charset="-122"/>
              </a:rPr>
              <a:t>5. </a:t>
            </a:r>
            <a:r>
              <a:rPr lang="zh-CN" altLang="en-US" sz="2000" dirty="0">
                <a:highlight>
                  <a:srgbClr val="FFFF00"/>
                </a:highlight>
                <a:latin typeface="二字元煜臣拙宋简" panose="02010604000000000000" pitchFamily="2" charset="-122"/>
                <a:ea typeface="二字元煜臣拙宋简" panose="02010604000000000000" pitchFamily="2" charset="-122"/>
              </a:rPr>
              <a:t>工农武装割据局面</a:t>
            </a:r>
            <a:r>
              <a:rPr lang="zh-CN" altLang="en-US" sz="2000" dirty="0">
                <a:latin typeface="二字元煜臣拙宋简" panose="02010604000000000000" pitchFamily="2" charset="-122"/>
                <a:ea typeface="二字元煜臣拙宋简" panose="02010604000000000000" pitchFamily="2" charset="-122"/>
              </a:rPr>
              <a:t>形成</a:t>
            </a:r>
            <a:endParaRPr lang="en-US" altLang="zh-CN" sz="2000" dirty="0">
              <a:latin typeface="二字元煜臣拙宋简" panose="02010604000000000000" pitchFamily="2" charset="-122"/>
              <a:ea typeface="二字元煜臣拙宋简" panose="02010604000000000000" pitchFamily="2" charset="-122"/>
            </a:endParaRPr>
          </a:p>
          <a:p>
            <a:pPr>
              <a:lnSpc>
                <a:spcPct val="150000"/>
              </a:lnSpc>
            </a:pPr>
            <a:r>
              <a:rPr lang="zh-CN" altLang="en-US" sz="2000" dirty="0">
                <a:latin typeface="二字元煜臣拙宋简" panose="02010604000000000000" pitchFamily="2" charset="-122"/>
                <a:ea typeface="二字元煜臣拙宋简" panose="02010604000000000000" pitchFamily="2" charset="-122"/>
              </a:rPr>
              <a:t>（</a:t>
            </a:r>
            <a:r>
              <a:rPr lang="en-US" altLang="zh-CN" sz="2000" dirty="0">
                <a:latin typeface="二字元煜臣拙宋简" panose="02010604000000000000" pitchFamily="2" charset="-122"/>
                <a:ea typeface="二字元煜臣拙宋简" panose="02010604000000000000" pitchFamily="2" charset="-122"/>
              </a:rPr>
              <a:t>1</a:t>
            </a:r>
            <a:r>
              <a:rPr lang="zh-CN" altLang="en-US" sz="2000" dirty="0">
                <a:latin typeface="二字元煜臣拙宋简" panose="02010604000000000000" pitchFamily="2" charset="-122"/>
                <a:ea typeface="二字元煜臣拙宋简" panose="02010604000000000000" pitchFamily="2" charset="-122"/>
              </a:rPr>
              <a:t>）主要斗争形式：</a:t>
            </a:r>
            <a:endParaRPr lang="en-US" altLang="zh-CN" sz="2000" dirty="0">
              <a:latin typeface="二字元煜臣拙宋简" panose="02010604000000000000" pitchFamily="2" charset="-122"/>
              <a:ea typeface="二字元煜臣拙宋简" panose="02010604000000000000" pitchFamily="2" charset="-122"/>
            </a:endParaRPr>
          </a:p>
          <a:p>
            <a:pPr>
              <a:lnSpc>
                <a:spcPct val="150000"/>
              </a:lnSpc>
            </a:pPr>
            <a:r>
              <a:rPr lang="zh-CN" altLang="en-US" sz="2000" dirty="0">
                <a:latin typeface="二字元煜臣拙宋简" panose="02010604000000000000" pitchFamily="2" charset="-122"/>
                <a:ea typeface="二字元煜臣拙宋简" panose="02010604000000000000" pitchFamily="2" charset="-122"/>
              </a:rPr>
              <a:t>（</a:t>
            </a:r>
            <a:r>
              <a:rPr lang="en-US" altLang="zh-CN" sz="2000" dirty="0">
                <a:latin typeface="二字元煜臣拙宋简" panose="02010604000000000000" pitchFamily="2" charset="-122"/>
                <a:ea typeface="二字元煜臣拙宋简" panose="02010604000000000000" pitchFamily="2" charset="-122"/>
              </a:rPr>
              <a:t>2</a:t>
            </a:r>
            <a:r>
              <a:rPr lang="zh-CN" altLang="en-US" sz="2000" dirty="0">
                <a:latin typeface="二字元煜臣拙宋简" panose="02010604000000000000" pitchFamily="2" charset="-122"/>
                <a:ea typeface="二字元煜臣拙宋简" panose="02010604000000000000" pitchFamily="2" charset="-122"/>
              </a:rPr>
              <a:t>）中心内容：</a:t>
            </a:r>
            <a:endParaRPr lang="en-US" altLang="zh-CN" sz="2000" dirty="0">
              <a:latin typeface="二字元煜臣拙宋简" panose="02010604000000000000" pitchFamily="2" charset="-122"/>
              <a:ea typeface="二字元煜臣拙宋简" panose="02010604000000000000" pitchFamily="2" charset="-122"/>
            </a:endParaRPr>
          </a:p>
          <a:p>
            <a:pPr>
              <a:lnSpc>
                <a:spcPct val="150000"/>
              </a:lnSpc>
            </a:pPr>
            <a:r>
              <a:rPr lang="zh-CN" altLang="en-US" sz="2000" dirty="0">
                <a:latin typeface="二字元煜臣拙宋简" panose="02010604000000000000" pitchFamily="2" charset="-122"/>
                <a:ea typeface="二字元煜臣拙宋简" panose="02010604000000000000" pitchFamily="2" charset="-122"/>
              </a:rPr>
              <a:t>（</a:t>
            </a:r>
            <a:r>
              <a:rPr lang="en-US" altLang="zh-CN" sz="2000" dirty="0">
                <a:latin typeface="二字元煜臣拙宋简" panose="02010604000000000000" pitchFamily="2" charset="-122"/>
                <a:ea typeface="二字元煜臣拙宋简" panose="02010604000000000000" pitchFamily="2" charset="-122"/>
              </a:rPr>
              <a:t>3</a:t>
            </a:r>
            <a:r>
              <a:rPr lang="zh-CN" altLang="en-US" sz="2000" dirty="0">
                <a:latin typeface="二字元煜臣拙宋简" panose="02010604000000000000" pitchFamily="2" charset="-122"/>
                <a:ea typeface="二字元煜臣拙宋简" panose="02010604000000000000" pitchFamily="2" charset="-122"/>
              </a:rPr>
              <a:t>）立足点和出发点：</a:t>
            </a:r>
            <a:endParaRPr lang="en-US" altLang="zh-CN" sz="2000" dirty="0">
              <a:latin typeface="二字元煜臣拙宋简" panose="02010604000000000000" pitchFamily="2" charset="-122"/>
              <a:ea typeface="二字元煜臣拙宋简" panose="02010604000000000000" pitchFamily="2" charset="-122"/>
            </a:endParaRPr>
          </a:p>
        </p:txBody>
      </p:sp>
      <p:pic>
        <p:nvPicPr>
          <p:cNvPr id="8" name="图片 7"/>
          <p:cNvPicPr>
            <a:picLocks noChangeAspect="1"/>
          </p:cNvPicPr>
          <p:nvPr/>
        </p:nvPicPr>
        <p:blipFill rotWithShape="1">
          <a:blip r:embed="rId2" cstate="print">
            <a:extLst>
              <a:ext uri="{28A0092B-C50C-407E-A947-70E740481C1C}">
                <a14:useLocalDpi xmlns:a14="http://schemas.microsoft.com/office/drawing/2010/main" val="0"/>
              </a:ext>
            </a:extLst>
          </a:blip>
          <a:srcRect l="14826" t="25239" r="7822" b="39922"/>
          <a:stretch>
            <a:fillRect/>
          </a:stretch>
        </p:blipFill>
        <p:spPr>
          <a:xfrm>
            <a:off x="0" y="4430487"/>
            <a:ext cx="3890863" cy="2488367"/>
          </a:xfrm>
          <a:prstGeom prst="rect">
            <a:avLst/>
          </a:prstGeom>
        </p:spPr>
      </p:pic>
      <p:sp>
        <p:nvSpPr>
          <p:cNvPr id="9" name="矩形 8"/>
          <p:cNvSpPr/>
          <p:nvPr/>
        </p:nvSpPr>
        <p:spPr>
          <a:xfrm>
            <a:off x="1978989" y="4481699"/>
            <a:ext cx="2008238" cy="228199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accent4"/>
                </a:solidFill>
                <a:latin typeface="Aa语文老师的字 (非商业使用)" panose="02010600010101010101" pitchFamily="2" charset="-122"/>
                <a:ea typeface="Aa语文老师的字 (非商业使用)" panose="02010600010101010101" pitchFamily="2" charset="-122"/>
              </a:rPr>
              <a:t>井冈山精神</a:t>
            </a:r>
            <a:endParaRPr lang="en-US" altLang="zh-CN" sz="2400" dirty="0">
              <a:solidFill>
                <a:schemeClr val="accent4"/>
              </a:solidFill>
              <a:latin typeface="Aa语文老师的字 (非商业使用)" panose="02010600010101010101" pitchFamily="2" charset="-122"/>
              <a:ea typeface="Aa语文老师的字 (非商业使用)" panose="02010600010101010101" pitchFamily="2" charset="-122"/>
            </a:endParaRPr>
          </a:p>
          <a:p>
            <a:pPr algn="ctr"/>
            <a:r>
              <a:rPr lang="zh-CN" altLang="en-US" sz="2000" dirty="0">
                <a:latin typeface="Aa语文老师的字 (非商业使用)" panose="02010600010101010101" pitchFamily="2" charset="-122"/>
                <a:ea typeface="Aa语文老师的字 (非商业使用)" panose="02010600010101010101" pitchFamily="2" charset="-122"/>
              </a:rPr>
              <a:t>坚定信念</a:t>
            </a:r>
            <a:endParaRPr lang="en-US" altLang="zh-CN" sz="2000" dirty="0">
              <a:latin typeface="Aa语文老师的字 (非商业使用)" panose="02010600010101010101" pitchFamily="2" charset="-122"/>
              <a:ea typeface="Aa语文老师的字 (非商业使用)" panose="02010600010101010101" pitchFamily="2" charset="-122"/>
            </a:endParaRPr>
          </a:p>
          <a:p>
            <a:pPr algn="ctr"/>
            <a:r>
              <a:rPr lang="zh-CN" altLang="en-US" sz="2000" dirty="0">
                <a:latin typeface="Aa语文老师的字 (非商业使用)" panose="02010600010101010101" pitchFamily="2" charset="-122"/>
                <a:ea typeface="Aa语文老师的字 (非商业使用)" panose="02010600010101010101" pitchFamily="2" charset="-122"/>
              </a:rPr>
              <a:t>艰苦奋斗</a:t>
            </a:r>
            <a:endParaRPr lang="en-US" altLang="zh-CN" sz="2000" dirty="0">
              <a:latin typeface="Aa语文老师的字 (非商业使用)" panose="02010600010101010101" pitchFamily="2" charset="-122"/>
              <a:ea typeface="Aa语文老师的字 (非商业使用)" panose="02010600010101010101" pitchFamily="2" charset="-122"/>
            </a:endParaRPr>
          </a:p>
          <a:p>
            <a:pPr algn="ctr"/>
            <a:r>
              <a:rPr lang="zh-CN" altLang="en-US" sz="2000" dirty="0">
                <a:latin typeface="Aa语文老师的字 (非商业使用)" panose="02010600010101010101" pitchFamily="2" charset="-122"/>
                <a:ea typeface="Aa语文老师的字 (非商业使用)" panose="02010600010101010101" pitchFamily="2" charset="-122"/>
              </a:rPr>
              <a:t>实事求是</a:t>
            </a:r>
            <a:endParaRPr lang="en-US" altLang="zh-CN" sz="2000" dirty="0">
              <a:latin typeface="Aa语文老师的字 (非商业使用)" panose="02010600010101010101" pitchFamily="2" charset="-122"/>
              <a:ea typeface="Aa语文老师的字 (非商业使用)" panose="02010600010101010101" pitchFamily="2" charset="-122"/>
            </a:endParaRPr>
          </a:p>
          <a:p>
            <a:pPr algn="ctr"/>
            <a:r>
              <a:rPr lang="zh-CN" altLang="en-US" sz="2000" dirty="0">
                <a:latin typeface="Aa语文老师的字 (非商业使用)" panose="02010600010101010101" pitchFamily="2" charset="-122"/>
                <a:ea typeface="Aa语文老师的字 (非商业使用)" panose="02010600010101010101" pitchFamily="2" charset="-122"/>
              </a:rPr>
              <a:t>敢闯新路</a:t>
            </a:r>
            <a:endParaRPr lang="en-US" altLang="zh-CN" sz="2000" dirty="0">
              <a:latin typeface="Aa语文老师的字 (非商业使用)" panose="02010600010101010101" pitchFamily="2" charset="-122"/>
              <a:ea typeface="Aa语文老师的字 (非商业使用)" panose="02010600010101010101" pitchFamily="2" charset="-122"/>
            </a:endParaRPr>
          </a:p>
          <a:p>
            <a:pPr algn="ctr"/>
            <a:r>
              <a:rPr lang="en-US" altLang="zh-CN" sz="2000" dirty="0">
                <a:latin typeface="Aa语文老师的字 (非商业使用)" panose="02010600010101010101" pitchFamily="2" charset="-122"/>
                <a:ea typeface="Aa语文老师的字 (非商业使用)" panose="02010600010101010101" pitchFamily="2" charset="-122"/>
              </a:rPr>
              <a:t>……</a:t>
            </a:r>
            <a:endParaRPr lang="en-US" altLang="zh-CN" sz="2000" dirty="0">
              <a:latin typeface="Aa语文老师的字 (非商业使用)" panose="02010600010101010101" pitchFamily="2" charset="-122"/>
              <a:ea typeface="Aa语文老师的字 (非商业使用)" panose="02010600010101010101" pitchFamily="2" charset="-122"/>
            </a:endParaRPr>
          </a:p>
          <a:p>
            <a:pPr algn="ctr"/>
            <a:endParaRPr lang="zh-CN" altLang="en-US" sz="2000" dirty="0">
              <a:latin typeface="Aa语文老师的字 (非商业使用)" panose="02010600010101010101" pitchFamily="2" charset="-122"/>
              <a:ea typeface="Aa语文老师的字 (非商业使用)" panose="02010600010101010101" pitchFamily="2" charset="-122"/>
            </a:endParaRPr>
          </a:p>
        </p:txBody>
      </p:sp>
      <p:pic>
        <p:nvPicPr>
          <p:cNvPr id="10" name="图片 9"/>
          <p:cNvPicPr>
            <a:picLocks noChangeAspect="1"/>
          </p:cNvPicPr>
          <p:nvPr/>
        </p:nvPicPr>
        <p:blipFill rotWithShape="1">
          <a:blip r:embed="rId2" cstate="print">
            <a:extLst>
              <a:ext uri="{28A0092B-C50C-407E-A947-70E740481C1C}">
                <a14:useLocalDpi xmlns:a14="http://schemas.microsoft.com/office/drawing/2010/main" val="0"/>
              </a:ext>
            </a:extLst>
          </a:blip>
          <a:srcRect l="14826" t="25239" r="7822" b="39922"/>
          <a:stretch>
            <a:fillRect/>
          </a:stretch>
        </p:blipFill>
        <p:spPr>
          <a:xfrm>
            <a:off x="8161578" y="4430487"/>
            <a:ext cx="3890863" cy="2488367"/>
          </a:xfrm>
          <a:prstGeom prst="rect">
            <a:avLst/>
          </a:prstGeom>
        </p:spPr>
      </p:pic>
      <p:sp>
        <p:nvSpPr>
          <p:cNvPr id="11" name="矩形 10"/>
          <p:cNvSpPr/>
          <p:nvPr/>
        </p:nvSpPr>
        <p:spPr>
          <a:xfrm>
            <a:off x="10176956" y="4481699"/>
            <a:ext cx="2008238" cy="228199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accent4"/>
                </a:solidFill>
                <a:latin typeface="Aa语文老师的字 (非商业使用)" panose="02010600010101010101" pitchFamily="2" charset="-122"/>
                <a:ea typeface="Aa语文老师的字 (非商业使用)" panose="02010600010101010101" pitchFamily="2" charset="-122"/>
              </a:rPr>
              <a:t>井冈山道路</a:t>
            </a:r>
            <a:endParaRPr lang="en-US" altLang="zh-CN" sz="2400" dirty="0">
              <a:solidFill>
                <a:schemeClr val="accent4"/>
              </a:solidFill>
              <a:latin typeface="Aa语文老师的字 (非商业使用)" panose="02010600010101010101" pitchFamily="2" charset="-122"/>
              <a:ea typeface="Aa语文老师的字 (非商业使用)" panose="02010600010101010101" pitchFamily="2" charset="-122"/>
            </a:endParaRPr>
          </a:p>
          <a:p>
            <a:r>
              <a:rPr lang="zh-CN" altLang="en-US" sz="2000" dirty="0">
                <a:solidFill>
                  <a:schemeClr val="bg1"/>
                </a:solidFill>
                <a:latin typeface="Aa语文老师的字 (非商业使用)" panose="02010600010101010101" pitchFamily="2" charset="-122"/>
                <a:ea typeface="Aa语文老师的字 (非商业使用)" panose="02010600010101010101" pitchFamily="2" charset="-122"/>
              </a:rPr>
              <a:t>工农武装割据</a:t>
            </a:r>
            <a:endParaRPr lang="en-US" altLang="zh-CN" sz="2000" dirty="0">
              <a:solidFill>
                <a:schemeClr val="bg1"/>
              </a:solidFill>
              <a:latin typeface="Aa语文老师的字 (非商业使用)" panose="02010600010101010101" pitchFamily="2" charset="-122"/>
              <a:ea typeface="Aa语文老师的字 (非商业使用)" panose="02010600010101010101" pitchFamily="2" charset="-122"/>
            </a:endParaRPr>
          </a:p>
          <a:p>
            <a:pPr algn="ctr"/>
            <a:r>
              <a:rPr lang="zh-CN" altLang="en-US" sz="2000" dirty="0">
                <a:latin typeface="Aa语文老师的字 (非商业使用)" panose="02010600010101010101" pitchFamily="2" charset="-122"/>
                <a:ea typeface="Aa语文老师的字 (非商业使用)" panose="02010600010101010101" pitchFamily="2" charset="-122"/>
              </a:rPr>
              <a:t>农村包围城市，武装夺取政权。</a:t>
            </a:r>
            <a:endParaRPr lang="zh-CN" altLang="en-US" sz="2000" dirty="0">
              <a:latin typeface="Aa语文老师的字 (非商业使用)" panose="02010600010101010101" pitchFamily="2" charset="-122"/>
              <a:ea typeface="Aa语文老师的字 (非商业使用)" panose="02010600010101010101" pitchFamily="2" charset="-122"/>
            </a:endParaRPr>
          </a:p>
        </p:txBody>
      </p:sp>
      <p:pic>
        <p:nvPicPr>
          <p:cNvPr id="12" name="图片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90863" y="2852057"/>
            <a:ext cx="4929265" cy="4062841"/>
          </a:xfrm>
          <a:prstGeom prst="rect">
            <a:avLst/>
          </a:prstGeom>
        </p:spPr>
      </p:pic>
      <p:sp>
        <p:nvSpPr>
          <p:cNvPr id="13" name="任意多边形: 形状 12"/>
          <p:cNvSpPr/>
          <p:nvPr/>
        </p:nvSpPr>
        <p:spPr>
          <a:xfrm flipV="1">
            <a:off x="4253816" y="1845210"/>
            <a:ext cx="3907762" cy="45719"/>
          </a:xfrm>
          <a:custGeom>
            <a:avLst/>
            <a:gdLst>
              <a:gd name="connsiteX0" fmla="*/ 0 w 1638300"/>
              <a:gd name="connsiteY0" fmla="*/ 9558 h 66708"/>
              <a:gd name="connsiteX1" fmla="*/ 95250 w 1638300"/>
              <a:gd name="connsiteY1" fmla="*/ 47658 h 66708"/>
              <a:gd name="connsiteX2" fmla="*/ 180975 w 1638300"/>
              <a:gd name="connsiteY2" fmla="*/ 38133 h 66708"/>
              <a:gd name="connsiteX3" fmla="*/ 285750 w 1638300"/>
              <a:gd name="connsiteY3" fmla="*/ 9558 h 66708"/>
              <a:gd name="connsiteX4" fmla="*/ 314325 w 1638300"/>
              <a:gd name="connsiteY4" fmla="*/ 28608 h 66708"/>
              <a:gd name="connsiteX5" fmla="*/ 333375 w 1638300"/>
              <a:gd name="connsiteY5" fmla="*/ 57183 h 66708"/>
              <a:gd name="connsiteX6" fmla="*/ 361950 w 1638300"/>
              <a:gd name="connsiteY6" fmla="*/ 66708 h 66708"/>
              <a:gd name="connsiteX7" fmla="*/ 428625 w 1638300"/>
              <a:gd name="connsiteY7" fmla="*/ 47658 h 66708"/>
              <a:gd name="connsiteX8" fmla="*/ 504825 w 1638300"/>
              <a:gd name="connsiteY8" fmla="*/ 19083 h 66708"/>
              <a:gd name="connsiteX9" fmla="*/ 561975 w 1638300"/>
              <a:gd name="connsiteY9" fmla="*/ 28608 h 66708"/>
              <a:gd name="connsiteX10" fmla="*/ 695325 w 1638300"/>
              <a:gd name="connsiteY10" fmla="*/ 9558 h 66708"/>
              <a:gd name="connsiteX11" fmla="*/ 733425 w 1638300"/>
              <a:gd name="connsiteY11" fmla="*/ 19083 h 66708"/>
              <a:gd name="connsiteX12" fmla="*/ 790575 w 1638300"/>
              <a:gd name="connsiteY12" fmla="*/ 38133 h 66708"/>
              <a:gd name="connsiteX13" fmla="*/ 1019175 w 1638300"/>
              <a:gd name="connsiteY13" fmla="*/ 9558 h 66708"/>
              <a:gd name="connsiteX14" fmla="*/ 1095375 w 1638300"/>
              <a:gd name="connsiteY14" fmla="*/ 19083 h 66708"/>
              <a:gd name="connsiteX15" fmla="*/ 1152525 w 1638300"/>
              <a:gd name="connsiteY15" fmla="*/ 38133 h 66708"/>
              <a:gd name="connsiteX16" fmla="*/ 1552575 w 1638300"/>
              <a:gd name="connsiteY16" fmla="*/ 38133 h 66708"/>
              <a:gd name="connsiteX17" fmla="*/ 1581150 w 1638300"/>
              <a:gd name="connsiteY17" fmla="*/ 47658 h 66708"/>
              <a:gd name="connsiteX18" fmla="*/ 1638300 w 1638300"/>
              <a:gd name="connsiteY18" fmla="*/ 28608 h 66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38300" h="66708">
                <a:moveTo>
                  <a:pt x="0" y="9558"/>
                </a:moveTo>
                <a:cubicBezTo>
                  <a:pt x="21056" y="20086"/>
                  <a:pt x="65869" y="47658"/>
                  <a:pt x="95250" y="47658"/>
                </a:cubicBezTo>
                <a:cubicBezTo>
                  <a:pt x="124001" y="47658"/>
                  <a:pt x="152400" y="41308"/>
                  <a:pt x="180975" y="38133"/>
                </a:cubicBezTo>
                <a:cubicBezTo>
                  <a:pt x="251595" y="-8947"/>
                  <a:pt x="215674" y="-4457"/>
                  <a:pt x="285750" y="9558"/>
                </a:cubicBezTo>
                <a:cubicBezTo>
                  <a:pt x="295275" y="15908"/>
                  <a:pt x="306230" y="20513"/>
                  <a:pt x="314325" y="28608"/>
                </a:cubicBezTo>
                <a:cubicBezTo>
                  <a:pt x="322420" y="36703"/>
                  <a:pt x="324436" y="50032"/>
                  <a:pt x="333375" y="57183"/>
                </a:cubicBezTo>
                <a:cubicBezTo>
                  <a:pt x="341215" y="63455"/>
                  <a:pt x="352425" y="63533"/>
                  <a:pt x="361950" y="66708"/>
                </a:cubicBezTo>
                <a:cubicBezTo>
                  <a:pt x="381284" y="61875"/>
                  <a:pt x="409494" y="55857"/>
                  <a:pt x="428625" y="47658"/>
                </a:cubicBezTo>
                <a:cubicBezTo>
                  <a:pt x="498357" y="17773"/>
                  <a:pt x="434581" y="36644"/>
                  <a:pt x="504825" y="19083"/>
                </a:cubicBezTo>
                <a:cubicBezTo>
                  <a:pt x="523875" y="22258"/>
                  <a:pt x="542662" y="28608"/>
                  <a:pt x="561975" y="28608"/>
                </a:cubicBezTo>
                <a:cubicBezTo>
                  <a:pt x="645447" y="28608"/>
                  <a:pt x="642442" y="27186"/>
                  <a:pt x="695325" y="9558"/>
                </a:cubicBezTo>
                <a:cubicBezTo>
                  <a:pt x="708025" y="12733"/>
                  <a:pt x="720886" y="15321"/>
                  <a:pt x="733425" y="19083"/>
                </a:cubicBezTo>
                <a:cubicBezTo>
                  <a:pt x="752659" y="24853"/>
                  <a:pt x="790575" y="38133"/>
                  <a:pt x="790575" y="38133"/>
                </a:cubicBezTo>
                <a:cubicBezTo>
                  <a:pt x="902026" y="983"/>
                  <a:pt x="827675" y="20197"/>
                  <a:pt x="1019175" y="9558"/>
                </a:cubicBezTo>
                <a:cubicBezTo>
                  <a:pt x="1044575" y="12733"/>
                  <a:pt x="1070346" y="13720"/>
                  <a:pt x="1095375" y="19083"/>
                </a:cubicBezTo>
                <a:cubicBezTo>
                  <a:pt x="1115010" y="23290"/>
                  <a:pt x="1152525" y="38133"/>
                  <a:pt x="1152525" y="38133"/>
                </a:cubicBezTo>
                <a:cubicBezTo>
                  <a:pt x="1315866" y="10910"/>
                  <a:pt x="1229431" y="21562"/>
                  <a:pt x="1552575" y="38133"/>
                </a:cubicBezTo>
                <a:cubicBezTo>
                  <a:pt x="1562602" y="38647"/>
                  <a:pt x="1571625" y="44483"/>
                  <a:pt x="1581150" y="47658"/>
                </a:cubicBezTo>
                <a:lnTo>
                  <a:pt x="1638300" y="28608"/>
                </a:lnTo>
              </a:path>
            </a:pathLst>
          </a:custGeom>
          <a:ln w="38100">
            <a:solidFill>
              <a:srgbClr val="C00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14" name="任意多边形: 形状 13"/>
          <p:cNvSpPr/>
          <p:nvPr/>
        </p:nvSpPr>
        <p:spPr>
          <a:xfrm>
            <a:off x="160309" y="2348881"/>
            <a:ext cx="4291947" cy="45719"/>
          </a:xfrm>
          <a:custGeom>
            <a:avLst/>
            <a:gdLst>
              <a:gd name="connsiteX0" fmla="*/ 0 w 1638300"/>
              <a:gd name="connsiteY0" fmla="*/ 9558 h 66708"/>
              <a:gd name="connsiteX1" fmla="*/ 95250 w 1638300"/>
              <a:gd name="connsiteY1" fmla="*/ 47658 h 66708"/>
              <a:gd name="connsiteX2" fmla="*/ 180975 w 1638300"/>
              <a:gd name="connsiteY2" fmla="*/ 38133 h 66708"/>
              <a:gd name="connsiteX3" fmla="*/ 285750 w 1638300"/>
              <a:gd name="connsiteY3" fmla="*/ 9558 h 66708"/>
              <a:gd name="connsiteX4" fmla="*/ 314325 w 1638300"/>
              <a:gd name="connsiteY4" fmla="*/ 28608 h 66708"/>
              <a:gd name="connsiteX5" fmla="*/ 333375 w 1638300"/>
              <a:gd name="connsiteY5" fmla="*/ 57183 h 66708"/>
              <a:gd name="connsiteX6" fmla="*/ 361950 w 1638300"/>
              <a:gd name="connsiteY6" fmla="*/ 66708 h 66708"/>
              <a:gd name="connsiteX7" fmla="*/ 428625 w 1638300"/>
              <a:gd name="connsiteY7" fmla="*/ 47658 h 66708"/>
              <a:gd name="connsiteX8" fmla="*/ 504825 w 1638300"/>
              <a:gd name="connsiteY8" fmla="*/ 19083 h 66708"/>
              <a:gd name="connsiteX9" fmla="*/ 561975 w 1638300"/>
              <a:gd name="connsiteY9" fmla="*/ 28608 h 66708"/>
              <a:gd name="connsiteX10" fmla="*/ 695325 w 1638300"/>
              <a:gd name="connsiteY10" fmla="*/ 9558 h 66708"/>
              <a:gd name="connsiteX11" fmla="*/ 733425 w 1638300"/>
              <a:gd name="connsiteY11" fmla="*/ 19083 h 66708"/>
              <a:gd name="connsiteX12" fmla="*/ 790575 w 1638300"/>
              <a:gd name="connsiteY12" fmla="*/ 38133 h 66708"/>
              <a:gd name="connsiteX13" fmla="*/ 1019175 w 1638300"/>
              <a:gd name="connsiteY13" fmla="*/ 9558 h 66708"/>
              <a:gd name="connsiteX14" fmla="*/ 1095375 w 1638300"/>
              <a:gd name="connsiteY14" fmla="*/ 19083 h 66708"/>
              <a:gd name="connsiteX15" fmla="*/ 1152525 w 1638300"/>
              <a:gd name="connsiteY15" fmla="*/ 38133 h 66708"/>
              <a:gd name="connsiteX16" fmla="*/ 1552575 w 1638300"/>
              <a:gd name="connsiteY16" fmla="*/ 38133 h 66708"/>
              <a:gd name="connsiteX17" fmla="*/ 1581150 w 1638300"/>
              <a:gd name="connsiteY17" fmla="*/ 47658 h 66708"/>
              <a:gd name="connsiteX18" fmla="*/ 1638300 w 1638300"/>
              <a:gd name="connsiteY18" fmla="*/ 28608 h 66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38300" h="66708">
                <a:moveTo>
                  <a:pt x="0" y="9558"/>
                </a:moveTo>
                <a:cubicBezTo>
                  <a:pt x="21056" y="20086"/>
                  <a:pt x="65869" y="47658"/>
                  <a:pt x="95250" y="47658"/>
                </a:cubicBezTo>
                <a:cubicBezTo>
                  <a:pt x="124001" y="47658"/>
                  <a:pt x="152400" y="41308"/>
                  <a:pt x="180975" y="38133"/>
                </a:cubicBezTo>
                <a:cubicBezTo>
                  <a:pt x="251595" y="-8947"/>
                  <a:pt x="215674" y="-4457"/>
                  <a:pt x="285750" y="9558"/>
                </a:cubicBezTo>
                <a:cubicBezTo>
                  <a:pt x="295275" y="15908"/>
                  <a:pt x="306230" y="20513"/>
                  <a:pt x="314325" y="28608"/>
                </a:cubicBezTo>
                <a:cubicBezTo>
                  <a:pt x="322420" y="36703"/>
                  <a:pt x="324436" y="50032"/>
                  <a:pt x="333375" y="57183"/>
                </a:cubicBezTo>
                <a:cubicBezTo>
                  <a:pt x="341215" y="63455"/>
                  <a:pt x="352425" y="63533"/>
                  <a:pt x="361950" y="66708"/>
                </a:cubicBezTo>
                <a:cubicBezTo>
                  <a:pt x="381284" y="61875"/>
                  <a:pt x="409494" y="55857"/>
                  <a:pt x="428625" y="47658"/>
                </a:cubicBezTo>
                <a:cubicBezTo>
                  <a:pt x="498357" y="17773"/>
                  <a:pt x="434581" y="36644"/>
                  <a:pt x="504825" y="19083"/>
                </a:cubicBezTo>
                <a:cubicBezTo>
                  <a:pt x="523875" y="22258"/>
                  <a:pt x="542662" y="28608"/>
                  <a:pt x="561975" y="28608"/>
                </a:cubicBezTo>
                <a:cubicBezTo>
                  <a:pt x="645447" y="28608"/>
                  <a:pt x="642442" y="27186"/>
                  <a:pt x="695325" y="9558"/>
                </a:cubicBezTo>
                <a:cubicBezTo>
                  <a:pt x="708025" y="12733"/>
                  <a:pt x="720886" y="15321"/>
                  <a:pt x="733425" y="19083"/>
                </a:cubicBezTo>
                <a:cubicBezTo>
                  <a:pt x="752659" y="24853"/>
                  <a:pt x="790575" y="38133"/>
                  <a:pt x="790575" y="38133"/>
                </a:cubicBezTo>
                <a:cubicBezTo>
                  <a:pt x="902026" y="983"/>
                  <a:pt x="827675" y="20197"/>
                  <a:pt x="1019175" y="9558"/>
                </a:cubicBezTo>
                <a:cubicBezTo>
                  <a:pt x="1044575" y="12733"/>
                  <a:pt x="1070346" y="13720"/>
                  <a:pt x="1095375" y="19083"/>
                </a:cubicBezTo>
                <a:cubicBezTo>
                  <a:pt x="1115010" y="23290"/>
                  <a:pt x="1152525" y="38133"/>
                  <a:pt x="1152525" y="38133"/>
                </a:cubicBezTo>
                <a:cubicBezTo>
                  <a:pt x="1315866" y="10910"/>
                  <a:pt x="1229431" y="21562"/>
                  <a:pt x="1552575" y="38133"/>
                </a:cubicBezTo>
                <a:cubicBezTo>
                  <a:pt x="1562602" y="38647"/>
                  <a:pt x="1571625" y="44483"/>
                  <a:pt x="1581150" y="47658"/>
                </a:cubicBezTo>
                <a:lnTo>
                  <a:pt x="1638300" y="28608"/>
                </a:lnTo>
              </a:path>
            </a:pathLst>
          </a:custGeom>
          <a:ln w="38100">
            <a:solidFill>
              <a:srgbClr val="C00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15" name="任意多边形: 形状 14"/>
          <p:cNvSpPr/>
          <p:nvPr/>
        </p:nvSpPr>
        <p:spPr>
          <a:xfrm>
            <a:off x="2496243" y="3227279"/>
            <a:ext cx="2789240" cy="45719"/>
          </a:xfrm>
          <a:custGeom>
            <a:avLst/>
            <a:gdLst>
              <a:gd name="connsiteX0" fmla="*/ 0 w 1638300"/>
              <a:gd name="connsiteY0" fmla="*/ 9558 h 66708"/>
              <a:gd name="connsiteX1" fmla="*/ 95250 w 1638300"/>
              <a:gd name="connsiteY1" fmla="*/ 47658 h 66708"/>
              <a:gd name="connsiteX2" fmla="*/ 180975 w 1638300"/>
              <a:gd name="connsiteY2" fmla="*/ 38133 h 66708"/>
              <a:gd name="connsiteX3" fmla="*/ 285750 w 1638300"/>
              <a:gd name="connsiteY3" fmla="*/ 9558 h 66708"/>
              <a:gd name="connsiteX4" fmla="*/ 314325 w 1638300"/>
              <a:gd name="connsiteY4" fmla="*/ 28608 h 66708"/>
              <a:gd name="connsiteX5" fmla="*/ 333375 w 1638300"/>
              <a:gd name="connsiteY5" fmla="*/ 57183 h 66708"/>
              <a:gd name="connsiteX6" fmla="*/ 361950 w 1638300"/>
              <a:gd name="connsiteY6" fmla="*/ 66708 h 66708"/>
              <a:gd name="connsiteX7" fmla="*/ 428625 w 1638300"/>
              <a:gd name="connsiteY7" fmla="*/ 47658 h 66708"/>
              <a:gd name="connsiteX8" fmla="*/ 504825 w 1638300"/>
              <a:gd name="connsiteY8" fmla="*/ 19083 h 66708"/>
              <a:gd name="connsiteX9" fmla="*/ 561975 w 1638300"/>
              <a:gd name="connsiteY9" fmla="*/ 28608 h 66708"/>
              <a:gd name="connsiteX10" fmla="*/ 695325 w 1638300"/>
              <a:gd name="connsiteY10" fmla="*/ 9558 h 66708"/>
              <a:gd name="connsiteX11" fmla="*/ 733425 w 1638300"/>
              <a:gd name="connsiteY11" fmla="*/ 19083 h 66708"/>
              <a:gd name="connsiteX12" fmla="*/ 790575 w 1638300"/>
              <a:gd name="connsiteY12" fmla="*/ 38133 h 66708"/>
              <a:gd name="connsiteX13" fmla="*/ 1019175 w 1638300"/>
              <a:gd name="connsiteY13" fmla="*/ 9558 h 66708"/>
              <a:gd name="connsiteX14" fmla="*/ 1095375 w 1638300"/>
              <a:gd name="connsiteY14" fmla="*/ 19083 h 66708"/>
              <a:gd name="connsiteX15" fmla="*/ 1152525 w 1638300"/>
              <a:gd name="connsiteY15" fmla="*/ 38133 h 66708"/>
              <a:gd name="connsiteX16" fmla="*/ 1552575 w 1638300"/>
              <a:gd name="connsiteY16" fmla="*/ 38133 h 66708"/>
              <a:gd name="connsiteX17" fmla="*/ 1581150 w 1638300"/>
              <a:gd name="connsiteY17" fmla="*/ 47658 h 66708"/>
              <a:gd name="connsiteX18" fmla="*/ 1638300 w 1638300"/>
              <a:gd name="connsiteY18" fmla="*/ 28608 h 66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38300" h="66708">
                <a:moveTo>
                  <a:pt x="0" y="9558"/>
                </a:moveTo>
                <a:cubicBezTo>
                  <a:pt x="21056" y="20086"/>
                  <a:pt x="65869" y="47658"/>
                  <a:pt x="95250" y="47658"/>
                </a:cubicBezTo>
                <a:cubicBezTo>
                  <a:pt x="124001" y="47658"/>
                  <a:pt x="152400" y="41308"/>
                  <a:pt x="180975" y="38133"/>
                </a:cubicBezTo>
                <a:cubicBezTo>
                  <a:pt x="251595" y="-8947"/>
                  <a:pt x="215674" y="-4457"/>
                  <a:pt x="285750" y="9558"/>
                </a:cubicBezTo>
                <a:cubicBezTo>
                  <a:pt x="295275" y="15908"/>
                  <a:pt x="306230" y="20513"/>
                  <a:pt x="314325" y="28608"/>
                </a:cubicBezTo>
                <a:cubicBezTo>
                  <a:pt x="322420" y="36703"/>
                  <a:pt x="324436" y="50032"/>
                  <a:pt x="333375" y="57183"/>
                </a:cubicBezTo>
                <a:cubicBezTo>
                  <a:pt x="341215" y="63455"/>
                  <a:pt x="352425" y="63533"/>
                  <a:pt x="361950" y="66708"/>
                </a:cubicBezTo>
                <a:cubicBezTo>
                  <a:pt x="381284" y="61875"/>
                  <a:pt x="409494" y="55857"/>
                  <a:pt x="428625" y="47658"/>
                </a:cubicBezTo>
                <a:cubicBezTo>
                  <a:pt x="498357" y="17773"/>
                  <a:pt x="434581" y="36644"/>
                  <a:pt x="504825" y="19083"/>
                </a:cubicBezTo>
                <a:cubicBezTo>
                  <a:pt x="523875" y="22258"/>
                  <a:pt x="542662" y="28608"/>
                  <a:pt x="561975" y="28608"/>
                </a:cubicBezTo>
                <a:cubicBezTo>
                  <a:pt x="645447" y="28608"/>
                  <a:pt x="642442" y="27186"/>
                  <a:pt x="695325" y="9558"/>
                </a:cubicBezTo>
                <a:cubicBezTo>
                  <a:pt x="708025" y="12733"/>
                  <a:pt x="720886" y="15321"/>
                  <a:pt x="733425" y="19083"/>
                </a:cubicBezTo>
                <a:cubicBezTo>
                  <a:pt x="752659" y="24853"/>
                  <a:pt x="790575" y="38133"/>
                  <a:pt x="790575" y="38133"/>
                </a:cubicBezTo>
                <a:cubicBezTo>
                  <a:pt x="902026" y="983"/>
                  <a:pt x="827675" y="20197"/>
                  <a:pt x="1019175" y="9558"/>
                </a:cubicBezTo>
                <a:cubicBezTo>
                  <a:pt x="1044575" y="12733"/>
                  <a:pt x="1070346" y="13720"/>
                  <a:pt x="1095375" y="19083"/>
                </a:cubicBezTo>
                <a:cubicBezTo>
                  <a:pt x="1115010" y="23290"/>
                  <a:pt x="1152525" y="38133"/>
                  <a:pt x="1152525" y="38133"/>
                </a:cubicBezTo>
                <a:cubicBezTo>
                  <a:pt x="1315866" y="10910"/>
                  <a:pt x="1229431" y="21562"/>
                  <a:pt x="1552575" y="38133"/>
                </a:cubicBezTo>
                <a:cubicBezTo>
                  <a:pt x="1562602" y="38647"/>
                  <a:pt x="1571625" y="44483"/>
                  <a:pt x="1581150" y="47658"/>
                </a:cubicBezTo>
                <a:lnTo>
                  <a:pt x="1638300" y="28608"/>
                </a:lnTo>
              </a:path>
            </a:pathLst>
          </a:custGeom>
          <a:ln w="38100">
            <a:solidFill>
              <a:srgbClr val="C00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16" name="任意多边形: 形状 15"/>
          <p:cNvSpPr/>
          <p:nvPr/>
        </p:nvSpPr>
        <p:spPr>
          <a:xfrm>
            <a:off x="1945431" y="3709179"/>
            <a:ext cx="2789240" cy="45719"/>
          </a:xfrm>
          <a:custGeom>
            <a:avLst/>
            <a:gdLst>
              <a:gd name="connsiteX0" fmla="*/ 0 w 1638300"/>
              <a:gd name="connsiteY0" fmla="*/ 9558 h 66708"/>
              <a:gd name="connsiteX1" fmla="*/ 95250 w 1638300"/>
              <a:gd name="connsiteY1" fmla="*/ 47658 h 66708"/>
              <a:gd name="connsiteX2" fmla="*/ 180975 w 1638300"/>
              <a:gd name="connsiteY2" fmla="*/ 38133 h 66708"/>
              <a:gd name="connsiteX3" fmla="*/ 285750 w 1638300"/>
              <a:gd name="connsiteY3" fmla="*/ 9558 h 66708"/>
              <a:gd name="connsiteX4" fmla="*/ 314325 w 1638300"/>
              <a:gd name="connsiteY4" fmla="*/ 28608 h 66708"/>
              <a:gd name="connsiteX5" fmla="*/ 333375 w 1638300"/>
              <a:gd name="connsiteY5" fmla="*/ 57183 h 66708"/>
              <a:gd name="connsiteX6" fmla="*/ 361950 w 1638300"/>
              <a:gd name="connsiteY6" fmla="*/ 66708 h 66708"/>
              <a:gd name="connsiteX7" fmla="*/ 428625 w 1638300"/>
              <a:gd name="connsiteY7" fmla="*/ 47658 h 66708"/>
              <a:gd name="connsiteX8" fmla="*/ 504825 w 1638300"/>
              <a:gd name="connsiteY8" fmla="*/ 19083 h 66708"/>
              <a:gd name="connsiteX9" fmla="*/ 561975 w 1638300"/>
              <a:gd name="connsiteY9" fmla="*/ 28608 h 66708"/>
              <a:gd name="connsiteX10" fmla="*/ 695325 w 1638300"/>
              <a:gd name="connsiteY10" fmla="*/ 9558 h 66708"/>
              <a:gd name="connsiteX11" fmla="*/ 733425 w 1638300"/>
              <a:gd name="connsiteY11" fmla="*/ 19083 h 66708"/>
              <a:gd name="connsiteX12" fmla="*/ 790575 w 1638300"/>
              <a:gd name="connsiteY12" fmla="*/ 38133 h 66708"/>
              <a:gd name="connsiteX13" fmla="*/ 1019175 w 1638300"/>
              <a:gd name="connsiteY13" fmla="*/ 9558 h 66708"/>
              <a:gd name="connsiteX14" fmla="*/ 1095375 w 1638300"/>
              <a:gd name="connsiteY14" fmla="*/ 19083 h 66708"/>
              <a:gd name="connsiteX15" fmla="*/ 1152525 w 1638300"/>
              <a:gd name="connsiteY15" fmla="*/ 38133 h 66708"/>
              <a:gd name="connsiteX16" fmla="*/ 1552575 w 1638300"/>
              <a:gd name="connsiteY16" fmla="*/ 38133 h 66708"/>
              <a:gd name="connsiteX17" fmla="*/ 1581150 w 1638300"/>
              <a:gd name="connsiteY17" fmla="*/ 47658 h 66708"/>
              <a:gd name="connsiteX18" fmla="*/ 1638300 w 1638300"/>
              <a:gd name="connsiteY18" fmla="*/ 28608 h 66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38300" h="66708">
                <a:moveTo>
                  <a:pt x="0" y="9558"/>
                </a:moveTo>
                <a:cubicBezTo>
                  <a:pt x="21056" y="20086"/>
                  <a:pt x="65869" y="47658"/>
                  <a:pt x="95250" y="47658"/>
                </a:cubicBezTo>
                <a:cubicBezTo>
                  <a:pt x="124001" y="47658"/>
                  <a:pt x="152400" y="41308"/>
                  <a:pt x="180975" y="38133"/>
                </a:cubicBezTo>
                <a:cubicBezTo>
                  <a:pt x="251595" y="-8947"/>
                  <a:pt x="215674" y="-4457"/>
                  <a:pt x="285750" y="9558"/>
                </a:cubicBezTo>
                <a:cubicBezTo>
                  <a:pt x="295275" y="15908"/>
                  <a:pt x="306230" y="20513"/>
                  <a:pt x="314325" y="28608"/>
                </a:cubicBezTo>
                <a:cubicBezTo>
                  <a:pt x="322420" y="36703"/>
                  <a:pt x="324436" y="50032"/>
                  <a:pt x="333375" y="57183"/>
                </a:cubicBezTo>
                <a:cubicBezTo>
                  <a:pt x="341215" y="63455"/>
                  <a:pt x="352425" y="63533"/>
                  <a:pt x="361950" y="66708"/>
                </a:cubicBezTo>
                <a:cubicBezTo>
                  <a:pt x="381284" y="61875"/>
                  <a:pt x="409494" y="55857"/>
                  <a:pt x="428625" y="47658"/>
                </a:cubicBezTo>
                <a:cubicBezTo>
                  <a:pt x="498357" y="17773"/>
                  <a:pt x="434581" y="36644"/>
                  <a:pt x="504825" y="19083"/>
                </a:cubicBezTo>
                <a:cubicBezTo>
                  <a:pt x="523875" y="22258"/>
                  <a:pt x="542662" y="28608"/>
                  <a:pt x="561975" y="28608"/>
                </a:cubicBezTo>
                <a:cubicBezTo>
                  <a:pt x="645447" y="28608"/>
                  <a:pt x="642442" y="27186"/>
                  <a:pt x="695325" y="9558"/>
                </a:cubicBezTo>
                <a:cubicBezTo>
                  <a:pt x="708025" y="12733"/>
                  <a:pt x="720886" y="15321"/>
                  <a:pt x="733425" y="19083"/>
                </a:cubicBezTo>
                <a:cubicBezTo>
                  <a:pt x="752659" y="24853"/>
                  <a:pt x="790575" y="38133"/>
                  <a:pt x="790575" y="38133"/>
                </a:cubicBezTo>
                <a:cubicBezTo>
                  <a:pt x="902026" y="983"/>
                  <a:pt x="827675" y="20197"/>
                  <a:pt x="1019175" y="9558"/>
                </a:cubicBezTo>
                <a:cubicBezTo>
                  <a:pt x="1044575" y="12733"/>
                  <a:pt x="1070346" y="13720"/>
                  <a:pt x="1095375" y="19083"/>
                </a:cubicBezTo>
                <a:cubicBezTo>
                  <a:pt x="1115010" y="23290"/>
                  <a:pt x="1152525" y="38133"/>
                  <a:pt x="1152525" y="38133"/>
                </a:cubicBezTo>
                <a:cubicBezTo>
                  <a:pt x="1315866" y="10910"/>
                  <a:pt x="1229431" y="21562"/>
                  <a:pt x="1552575" y="38133"/>
                </a:cubicBezTo>
                <a:cubicBezTo>
                  <a:pt x="1562602" y="38647"/>
                  <a:pt x="1571625" y="44483"/>
                  <a:pt x="1581150" y="47658"/>
                </a:cubicBezTo>
                <a:lnTo>
                  <a:pt x="1638300" y="28608"/>
                </a:lnTo>
              </a:path>
            </a:pathLst>
          </a:custGeom>
          <a:ln w="38100">
            <a:solidFill>
              <a:srgbClr val="C00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17" name="任意多边形: 形状 16"/>
          <p:cNvSpPr/>
          <p:nvPr/>
        </p:nvSpPr>
        <p:spPr>
          <a:xfrm>
            <a:off x="2729817" y="4212355"/>
            <a:ext cx="2789240" cy="45719"/>
          </a:xfrm>
          <a:custGeom>
            <a:avLst/>
            <a:gdLst>
              <a:gd name="connsiteX0" fmla="*/ 0 w 1638300"/>
              <a:gd name="connsiteY0" fmla="*/ 9558 h 66708"/>
              <a:gd name="connsiteX1" fmla="*/ 95250 w 1638300"/>
              <a:gd name="connsiteY1" fmla="*/ 47658 h 66708"/>
              <a:gd name="connsiteX2" fmla="*/ 180975 w 1638300"/>
              <a:gd name="connsiteY2" fmla="*/ 38133 h 66708"/>
              <a:gd name="connsiteX3" fmla="*/ 285750 w 1638300"/>
              <a:gd name="connsiteY3" fmla="*/ 9558 h 66708"/>
              <a:gd name="connsiteX4" fmla="*/ 314325 w 1638300"/>
              <a:gd name="connsiteY4" fmla="*/ 28608 h 66708"/>
              <a:gd name="connsiteX5" fmla="*/ 333375 w 1638300"/>
              <a:gd name="connsiteY5" fmla="*/ 57183 h 66708"/>
              <a:gd name="connsiteX6" fmla="*/ 361950 w 1638300"/>
              <a:gd name="connsiteY6" fmla="*/ 66708 h 66708"/>
              <a:gd name="connsiteX7" fmla="*/ 428625 w 1638300"/>
              <a:gd name="connsiteY7" fmla="*/ 47658 h 66708"/>
              <a:gd name="connsiteX8" fmla="*/ 504825 w 1638300"/>
              <a:gd name="connsiteY8" fmla="*/ 19083 h 66708"/>
              <a:gd name="connsiteX9" fmla="*/ 561975 w 1638300"/>
              <a:gd name="connsiteY9" fmla="*/ 28608 h 66708"/>
              <a:gd name="connsiteX10" fmla="*/ 695325 w 1638300"/>
              <a:gd name="connsiteY10" fmla="*/ 9558 h 66708"/>
              <a:gd name="connsiteX11" fmla="*/ 733425 w 1638300"/>
              <a:gd name="connsiteY11" fmla="*/ 19083 h 66708"/>
              <a:gd name="connsiteX12" fmla="*/ 790575 w 1638300"/>
              <a:gd name="connsiteY12" fmla="*/ 38133 h 66708"/>
              <a:gd name="connsiteX13" fmla="*/ 1019175 w 1638300"/>
              <a:gd name="connsiteY13" fmla="*/ 9558 h 66708"/>
              <a:gd name="connsiteX14" fmla="*/ 1095375 w 1638300"/>
              <a:gd name="connsiteY14" fmla="*/ 19083 h 66708"/>
              <a:gd name="connsiteX15" fmla="*/ 1152525 w 1638300"/>
              <a:gd name="connsiteY15" fmla="*/ 38133 h 66708"/>
              <a:gd name="connsiteX16" fmla="*/ 1552575 w 1638300"/>
              <a:gd name="connsiteY16" fmla="*/ 38133 h 66708"/>
              <a:gd name="connsiteX17" fmla="*/ 1581150 w 1638300"/>
              <a:gd name="connsiteY17" fmla="*/ 47658 h 66708"/>
              <a:gd name="connsiteX18" fmla="*/ 1638300 w 1638300"/>
              <a:gd name="connsiteY18" fmla="*/ 28608 h 66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38300" h="66708">
                <a:moveTo>
                  <a:pt x="0" y="9558"/>
                </a:moveTo>
                <a:cubicBezTo>
                  <a:pt x="21056" y="20086"/>
                  <a:pt x="65869" y="47658"/>
                  <a:pt x="95250" y="47658"/>
                </a:cubicBezTo>
                <a:cubicBezTo>
                  <a:pt x="124001" y="47658"/>
                  <a:pt x="152400" y="41308"/>
                  <a:pt x="180975" y="38133"/>
                </a:cubicBezTo>
                <a:cubicBezTo>
                  <a:pt x="251595" y="-8947"/>
                  <a:pt x="215674" y="-4457"/>
                  <a:pt x="285750" y="9558"/>
                </a:cubicBezTo>
                <a:cubicBezTo>
                  <a:pt x="295275" y="15908"/>
                  <a:pt x="306230" y="20513"/>
                  <a:pt x="314325" y="28608"/>
                </a:cubicBezTo>
                <a:cubicBezTo>
                  <a:pt x="322420" y="36703"/>
                  <a:pt x="324436" y="50032"/>
                  <a:pt x="333375" y="57183"/>
                </a:cubicBezTo>
                <a:cubicBezTo>
                  <a:pt x="341215" y="63455"/>
                  <a:pt x="352425" y="63533"/>
                  <a:pt x="361950" y="66708"/>
                </a:cubicBezTo>
                <a:cubicBezTo>
                  <a:pt x="381284" y="61875"/>
                  <a:pt x="409494" y="55857"/>
                  <a:pt x="428625" y="47658"/>
                </a:cubicBezTo>
                <a:cubicBezTo>
                  <a:pt x="498357" y="17773"/>
                  <a:pt x="434581" y="36644"/>
                  <a:pt x="504825" y="19083"/>
                </a:cubicBezTo>
                <a:cubicBezTo>
                  <a:pt x="523875" y="22258"/>
                  <a:pt x="542662" y="28608"/>
                  <a:pt x="561975" y="28608"/>
                </a:cubicBezTo>
                <a:cubicBezTo>
                  <a:pt x="645447" y="28608"/>
                  <a:pt x="642442" y="27186"/>
                  <a:pt x="695325" y="9558"/>
                </a:cubicBezTo>
                <a:cubicBezTo>
                  <a:pt x="708025" y="12733"/>
                  <a:pt x="720886" y="15321"/>
                  <a:pt x="733425" y="19083"/>
                </a:cubicBezTo>
                <a:cubicBezTo>
                  <a:pt x="752659" y="24853"/>
                  <a:pt x="790575" y="38133"/>
                  <a:pt x="790575" y="38133"/>
                </a:cubicBezTo>
                <a:cubicBezTo>
                  <a:pt x="902026" y="983"/>
                  <a:pt x="827675" y="20197"/>
                  <a:pt x="1019175" y="9558"/>
                </a:cubicBezTo>
                <a:cubicBezTo>
                  <a:pt x="1044575" y="12733"/>
                  <a:pt x="1070346" y="13720"/>
                  <a:pt x="1095375" y="19083"/>
                </a:cubicBezTo>
                <a:cubicBezTo>
                  <a:pt x="1115010" y="23290"/>
                  <a:pt x="1152525" y="38133"/>
                  <a:pt x="1152525" y="38133"/>
                </a:cubicBezTo>
                <a:cubicBezTo>
                  <a:pt x="1315866" y="10910"/>
                  <a:pt x="1229431" y="21562"/>
                  <a:pt x="1552575" y="38133"/>
                </a:cubicBezTo>
                <a:cubicBezTo>
                  <a:pt x="1562602" y="38647"/>
                  <a:pt x="1571625" y="44483"/>
                  <a:pt x="1581150" y="47658"/>
                </a:cubicBezTo>
                <a:lnTo>
                  <a:pt x="1638300" y="28608"/>
                </a:lnTo>
              </a:path>
            </a:pathLst>
          </a:custGeom>
          <a:ln w="38100">
            <a:solidFill>
              <a:srgbClr val="C00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18" name="文本框 17"/>
          <p:cNvSpPr txBox="1"/>
          <p:nvPr/>
        </p:nvSpPr>
        <p:spPr>
          <a:xfrm>
            <a:off x="3983618" y="1501913"/>
            <a:ext cx="4450325" cy="400110"/>
          </a:xfrm>
          <a:prstGeom prst="rect">
            <a:avLst/>
          </a:prstGeom>
          <a:noFill/>
        </p:spPr>
        <p:txBody>
          <a:bodyPr wrap="square">
            <a:spAutoFit/>
          </a:bodyPr>
          <a:lstStyle/>
          <a:p>
            <a:pPr algn="ctr"/>
            <a:r>
              <a:rPr lang="zh-CN" altLang="en-US" sz="2000" dirty="0">
                <a:solidFill>
                  <a:schemeClr val="accent1"/>
                </a:solidFill>
                <a:latin typeface="二字元煜臣拙宋简" panose="02010604000000000000" pitchFamily="2" charset="-122"/>
                <a:ea typeface="二字元煜臣拙宋简" panose="02010604000000000000" pitchFamily="2" charset="-122"/>
              </a:rPr>
              <a:t>独立领导武装斗争、创建人民军队</a:t>
            </a:r>
            <a:endParaRPr lang="zh-CN" altLang="en-US" sz="2000" dirty="0">
              <a:solidFill>
                <a:schemeClr val="accent1"/>
              </a:solidFill>
              <a:latin typeface="二字元煜臣拙宋简" panose="02010604000000000000" pitchFamily="2" charset="-122"/>
              <a:ea typeface="二字元煜臣拙宋简" panose="02010604000000000000" pitchFamily="2" charset="-122"/>
            </a:endParaRPr>
          </a:p>
        </p:txBody>
      </p:sp>
      <p:sp>
        <p:nvSpPr>
          <p:cNvPr id="19" name="文本框 18"/>
          <p:cNvSpPr txBox="1"/>
          <p:nvPr/>
        </p:nvSpPr>
        <p:spPr>
          <a:xfrm>
            <a:off x="-207383" y="1980126"/>
            <a:ext cx="5214811" cy="400110"/>
          </a:xfrm>
          <a:prstGeom prst="rect">
            <a:avLst/>
          </a:prstGeom>
          <a:noFill/>
        </p:spPr>
        <p:txBody>
          <a:bodyPr wrap="square">
            <a:spAutoFit/>
          </a:bodyPr>
          <a:lstStyle/>
          <a:p>
            <a:pPr algn="ctr"/>
            <a:r>
              <a:rPr lang="zh-CN" altLang="en-US" sz="2000" dirty="0">
                <a:solidFill>
                  <a:schemeClr val="accent1"/>
                </a:solidFill>
                <a:latin typeface="二字元煜臣拙宋简" panose="02010604000000000000" pitchFamily="2" charset="-122"/>
                <a:ea typeface="二字元煜臣拙宋简" panose="02010604000000000000" pitchFamily="2" charset="-122"/>
              </a:rPr>
              <a:t>从城市转入农村、建立农村革命根据地</a:t>
            </a:r>
            <a:endParaRPr lang="zh-CN" altLang="en-US" sz="2000" dirty="0">
              <a:solidFill>
                <a:schemeClr val="accent1"/>
              </a:solidFill>
              <a:latin typeface="二字元煜臣拙宋简" panose="02010604000000000000" pitchFamily="2" charset="-122"/>
              <a:ea typeface="二字元煜臣拙宋简" panose="02010604000000000000" pitchFamily="2" charset="-122"/>
            </a:endParaRPr>
          </a:p>
        </p:txBody>
      </p:sp>
      <p:sp>
        <p:nvSpPr>
          <p:cNvPr id="20" name="文本框 19"/>
          <p:cNvSpPr txBox="1"/>
          <p:nvPr/>
        </p:nvSpPr>
        <p:spPr>
          <a:xfrm>
            <a:off x="2386978" y="2809134"/>
            <a:ext cx="2347694" cy="461665"/>
          </a:xfrm>
          <a:prstGeom prst="rect">
            <a:avLst/>
          </a:prstGeom>
          <a:noFill/>
        </p:spPr>
        <p:txBody>
          <a:bodyPr wrap="square">
            <a:spAutoFit/>
          </a:bodyPr>
          <a:lstStyle/>
          <a:p>
            <a:pPr algn="ctr"/>
            <a:r>
              <a:rPr lang="zh-CN" altLang="en-US" sz="2400" dirty="0">
                <a:solidFill>
                  <a:srgbClr val="C00000"/>
                </a:solidFill>
                <a:latin typeface="二字元煜臣拙宋简" panose="02010604000000000000" pitchFamily="2" charset="-122"/>
                <a:ea typeface="二字元煜臣拙宋简" panose="02010604000000000000" pitchFamily="2" charset="-122"/>
              </a:rPr>
              <a:t>武装斗争</a:t>
            </a:r>
            <a:endParaRPr lang="zh-CN" altLang="en-US" sz="2400" dirty="0">
              <a:solidFill>
                <a:srgbClr val="C00000"/>
              </a:solidFill>
              <a:latin typeface="二字元煜臣拙宋简" panose="02010604000000000000" pitchFamily="2" charset="-122"/>
              <a:ea typeface="二字元煜臣拙宋简" panose="02010604000000000000" pitchFamily="2" charset="-122"/>
            </a:endParaRPr>
          </a:p>
        </p:txBody>
      </p:sp>
      <p:sp>
        <p:nvSpPr>
          <p:cNvPr id="21" name="文本框 20"/>
          <p:cNvSpPr txBox="1"/>
          <p:nvPr/>
        </p:nvSpPr>
        <p:spPr>
          <a:xfrm>
            <a:off x="1982751" y="3317565"/>
            <a:ext cx="2182869" cy="461665"/>
          </a:xfrm>
          <a:prstGeom prst="rect">
            <a:avLst/>
          </a:prstGeom>
          <a:noFill/>
        </p:spPr>
        <p:txBody>
          <a:bodyPr wrap="square">
            <a:spAutoFit/>
          </a:bodyPr>
          <a:lstStyle/>
          <a:p>
            <a:pPr algn="ctr"/>
            <a:r>
              <a:rPr lang="zh-CN" altLang="en-US" sz="2400" dirty="0">
                <a:solidFill>
                  <a:srgbClr val="C00000"/>
                </a:solidFill>
                <a:latin typeface="二字元煜臣拙宋简" panose="02010604000000000000" pitchFamily="2" charset="-122"/>
                <a:ea typeface="二字元煜臣拙宋简" panose="02010604000000000000" pitchFamily="2" charset="-122"/>
              </a:rPr>
              <a:t>土地革命</a:t>
            </a:r>
            <a:endParaRPr lang="zh-CN" altLang="en-US" sz="2400" dirty="0">
              <a:solidFill>
                <a:srgbClr val="C00000"/>
              </a:solidFill>
              <a:latin typeface="二字元煜臣拙宋简" panose="02010604000000000000" pitchFamily="2" charset="-122"/>
              <a:ea typeface="二字元煜臣拙宋简" panose="02010604000000000000" pitchFamily="2" charset="-122"/>
            </a:endParaRPr>
          </a:p>
        </p:txBody>
      </p:sp>
      <p:sp>
        <p:nvSpPr>
          <p:cNvPr id="22" name="文本框 21"/>
          <p:cNvSpPr txBox="1"/>
          <p:nvPr/>
        </p:nvSpPr>
        <p:spPr>
          <a:xfrm>
            <a:off x="2534036" y="3789293"/>
            <a:ext cx="2751448" cy="461665"/>
          </a:xfrm>
          <a:prstGeom prst="rect">
            <a:avLst/>
          </a:prstGeom>
          <a:noFill/>
        </p:spPr>
        <p:txBody>
          <a:bodyPr wrap="square">
            <a:spAutoFit/>
          </a:bodyPr>
          <a:lstStyle/>
          <a:p>
            <a:pPr algn="ctr"/>
            <a:r>
              <a:rPr lang="zh-CN" altLang="en-US" sz="2400" dirty="0">
                <a:solidFill>
                  <a:srgbClr val="C00000"/>
                </a:solidFill>
                <a:latin typeface="二字元煜臣拙宋简" panose="02010604000000000000" pitchFamily="2" charset="-122"/>
                <a:ea typeface="二字元煜臣拙宋简" panose="02010604000000000000" pitchFamily="2" charset="-122"/>
              </a:rPr>
              <a:t>根据地建设</a:t>
            </a:r>
            <a:endParaRPr lang="zh-CN" altLang="en-US" sz="2400" dirty="0">
              <a:solidFill>
                <a:srgbClr val="C00000"/>
              </a:solidFill>
              <a:latin typeface="二字元煜臣拙宋简" panose="02010604000000000000" pitchFamily="2" charset="-122"/>
              <a:ea typeface="二字元煜臣拙宋简" panose="02010604000000000000" pitchFamily="2" charset="-122"/>
            </a:endParaRPr>
          </a:p>
        </p:txBody>
      </p:sp>
      <p:pic>
        <p:nvPicPr>
          <p:cNvPr id="23" name="图片 2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9017400" y="3916494"/>
            <a:ext cx="620518" cy="620518"/>
          </a:xfrm>
          <a:prstGeom prst="rect">
            <a:avLst/>
          </a:prstGeom>
        </p:spPr>
      </p:pic>
      <p:pic>
        <p:nvPicPr>
          <p:cNvPr id="24" name="图片 2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9657964" y="3928985"/>
            <a:ext cx="620518" cy="620518"/>
          </a:xfrm>
          <a:prstGeom prst="rect">
            <a:avLst/>
          </a:prstGeom>
        </p:spPr>
      </p:pic>
      <p:pic>
        <p:nvPicPr>
          <p:cNvPr id="25" name="图片 2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324013" y="3929761"/>
            <a:ext cx="620518" cy="62051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par>
                          <p:cTn id="8" fill="hold">
                            <p:stCondLst>
                              <p:cond delay="500"/>
                            </p:stCondLst>
                            <p:childTnLst>
                              <p:par>
                                <p:cTn id="9" presetID="16" presetClass="entr" presetSubtype="21"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barn(inVertical)">
                                      <p:cBhvr>
                                        <p:cTn id="11" dur="500"/>
                                        <p:tgtEl>
                                          <p:spTgt spid="3"/>
                                        </p:tgtEl>
                                      </p:cBhvr>
                                    </p:animEffect>
                                  </p:childTnLst>
                                </p:cTn>
                              </p:par>
                            </p:childTnLst>
                          </p:cTn>
                        </p:par>
                        <p:par>
                          <p:cTn id="12" fill="hold">
                            <p:stCondLst>
                              <p:cond delay="1000"/>
                            </p:stCondLst>
                            <p:childTnLst>
                              <p:par>
                                <p:cTn id="13" presetID="53" presetClass="entr" presetSubtype="16"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p:cTn id="15" dur="500" fill="hold"/>
                                        <p:tgtEl>
                                          <p:spTgt spid="4"/>
                                        </p:tgtEl>
                                        <p:attrNameLst>
                                          <p:attrName>ppt_w</p:attrName>
                                        </p:attrNameLst>
                                      </p:cBhvr>
                                      <p:tavLst>
                                        <p:tav tm="0">
                                          <p:val>
                                            <p:fltVal val="0"/>
                                          </p:val>
                                        </p:tav>
                                        <p:tav tm="100000">
                                          <p:val>
                                            <p:strVal val="#ppt_w"/>
                                          </p:val>
                                        </p:tav>
                                      </p:tavLst>
                                    </p:anim>
                                    <p:anim calcmode="lin" valueType="num">
                                      <p:cBhvr>
                                        <p:cTn id="16" dur="500" fill="hold"/>
                                        <p:tgtEl>
                                          <p:spTgt spid="4"/>
                                        </p:tgtEl>
                                        <p:attrNameLst>
                                          <p:attrName>ppt_h</p:attrName>
                                        </p:attrNameLst>
                                      </p:cBhvr>
                                      <p:tavLst>
                                        <p:tav tm="0">
                                          <p:val>
                                            <p:fltVal val="0"/>
                                          </p:val>
                                        </p:tav>
                                        <p:tav tm="100000">
                                          <p:val>
                                            <p:strVal val="#ppt_h"/>
                                          </p:val>
                                        </p:tav>
                                      </p:tavLst>
                                    </p:anim>
                                    <p:animEffect transition="in" filter="fade">
                                      <p:cBhvr>
                                        <p:cTn id="17" dur="500"/>
                                        <p:tgtEl>
                                          <p:spTgt spid="4"/>
                                        </p:tgtEl>
                                      </p:cBhvr>
                                    </p:animEffect>
                                  </p:childTnLst>
                                </p:cTn>
                              </p:par>
                            </p:childTnLst>
                          </p:cTn>
                        </p:par>
                        <p:par>
                          <p:cTn id="18" fill="hold">
                            <p:stCondLst>
                              <p:cond delay="1500"/>
                            </p:stCondLst>
                            <p:childTnLst>
                              <p:par>
                                <p:cTn id="19" presetID="53" presetClass="entr" presetSubtype="16" fill="hold" nodeType="afterEffect">
                                  <p:stCondLst>
                                    <p:cond delay="0"/>
                                  </p:stCondLst>
                                  <p:childTnLst>
                                    <p:set>
                                      <p:cBhvr>
                                        <p:cTn id="20" dur="1" fill="hold">
                                          <p:stCondLst>
                                            <p:cond delay="0"/>
                                          </p:stCondLst>
                                        </p:cTn>
                                        <p:tgtEl>
                                          <p:spTgt spid="5"/>
                                        </p:tgtEl>
                                        <p:attrNameLst>
                                          <p:attrName>style.visibility</p:attrName>
                                        </p:attrNameLst>
                                      </p:cBhvr>
                                      <p:to>
                                        <p:strVal val="visible"/>
                                      </p:to>
                                    </p:set>
                                    <p:anim calcmode="lin" valueType="num">
                                      <p:cBhvr>
                                        <p:cTn id="21" dur="500" fill="hold"/>
                                        <p:tgtEl>
                                          <p:spTgt spid="5"/>
                                        </p:tgtEl>
                                        <p:attrNameLst>
                                          <p:attrName>ppt_w</p:attrName>
                                        </p:attrNameLst>
                                      </p:cBhvr>
                                      <p:tavLst>
                                        <p:tav tm="0">
                                          <p:val>
                                            <p:fltVal val="0"/>
                                          </p:val>
                                        </p:tav>
                                        <p:tav tm="100000">
                                          <p:val>
                                            <p:strVal val="#ppt_w"/>
                                          </p:val>
                                        </p:tav>
                                      </p:tavLst>
                                    </p:anim>
                                    <p:anim calcmode="lin" valueType="num">
                                      <p:cBhvr>
                                        <p:cTn id="22" dur="500" fill="hold"/>
                                        <p:tgtEl>
                                          <p:spTgt spid="5"/>
                                        </p:tgtEl>
                                        <p:attrNameLst>
                                          <p:attrName>ppt_h</p:attrName>
                                        </p:attrNameLst>
                                      </p:cBhvr>
                                      <p:tavLst>
                                        <p:tav tm="0">
                                          <p:val>
                                            <p:fltVal val="0"/>
                                          </p:val>
                                        </p:tav>
                                        <p:tav tm="100000">
                                          <p:val>
                                            <p:strVal val="#ppt_h"/>
                                          </p:val>
                                        </p:tav>
                                      </p:tavLst>
                                    </p:anim>
                                    <p:animEffect transition="in" filter="fade">
                                      <p:cBhvr>
                                        <p:cTn id="23" dur="500"/>
                                        <p:tgtEl>
                                          <p:spTgt spid="5"/>
                                        </p:tgtEl>
                                      </p:cBhvr>
                                    </p:animEffect>
                                  </p:childTnLst>
                                </p:cTn>
                              </p:par>
                            </p:childTnLst>
                          </p:cTn>
                        </p:par>
                      </p:childTnLst>
                    </p:cTn>
                  </p:par>
                  <p:par>
                    <p:cTn id="24" fill="hold">
                      <p:stCondLst>
                        <p:cond delay="indefinite"/>
                      </p:stCondLst>
                      <p:childTnLst>
                        <p:par>
                          <p:cTn id="25" fill="hold">
                            <p:stCondLst>
                              <p:cond delay="0"/>
                            </p:stCondLst>
                            <p:childTnLst>
                              <p:par>
                                <p:cTn id="26" presetID="14" presetClass="entr" presetSubtype="10" fill="hold" grpId="0" nodeType="click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randombar(horizontal)">
                                      <p:cBhvr>
                                        <p:cTn id="28" dur="500"/>
                                        <p:tgtEl>
                                          <p:spTgt spid="6"/>
                                        </p:tgtEl>
                                      </p:cBhvr>
                                    </p:animEffect>
                                  </p:childTnLst>
                                </p:cTn>
                              </p:par>
                              <p:par>
                                <p:cTn id="29" presetID="16" presetClass="entr" presetSubtype="21"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barn(inVertical)">
                                      <p:cBhvr>
                                        <p:cTn id="31" dur="500"/>
                                        <p:tgtEl>
                                          <p:spTgt spid="13"/>
                                        </p:tgtEl>
                                      </p:cBhvr>
                                    </p:animEffect>
                                  </p:childTnLst>
                                </p:cTn>
                              </p:par>
                              <p:par>
                                <p:cTn id="32" presetID="16" presetClass="entr" presetSubtype="21" fill="hold" grpId="0" nodeType="with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barn(inVertical)">
                                      <p:cBhvr>
                                        <p:cTn id="34" dur="500"/>
                                        <p:tgtEl>
                                          <p:spTgt spid="14"/>
                                        </p:tgtEl>
                                      </p:cBhvr>
                                    </p:animEffect>
                                  </p:childTnLst>
                                </p:cTn>
                              </p:par>
                              <p:par>
                                <p:cTn id="35" presetID="16" presetClass="entr" presetSubtype="21" fill="hold" grpId="0" nodeType="with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barn(inVertical)">
                                      <p:cBhvr>
                                        <p:cTn id="37" dur="500"/>
                                        <p:tgtEl>
                                          <p:spTgt spid="15"/>
                                        </p:tgtEl>
                                      </p:cBhvr>
                                    </p:animEffect>
                                  </p:childTnLst>
                                </p:cTn>
                              </p:par>
                              <p:par>
                                <p:cTn id="38" presetID="16" presetClass="entr" presetSubtype="21" fill="hold" grpId="0" nodeType="withEffect">
                                  <p:stCondLst>
                                    <p:cond delay="0"/>
                                  </p:stCondLst>
                                  <p:childTnLst>
                                    <p:set>
                                      <p:cBhvr>
                                        <p:cTn id="39" dur="1" fill="hold">
                                          <p:stCondLst>
                                            <p:cond delay="0"/>
                                          </p:stCondLst>
                                        </p:cTn>
                                        <p:tgtEl>
                                          <p:spTgt spid="16"/>
                                        </p:tgtEl>
                                        <p:attrNameLst>
                                          <p:attrName>style.visibility</p:attrName>
                                        </p:attrNameLst>
                                      </p:cBhvr>
                                      <p:to>
                                        <p:strVal val="visible"/>
                                      </p:to>
                                    </p:set>
                                    <p:animEffect transition="in" filter="barn(inVertical)">
                                      <p:cBhvr>
                                        <p:cTn id="40" dur="500"/>
                                        <p:tgtEl>
                                          <p:spTgt spid="16"/>
                                        </p:tgtEl>
                                      </p:cBhvr>
                                    </p:animEffect>
                                  </p:childTnLst>
                                </p:cTn>
                              </p:par>
                              <p:par>
                                <p:cTn id="41" presetID="16" presetClass="entr" presetSubtype="21" fill="hold" grpId="0" nodeType="withEffect">
                                  <p:stCondLst>
                                    <p:cond delay="0"/>
                                  </p:stCondLst>
                                  <p:childTnLst>
                                    <p:set>
                                      <p:cBhvr>
                                        <p:cTn id="42" dur="1" fill="hold">
                                          <p:stCondLst>
                                            <p:cond delay="0"/>
                                          </p:stCondLst>
                                        </p:cTn>
                                        <p:tgtEl>
                                          <p:spTgt spid="17"/>
                                        </p:tgtEl>
                                        <p:attrNameLst>
                                          <p:attrName>style.visibility</p:attrName>
                                        </p:attrNameLst>
                                      </p:cBhvr>
                                      <p:to>
                                        <p:strVal val="visible"/>
                                      </p:to>
                                    </p:set>
                                    <p:animEffect transition="in" filter="barn(inVertical)">
                                      <p:cBhvr>
                                        <p:cTn id="43" dur="500"/>
                                        <p:tgtEl>
                                          <p:spTgt spid="17"/>
                                        </p:tgtEl>
                                      </p:cBhvr>
                                    </p:animEffect>
                                  </p:childTnLst>
                                </p:cTn>
                              </p:par>
                            </p:childTnLst>
                          </p:cTn>
                        </p:par>
                      </p:childTnLst>
                    </p:cTn>
                  </p:par>
                  <p:par>
                    <p:cTn id="44" fill="hold">
                      <p:stCondLst>
                        <p:cond delay="indefinite"/>
                      </p:stCondLst>
                      <p:childTnLst>
                        <p:par>
                          <p:cTn id="45" fill="hold">
                            <p:stCondLst>
                              <p:cond delay="0"/>
                            </p:stCondLst>
                            <p:childTnLst>
                              <p:par>
                                <p:cTn id="46" presetID="42" presetClass="entr" presetSubtype="0" fill="hold" grpId="0" nodeType="clickEffect">
                                  <p:stCondLst>
                                    <p:cond delay="0"/>
                                  </p:stCondLst>
                                  <p:childTnLst>
                                    <p:set>
                                      <p:cBhvr>
                                        <p:cTn id="47" dur="1" fill="hold">
                                          <p:stCondLst>
                                            <p:cond delay="0"/>
                                          </p:stCondLst>
                                        </p:cTn>
                                        <p:tgtEl>
                                          <p:spTgt spid="18"/>
                                        </p:tgtEl>
                                        <p:attrNameLst>
                                          <p:attrName>style.visibility</p:attrName>
                                        </p:attrNameLst>
                                      </p:cBhvr>
                                      <p:to>
                                        <p:strVal val="visible"/>
                                      </p:to>
                                    </p:set>
                                    <p:animEffect transition="in" filter="fade">
                                      <p:cBhvr>
                                        <p:cTn id="48" dur="1000"/>
                                        <p:tgtEl>
                                          <p:spTgt spid="18"/>
                                        </p:tgtEl>
                                      </p:cBhvr>
                                    </p:animEffect>
                                    <p:anim calcmode="lin" valueType="num">
                                      <p:cBhvr>
                                        <p:cTn id="49" dur="1000" fill="hold"/>
                                        <p:tgtEl>
                                          <p:spTgt spid="18"/>
                                        </p:tgtEl>
                                        <p:attrNameLst>
                                          <p:attrName>ppt_x</p:attrName>
                                        </p:attrNameLst>
                                      </p:cBhvr>
                                      <p:tavLst>
                                        <p:tav tm="0">
                                          <p:val>
                                            <p:strVal val="#ppt_x"/>
                                          </p:val>
                                        </p:tav>
                                        <p:tav tm="100000">
                                          <p:val>
                                            <p:strVal val="#ppt_x"/>
                                          </p:val>
                                        </p:tav>
                                      </p:tavLst>
                                    </p:anim>
                                    <p:anim calcmode="lin" valueType="num">
                                      <p:cBhvr>
                                        <p:cTn id="50"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42" presetClass="entr" presetSubtype="0" fill="hold" grpId="0" nodeType="clickEffect">
                                  <p:stCondLst>
                                    <p:cond delay="0"/>
                                  </p:stCondLst>
                                  <p:childTnLst>
                                    <p:set>
                                      <p:cBhvr>
                                        <p:cTn id="54" dur="1" fill="hold">
                                          <p:stCondLst>
                                            <p:cond delay="0"/>
                                          </p:stCondLst>
                                        </p:cTn>
                                        <p:tgtEl>
                                          <p:spTgt spid="19"/>
                                        </p:tgtEl>
                                        <p:attrNameLst>
                                          <p:attrName>style.visibility</p:attrName>
                                        </p:attrNameLst>
                                      </p:cBhvr>
                                      <p:to>
                                        <p:strVal val="visible"/>
                                      </p:to>
                                    </p:set>
                                    <p:animEffect transition="in" filter="fade">
                                      <p:cBhvr>
                                        <p:cTn id="55" dur="1000"/>
                                        <p:tgtEl>
                                          <p:spTgt spid="19"/>
                                        </p:tgtEl>
                                      </p:cBhvr>
                                    </p:animEffect>
                                    <p:anim calcmode="lin" valueType="num">
                                      <p:cBhvr>
                                        <p:cTn id="56" dur="1000" fill="hold"/>
                                        <p:tgtEl>
                                          <p:spTgt spid="19"/>
                                        </p:tgtEl>
                                        <p:attrNameLst>
                                          <p:attrName>ppt_x</p:attrName>
                                        </p:attrNameLst>
                                      </p:cBhvr>
                                      <p:tavLst>
                                        <p:tav tm="0">
                                          <p:val>
                                            <p:strVal val="#ppt_x"/>
                                          </p:val>
                                        </p:tav>
                                        <p:tav tm="100000">
                                          <p:val>
                                            <p:strVal val="#ppt_x"/>
                                          </p:val>
                                        </p:tav>
                                      </p:tavLst>
                                    </p:anim>
                                    <p:anim calcmode="lin" valueType="num">
                                      <p:cBhvr>
                                        <p:cTn id="57"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42" presetClass="entr" presetSubtype="0" fill="hold" grpId="0" nodeType="clickEffect">
                                  <p:stCondLst>
                                    <p:cond delay="0"/>
                                  </p:stCondLst>
                                  <p:childTnLst>
                                    <p:set>
                                      <p:cBhvr>
                                        <p:cTn id="61" dur="1" fill="hold">
                                          <p:stCondLst>
                                            <p:cond delay="0"/>
                                          </p:stCondLst>
                                        </p:cTn>
                                        <p:tgtEl>
                                          <p:spTgt spid="20"/>
                                        </p:tgtEl>
                                        <p:attrNameLst>
                                          <p:attrName>style.visibility</p:attrName>
                                        </p:attrNameLst>
                                      </p:cBhvr>
                                      <p:to>
                                        <p:strVal val="visible"/>
                                      </p:to>
                                    </p:set>
                                    <p:animEffect transition="in" filter="fade">
                                      <p:cBhvr>
                                        <p:cTn id="62" dur="1000"/>
                                        <p:tgtEl>
                                          <p:spTgt spid="20"/>
                                        </p:tgtEl>
                                      </p:cBhvr>
                                    </p:animEffect>
                                    <p:anim calcmode="lin" valueType="num">
                                      <p:cBhvr>
                                        <p:cTn id="63" dur="1000" fill="hold"/>
                                        <p:tgtEl>
                                          <p:spTgt spid="20"/>
                                        </p:tgtEl>
                                        <p:attrNameLst>
                                          <p:attrName>ppt_x</p:attrName>
                                        </p:attrNameLst>
                                      </p:cBhvr>
                                      <p:tavLst>
                                        <p:tav tm="0">
                                          <p:val>
                                            <p:strVal val="#ppt_x"/>
                                          </p:val>
                                        </p:tav>
                                        <p:tav tm="100000">
                                          <p:val>
                                            <p:strVal val="#ppt_x"/>
                                          </p:val>
                                        </p:tav>
                                      </p:tavLst>
                                    </p:anim>
                                    <p:anim calcmode="lin" valueType="num">
                                      <p:cBhvr>
                                        <p:cTn id="64"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42" presetClass="entr" presetSubtype="0" fill="hold" grpId="0" nodeType="clickEffect">
                                  <p:stCondLst>
                                    <p:cond delay="0"/>
                                  </p:stCondLst>
                                  <p:childTnLst>
                                    <p:set>
                                      <p:cBhvr>
                                        <p:cTn id="68" dur="1" fill="hold">
                                          <p:stCondLst>
                                            <p:cond delay="0"/>
                                          </p:stCondLst>
                                        </p:cTn>
                                        <p:tgtEl>
                                          <p:spTgt spid="21"/>
                                        </p:tgtEl>
                                        <p:attrNameLst>
                                          <p:attrName>style.visibility</p:attrName>
                                        </p:attrNameLst>
                                      </p:cBhvr>
                                      <p:to>
                                        <p:strVal val="visible"/>
                                      </p:to>
                                    </p:set>
                                    <p:animEffect transition="in" filter="fade">
                                      <p:cBhvr>
                                        <p:cTn id="69" dur="1000"/>
                                        <p:tgtEl>
                                          <p:spTgt spid="21"/>
                                        </p:tgtEl>
                                      </p:cBhvr>
                                    </p:animEffect>
                                    <p:anim calcmode="lin" valueType="num">
                                      <p:cBhvr>
                                        <p:cTn id="70" dur="1000" fill="hold"/>
                                        <p:tgtEl>
                                          <p:spTgt spid="21"/>
                                        </p:tgtEl>
                                        <p:attrNameLst>
                                          <p:attrName>ppt_x</p:attrName>
                                        </p:attrNameLst>
                                      </p:cBhvr>
                                      <p:tavLst>
                                        <p:tav tm="0">
                                          <p:val>
                                            <p:strVal val="#ppt_x"/>
                                          </p:val>
                                        </p:tav>
                                        <p:tav tm="100000">
                                          <p:val>
                                            <p:strVal val="#ppt_x"/>
                                          </p:val>
                                        </p:tav>
                                      </p:tavLst>
                                    </p:anim>
                                    <p:anim calcmode="lin" valueType="num">
                                      <p:cBhvr>
                                        <p:cTn id="71"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72" fill="hold">
                      <p:stCondLst>
                        <p:cond delay="indefinite"/>
                      </p:stCondLst>
                      <p:childTnLst>
                        <p:par>
                          <p:cTn id="73" fill="hold">
                            <p:stCondLst>
                              <p:cond delay="0"/>
                            </p:stCondLst>
                            <p:childTnLst>
                              <p:par>
                                <p:cTn id="74" presetID="42" presetClass="entr" presetSubtype="0" fill="hold" grpId="0" nodeType="clickEffect">
                                  <p:stCondLst>
                                    <p:cond delay="0"/>
                                  </p:stCondLst>
                                  <p:childTnLst>
                                    <p:set>
                                      <p:cBhvr>
                                        <p:cTn id="75" dur="1" fill="hold">
                                          <p:stCondLst>
                                            <p:cond delay="0"/>
                                          </p:stCondLst>
                                        </p:cTn>
                                        <p:tgtEl>
                                          <p:spTgt spid="22"/>
                                        </p:tgtEl>
                                        <p:attrNameLst>
                                          <p:attrName>style.visibility</p:attrName>
                                        </p:attrNameLst>
                                      </p:cBhvr>
                                      <p:to>
                                        <p:strVal val="visible"/>
                                      </p:to>
                                    </p:set>
                                    <p:animEffect transition="in" filter="fade">
                                      <p:cBhvr>
                                        <p:cTn id="76" dur="1000"/>
                                        <p:tgtEl>
                                          <p:spTgt spid="22"/>
                                        </p:tgtEl>
                                      </p:cBhvr>
                                    </p:animEffect>
                                    <p:anim calcmode="lin" valueType="num">
                                      <p:cBhvr>
                                        <p:cTn id="77" dur="1000" fill="hold"/>
                                        <p:tgtEl>
                                          <p:spTgt spid="22"/>
                                        </p:tgtEl>
                                        <p:attrNameLst>
                                          <p:attrName>ppt_x</p:attrName>
                                        </p:attrNameLst>
                                      </p:cBhvr>
                                      <p:tavLst>
                                        <p:tav tm="0">
                                          <p:val>
                                            <p:strVal val="#ppt_x"/>
                                          </p:val>
                                        </p:tav>
                                        <p:tav tm="100000">
                                          <p:val>
                                            <p:strVal val="#ppt_x"/>
                                          </p:val>
                                        </p:tav>
                                      </p:tavLst>
                                    </p:anim>
                                    <p:anim calcmode="lin" valueType="num">
                                      <p:cBhvr>
                                        <p:cTn id="78"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14" presetClass="entr" presetSubtype="10" fill="hold" nodeType="clickEffect">
                                  <p:stCondLst>
                                    <p:cond delay="0"/>
                                  </p:stCondLst>
                                  <p:childTnLst>
                                    <p:set>
                                      <p:cBhvr>
                                        <p:cTn id="82" dur="1" fill="hold">
                                          <p:stCondLst>
                                            <p:cond delay="0"/>
                                          </p:stCondLst>
                                        </p:cTn>
                                        <p:tgtEl>
                                          <p:spTgt spid="8"/>
                                        </p:tgtEl>
                                        <p:attrNameLst>
                                          <p:attrName>style.visibility</p:attrName>
                                        </p:attrNameLst>
                                      </p:cBhvr>
                                      <p:to>
                                        <p:strVal val="visible"/>
                                      </p:to>
                                    </p:set>
                                    <p:animEffect transition="in" filter="randombar(horizontal)">
                                      <p:cBhvr>
                                        <p:cTn id="83" dur="500"/>
                                        <p:tgtEl>
                                          <p:spTgt spid="8"/>
                                        </p:tgtEl>
                                      </p:cBhvr>
                                    </p:animEffect>
                                  </p:childTnLst>
                                </p:cTn>
                              </p:par>
                            </p:childTnLst>
                          </p:cTn>
                        </p:par>
                      </p:childTnLst>
                    </p:cTn>
                  </p:par>
                  <p:par>
                    <p:cTn id="84" fill="hold">
                      <p:stCondLst>
                        <p:cond delay="indefinite"/>
                      </p:stCondLst>
                      <p:childTnLst>
                        <p:par>
                          <p:cTn id="85" fill="hold">
                            <p:stCondLst>
                              <p:cond delay="0"/>
                            </p:stCondLst>
                            <p:childTnLst>
                              <p:par>
                                <p:cTn id="86" presetID="14" presetClass="entr" presetSubtype="10" fill="hold" grpId="0" nodeType="clickEffect">
                                  <p:stCondLst>
                                    <p:cond delay="0"/>
                                  </p:stCondLst>
                                  <p:childTnLst>
                                    <p:set>
                                      <p:cBhvr>
                                        <p:cTn id="87" dur="1" fill="hold">
                                          <p:stCondLst>
                                            <p:cond delay="0"/>
                                          </p:stCondLst>
                                        </p:cTn>
                                        <p:tgtEl>
                                          <p:spTgt spid="9"/>
                                        </p:tgtEl>
                                        <p:attrNameLst>
                                          <p:attrName>style.visibility</p:attrName>
                                        </p:attrNameLst>
                                      </p:cBhvr>
                                      <p:to>
                                        <p:strVal val="visible"/>
                                      </p:to>
                                    </p:set>
                                    <p:animEffect transition="in" filter="randombar(horizontal)">
                                      <p:cBhvr>
                                        <p:cTn id="88" dur="500"/>
                                        <p:tgtEl>
                                          <p:spTgt spid="9"/>
                                        </p:tgtEl>
                                      </p:cBhvr>
                                    </p:animEffect>
                                  </p:childTnLst>
                                </p:cTn>
                              </p:par>
                            </p:childTnLst>
                          </p:cTn>
                        </p:par>
                      </p:childTnLst>
                    </p:cTn>
                  </p:par>
                  <p:par>
                    <p:cTn id="89" fill="hold">
                      <p:stCondLst>
                        <p:cond delay="indefinite"/>
                      </p:stCondLst>
                      <p:childTnLst>
                        <p:par>
                          <p:cTn id="90" fill="hold">
                            <p:stCondLst>
                              <p:cond delay="0"/>
                            </p:stCondLst>
                            <p:childTnLst>
                              <p:par>
                                <p:cTn id="91" presetID="14" presetClass="entr" presetSubtype="10" fill="hold" nodeType="clickEffect">
                                  <p:stCondLst>
                                    <p:cond delay="0"/>
                                  </p:stCondLst>
                                  <p:childTnLst>
                                    <p:set>
                                      <p:cBhvr>
                                        <p:cTn id="92" dur="1" fill="hold">
                                          <p:stCondLst>
                                            <p:cond delay="0"/>
                                          </p:stCondLst>
                                        </p:cTn>
                                        <p:tgtEl>
                                          <p:spTgt spid="10"/>
                                        </p:tgtEl>
                                        <p:attrNameLst>
                                          <p:attrName>style.visibility</p:attrName>
                                        </p:attrNameLst>
                                      </p:cBhvr>
                                      <p:to>
                                        <p:strVal val="visible"/>
                                      </p:to>
                                    </p:set>
                                    <p:animEffect transition="in" filter="randombar(horizontal)">
                                      <p:cBhvr>
                                        <p:cTn id="93" dur="500"/>
                                        <p:tgtEl>
                                          <p:spTgt spid="10"/>
                                        </p:tgtEl>
                                      </p:cBhvr>
                                    </p:animEffect>
                                  </p:childTnLst>
                                </p:cTn>
                              </p:par>
                            </p:childTnLst>
                          </p:cTn>
                        </p:par>
                      </p:childTnLst>
                    </p:cTn>
                  </p:par>
                  <p:par>
                    <p:cTn id="94" fill="hold">
                      <p:stCondLst>
                        <p:cond delay="indefinite"/>
                      </p:stCondLst>
                      <p:childTnLst>
                        <p:par>
                          <p:cTn id="95" fill="hold">
                            <p:stCondLst>
                              <p:cond delay="0"/>
                            </p:stCondLst>
                            <p:childTnLst>
                              <p:par>
                                <p:cTn id="96" presetID="14" presetClass="entr" presetSubtype="10" fill="hold" grpId="0" nodeType="clickEffect">
                                  <p:stCondLst>
                                    <p:cond delay="0"/>
                                  </p:stCondLst>
                                  <p:childTnLst>
                                    <p:set>
                                      <p:cBhvr>
                                        <p:cTn id="97" dur="1" fill="hold">
                                          <p:stCondLst>
                                            <p:cond delay="0"/>
                                          </p:stCondLst>
                                        </p:cTn>
                                        <p:tgtEl>
                                          <p:spTgt spid="11"/>
                                        </p:tgtEl>
                                        <p:attrNameLst>
                                          <p:attrName>style.visibility</p:attrName>
                                        </p:attrNameLst>
                                      </p:cBhvr>
                                      <p:to>
                                        <p:strVal val="visible"/>
                                      </p:to>
                                    </p:set>
                                    <p:animEffect transition="in" filter="randombar(horizontal)">
                                      <p:cBhvr>
                                        <p:cTn id="98" dur="500"/>
                                        <p:tgtEl>
                                          <p:spTgt spid="11"/>
                                        </p:tgtEl>
                                      </p:cBhvr>
                                    </p:animEffect>
                                  </p:childTnLst>
                                </p:cTn>
                              </p:par>
                            </p:childTnLst>
                          </p:cTn>
                        </p:par>
                        <p:par>
                          <p:cTn id="99" fill="hold">
                            <p:stCondLst>
                              <p:cond delay="500"/>
                            </p:stCondLst>
                            <p:childTnLst>
                              <p:par>
                                <p:cTn id="100" presetID="53" presetClass="entr" presetSubtype="16" fill="hold" nodeType="afterEffect">
                                  <p:stCondLst>
                                    <p:cond delay="0"/>
                                  </p:stCondLst>
                                  <p:childTnLst>
                                    <p:set>
                                      <p:cBhvr>
                                        <p:cTn id="101" dur="1" fill="hold">
                                          <p:stCondLst>
                                            <p:cond delay="0"/>
                                          </p:stCondLst>
                                        </p:cTn>
                                        <p:tgtEl>
                                          <p:spTgt spid="23"/>
                                        </p:tgtEl>
                                        <p:attrNameLst>
                                          <p:attrName>style.visibility</p:attrName>
                                        </p:attrNameLst>
                                      </p:cBhvr>
                                      <p:to>
                                        <p:strVal val="visible"/>
                                      </p:to>
                                    </p:set>
                                    <p:anim calcmode="lin" valueType="num">
                                      <p:cBhvr>
                                        <p:cTn id="102" dur="500" fill="hold"/>
                                        <p:tgtEl>
                                          <p:spTgt spid="23"/>
                                        </p:tgtEl>
                                        <p:attrNameLst>
                                          <p:attrName>ppt_w</p:attrName>
                                        </p:attrNameLst>
                                      </p:cBhvr>
                                      <p:tavLst>
                                        <p:tav tm="0">
                                          <p:val>
                                            <p:fltVal val="0"/>
                                          </p:val>
                                        </p:tav>
                                        <p:tav tm="100000">
                                          <p:val>
                                            <p:strVal val="#ppt_w"/>
                                          </p:val>
                                        </p:tav>
                                      </p:tavLst>
                                    </p:anim>
                                    <p:anim calcmode="lin" valueType="num">
                                      <p:cBhvr>
                                        <p:cTn id="103" dur="500" fill="hold"/>
                                        <p:tgtEl>
                                          <p:spTgt spid="23"/>
                                        </p:tgtEl>
                                        <p:attrNameLst>
                                          <p:attrName>ppt_h</p:attrName>
                                        </p:attrNameLst>
                                      </p:cBhvr>
                                      <p:tavLst>
                                        <p:tav tm="0">
                                          <p:val>
                                            <p:fltVal val="0"/>
                                          </p:val>
                                        </p:tav>
                                        <p:tav tm="100000">
                                          <p:val>
                                            <p:strVal val="#ppt_h"/>
                                          </p:val>
                                        </p:tav>
                                      </p:tavLst>
                                    </p:anim>
                                    <p:animEffect transition="in" filter="fade">
                                      <p:cBhvr>
                                        <p:cTn id="104" dur="500"/>
                                        <p:tgtEl>
                                          <p:spTgt spid="23"/>
                                        </p:tgtEl>
                                      </p:cBhvr>
                                    </p:animEffect>
                                  </p:childTnLst>
                                </p:cTn>
                              </p:par>
                            </p:childTnLst>
                          </p:cTn>
                        </p:par>
                        <p:par>
                          <p:cTn id="105" fill="hold">
                            <p:stCondLst>
                              <p:cond delay="1000"/>
                            </p:stCondLst>
                            <p:childTnLst>
                              <p:par>
                                <p:cTn id="106" presetID="53" presetClass="entr" presetSubtype="16" fill="hold" nodeType="afterEffect">
                                  <p:stCondLst>
                                    <p:cond delay="0"/>
                                  </p:stCondLst>
                                  <p:childTnLst>
                                    <p:set>
                                      <p:cBhvr>
                                        <p:cTn id="107" dur="1" fill="hold">
                                          <p:stCondLst>
                                            <p:cond delay="0"/>
                                          </p:stCondLst>
                                        </p:cTn>
                                        <p:tgtEl>
                                          <p:spTgt spid="24"/>
                                        </p:tgtEl>
                                        <p:attrNameLst>
                                          <p:attrName>style.visibility</p:attrName>
                                        </p:attrNameLst>
                                      </p:cBhvr>
                                      <p:to>
                                        <p:strVal val="visible"/>
                                      </p:to>
                                    </p:set>
                                    <p:anim calcmode="lin" valueType="num">
                                      <p:cBhvr>
                                        <p:cTn id="108" dur="500" fill="hold"/>
                                        <p:tgtEl>
                                          <p:spTgt spid="24"/>
                                        </p:tgtEl>
                                        <p:attrNameLst>
                                          <p:attrName>ppt_w</p:attrName>
                                        </p:attrNameLst>
                                      </p:cBhvr>
                                      <p:tavLst>
                                        <p:tav tm="0">
                                          <p:val>
                                            <p:fltVal val="0"/>
                                          </p:val>
                                        </p:tav>
                                        <p:tav tm="100000">
                                          <p:val>
                                            <p:strVal val="#ppt_w"/>
                                          </p:val>
                                        </p:tav>
                                      </p:tavLst>
                                    </p:anim>
                                    <p:anim calcmode="lin" valueType="num">
                                      <p:cBhvr>
                                        <p:cTn id="109" dur="500" fill="hold"/>
                                        <p:tgtEl>
                                          <p:spTgt spid="24"/>
                                        </p:tgtEl>
                                        <p:attrNameLst>
                                          <p:attrName>ppt_h</p:attrName>
                                        </p:attrNameLst>
                                      </p:cBhvr>
                                      <p:tavLst>
                                        <p:tav tm="0">
                                          <p:val>
                                            <p:fltVal val="0"/>
                                          </p:val>
                                        </p:tav>
                                        <p:tav tm="100000">
                                          <p:val>
                                            <p:strVal val="#ppt_h"/>
                                          </p:val>
                                        </p:tav>
                                      </p:tavLst>
                                    </p:anim>
                                    <p:animEffect transition="in" filter="fade">
                                      <p:cBhvr>
                                        <p:cTn id="110" dur="500"/>
                                        <p:tgtEl>
                                          <p:spTgt spid="24"/>
                                        </p:tgtEl>
                                      </p:cBhvr>
                                    </p:animEffect>
                                  </p:childTnLst>
                                </p:cTn>
                              </p:par>
                            </p:childTnLst>
                          </p:cTn>
                        </p:par>
                        <p:par>
                          <p:cTn id="111" fill="hold">
                            <p:stCondLst>
                              <p:cond delay="1500"/>
                            </p:stCondLst>
                            <p:childTnLst>
                              <p:par>
                                <p:cTn id="112" presetID="53" presetClass="entr" presetSubtype="16" fill="hold" nodeType="afterEffect">
                                  <p:stCondLst>
                                    <p:cond delay="0"/>
                                  </p:stCondLst>
                                  <p:childTnLst>
                                    <p:set>
                                      <p:cBhvr>
                                        <p:cTn id="113" dur="1" fill="hold">
                                          <p:stCondLst>
                                            <p:cond delay="0"/>
                                          </p:stCondLst>
                                        </p:cTn>
                                        <p:tgtEl>
                                          <p:spTgt spid="25"/>
                                        </p:tgtEl>
                                        <p:attrNameLst>
                                          <p:attrName>style.visibility</p:attrName>
                                        </p:attrNameLst>
                                      </p:cBhvr>
                                      <p:to>
                                        <p:strVal val="visible"/>
                                      </p:to>
                                    </p:set>
                                    <p:anim calcmode="lin" valueType="num">
                                      <p:cBhvr>
                                        <p:cTn id="114" dur="500" fill="hold"/>
                                        <p:tgtEl>
                                          <p:spTgt spid="25"/>
                                        </p:tgtEl>
                                        <p:attrNameLst>
                                          <p:attrName>ppt_w</p:attrName>
                                        </p:attrNameLst>
                                      </p:cBhvr>
                                      <p:tavLst>
                                        <p:tav tm="0">
                                          <p:val>
                                            <p:fltVal val="0"/>
                                          </p:val>
                                        </p:tav>
                                        <p:tav tm="100000">
                                          <p:val>
                                            <p:strVal val="#ppt_w"/>
                                          </p:val>
                                        </p:tav>
                                      </p:tavLst>
                                    </p:anim>
                                    <p:anim calcmode="lin" valueType="num">
                                      <p:cBhvr>
                                        <p:cTn id="115" dur="500" fill="hold"/>
                                        <p:tgtEl>
                                          <p:spTgt spid="25"/>
                                        </p:tgtEl>
                                        <p:attrNameLst>
                                          <p:attrName>ppt_h</p:attrName>
                                        </p:attrNameLst>
                                      </p:cBhvr>
                                      <p:tavLst>
                                        <p:tav tm="0">
                                          <p:val>
                                            <p:fltVal val="0"/>
                                          </p:val>
                                        </p:tav>
                                        <p:tav tm="100000">
                                          <p:val>
                                            <p:strVal val="#ppt_h"/>
                                          </p:val>
                                        </p:tav>
                                      </p:tavLst>
                                    </p:anim>
                                    <p:animEffect transition="in" filter="fade">
                                      <p:cBhvr>
                                        <p:cTn id="116"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6" grpId="0"/>
      <p:bldP spid="9" grpId="0" animBg="1"/>
      <p:bldP spid="11" grpId="0" animBg="1"/>
      <p:bldP spid="13" grpId="0" animBg="1"/>
      <p:bldP spid="14" grpId="0" animBg="1"/>
      <p:bldP spid="15" grpId="0" animBg="1"/>
      <p:bldP spid="16" grpId="0" animBg="1"/>
      <p:bldP spid="17" grpId="0" animBg="1"/>
      <p:bldP spid="18" grpId="0"/>
      <p:bldP spid="19" grpId="0"/>
      <p:bldP spid="20" grpId="0"/>
      <p:bldP spid="21" grpId="0"/>
      <p:bldP spid="2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528"/>
          <p:cNvSpPr>
            <a:spLocks noEditPoints="1"/>
          </p:cNvSpPr>
          <p:nvPr/>
        </p:nvSpPr>
        <p:spPr bwMode="auto">
          <a:xfrm>
            <a:off x="0" y="12182"/>
            <a:ext cx="12185194" cy="404690"/>
          </a:xfrm>
          <a:custGeom>
            <a:avLst/>
            <a:gdLst>
              <a:gd name="T0" fmla="*/ 7 w 409"/>
              <a:gd name="T1" fmla="*/ 40 h 138"/>
              <a:gd name="T2" fmla="*/ 5 w 409"/>
              <a:gd name="T3" fmla="*/ 47 h 138"/>
              <a:gd name="T4" fmla="*/ 5 w 409"/>
              <a:gd name="T5" fmla="*/ 51 h 138"/>
              <a:gd name="T6" fmla="*/ 6 w 409"/>
              <a:gd name="T7" fmla="*/ 56 h 138"/>
              <a:gd name="T8" fmla="*/ 3 w 409"/>
              <a:gd name="T9" fmla="*/ 60 h 138"/>
              <a:gd name="T10" fmla="*/ 4 w 409"/>
              <a:gd name="T11" fmla="*/ 67 h 138"/>
              <a:gd name="T12" fmla="*/ 5 w 409"/>
              <a:gd name="T13" fmla="*/ 70 h 138"/>
              <a:gd name="T14" fmla="*/ 11 w 409"/>
              <a:gd name="T15" fmla="*/ 76 h 138"/>
              <a:gd name="T16" fmla="*/ 6 w 409"/>
              <a:gd name="T17" fmla="*/ 80 h 138"/>
              <a:gd name="T18" fmla="*/ 9 w 409"/>
              <a:gd name="T19" fmla="*/ 85 h 138"/>
              <a:gd name="T20" fmla="*/ 5 w 409"/>
              <a:gd name="T21" fmla="*/ 92 h 138"/>
              <a:gd name="T22" fmla="*/ 7 w 409"/>
              <a:gd name="T23" fmla="*/ 97 h 138"/>
              <a:gd name="T24" fmla="*/ 4 w 409"/>
              <a:gd name="T25" fmla="*/ 103 h 138"/>
              <a:gd name="T26" fmla="*/ 7 w 409"/>
              <a:gd name="T27" fmla="*/ 108 h 138"/>
              <a:gd name="T28" fmla="*/ 5 w 409"/>
              <a:gd name="T29" fmla="*/ 114 h 138"/>
              <a:gd name="T30" fmla="*/ 6 w 409"/>
              <a:gd name="T31" fmla="*/ 124 h 138"/>
              <a:gd name="T32" fmla="*/ 163 w 409"/>
              <a:gd name="T33" fmla="*/ 135 h 138"/>
              <a:gd name="T34" fmla="*/ 335 w 409"/>
              <a:gd name="T35" fmla="*/ 138 h 138"/>
              <a:gd name="T36" fmla="*/ 131 w 409"/>
              <a:gd name="T37" fmla="*/ 134 h 138"/>
              <a:gd name="T38" fmla="*/ 176 w 409"/>
              <a:gd name="T39" fmla="*/ 132 h 138"/>
              <a:gd name="T40" fmla="*/ 236 w 409"/>
              <a:gd name="T41" fmla="*/ 132 h 138"/>
              <a:gd name="T42" fmla="*/ 399 w 409"/>
              <a:gd name="T43" fmla="*/ 130 h 138"/>
              <a:gd name="T44" fmla="*/ 393 w 409"/>
              <a:gd name="T45" fmla="*/ 123 h 138"/>
              <a:gd name="T46" fmla="*/ 392 w 409"/>
              <a:gd name="T47" fmla="*/ 116 h 138"/>
              <a:gd name="T48" fmla="*/ 387 w 409"/>
              <a:gd name="T49" fmla="*/ 111 h 138"/>
              <a:gd name="T50" fmla="*/ 402 w 409"/>
              <a:gd name="T51" fmla="*/ 107 h 138"/>
              <a:gd name="T52" fmla="*/ 400 w 409"/>
              <a:gd name="T53" fmla="*/ 98 h 138"/>
              <a:gd name="T54" fmla="*/ 400 w 409"/>
              <a:gd name="T55" fmla="*/ 88 h 138"/>
              <a:gd name="T56" fmla="*/ 393 w 409"/>
              <a:gd name="T57" fmla="*/ 80 h 138"/>
              <a:gd name="T58" fmla="*/ 401 w 409"/>
              <a:gd name="T59" fmla="*/ 73 h 138"/>
              <a:gd name="T60" fmla="*/ 400 w 409"/>
              <a:gd name="T61" fmla="*/ 52 h 138"/>
              <a:gd name="T62" fmla="*/ 397 w 409"/>
              <a:gd name="T63" fmla="*/ 47 h 138"/>
              <a:gd name="T64" fmla="*/ 407 w 409"/>
              <a:gd name="T65" fmla="*/ 38 h 138"/>
              <a:gd name="T66" fmla="*/ 406 w 409"/>
              <a:gd name="T67" fmla="*/ 29 h 138"/>
              <a:gd name="T68" fmla="*/ 399 w 409"/>
              <a:gd name="T69" fmla="*/ 14 h 138"/>
              <a:gd name="T70" fmla="*/ 228 w 409"/>
              <a:gd name="T71" fmla="*/ 7 h 138"/>
              <a:gd name="T72" fmla="*/ 192 w 409"/>
              <a:gd name="T73" fmla="*/ 6 h 138"/>
              <a:gd name="T74" fmla="*/ 128 w 409"/>
              <a:gd name="T75" fmla="*/ 6 h 138"/>
              <a:gd name="T76" fmla="*/ 104 w 409"/>
              <a:gd name="T77" fmla="*/ 6 h 138"/>
              <a:gd name="T78" fmla="*/ 98 w 409"/>
              <a:gd name="T79" fmla="*/ 8 h 138"/>
              <a:gd name="T80" fmla="*/ 8 w 409"/>
              <a:gd name="T81" fmla="*/ 23 h 138"/>
              <a:gd name="T82" fmla="*/ 9 w 409"/>
              <a:gd name="T83" fmla="*/ 34 h 138"/>
              <a:gd name="T84" fmla="*/ 372 w 409"/>
              <a:gd name="T85" fmla="*/ 35 h 138"/>
              <a:gd name="T86" fmla="*/ 372 w 409"/>
              <a:gd name="T87" fmla="*/ 36 h 138"/>
              <a:gd name="T88" fmla="*/ 383 w 409"/>
              <a:gd name="T89" fmla="*/ 15 h 138"/>
              <a:gd name="T90" fmla="*/ 336 w 409"/>
              <a:gd name="T91" fmla="*/ 47 h 138"/>
              <a:gd name="T92" fmla="*/ 315 w 409"/>
              <a:gd name="T93" fmla="*/ 47 h 138"/>
              <a:gd name="T94" fmla="*/ 107 w 409"/>
              <a:gd name="T95" fmla="*/ 8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09" h="138">
                <a:moveTo>
                  <a:pt x="1" y="36"/>
                </a:moveTo>
                <a:cubicBezTo>
                  <a:pt x="3" y="36"/>
                  <a:pt x="6" y="37"/>
                  <a:pt x="7" y="39"/>
                </a:cubicBezTo>
                <a:cubicBezTo>
                  <a:pt x="7" y="40"/>
                  <a:pt x="7" y="40"/>
                  <a:pt x="7" y="40"/>
                </a:cubicBezTo>
                <a:cubicBezTo>
                  <a:pt x="7" y="41"/>
                  <a:pt x="8" y="41"/>
                  <a:pt x="8" y="42"/>
                </a:cubicBezTo>
                <a:cubicBezTo>
                  <a:pt x="7" y="44"/>
                  <a:pt x="4" y="43"/>
                  <a:pt x="2" y="44"/>
                </a:cubicBezTo>
                <a:cubicBezTo>
                  <a:pt x="2" y="47"/>
                  <a:pt x="6" y="44"/>
                  <a:pt x="5" y="47"/>
                </a:cubicBezTo>
                <a:cubicBezTo>
                  <a:pt x="3" y="47"/>
                  <a:pt x="3" y="47"/>
                  <a:pt x="3" y="47"/>
                </a:cubicBezTo>
                <a:cubicBezTo>
                  <a:pt x="4" y="49"/>
                  <a:pt x="8" y="48"/>
                  <a:pt x="9" y="51"/>
                </a:cubicBezTo>
                <a:cubicBezTo>
                  <a:pt x="8" y="52"/>
                  <a:pt x="7" y="51"/>
                  <a:pt x="5" y="51"/>
                </a:cubicBezTo>
                <a:cubicBezTo>
                  <a:pt x="7" y="53"/>
                  <a:pt x="7" y="53"/>
                  <a:pt x="7" y="53"/>
                </a:cubicBezTo>
                <a:cubicBezTo>
                  <a:pt x="6" y="54"/>
                  <a:pt x="6" y="55"/>
                  <a:pt x="5" y="54"/>
                </a:cubicBezTo>
                <a:cubicBezTo>
                  <a:pt x="6" y="56"/>
                  <a:pt x="6" y="56"/>
                  <a:pt x="6" y="56"/>
                </a:cubicBezTo>
                <a:cubicBezTo>
                  <a:pt x="3" y="57"/>
                  <a:pt x="3" y="57"/>
                  <a:pt x="3" y="57"/>
                </a:cubicBezTo>
                <a:cubicBezTo>
                  <a:pt x="5" y="59"/>
                  <a:pt x="5" y="59"/>
                  <a:pt x="5" y="59"/>
                </a:cubicBezTo>
                <a:cubicBezTo>
                  <a:pt x="3" y="60"/>
                  <a:pt x="3" y="60"/>
                  <a:pt x="3" y="60"/>
                </a:cubicBezTo>
                <a:cubicBezTo>
                  <a:pt x="6" y="61"/>
                  <a:pt x="9" y="62"/>
                  <a:pt x="11" y="64"/>
                </a:cubicBezTo>
                <a:cubicBezTo>
                  <a:pt x="4" y="65"/>
                  <a:pt x="4" y="65"/>
                  <a:pt x="4" y="65"/>
                </a:cubicBezTo>
                <a:cubicBezTo>
                  <a:pt x="4" y="66"/>
                  <a:pt x="4" y="67"/>
                  <a:pt x="4" y="67"/>
                </a:cubicBezTo>
                <a:cubicBezTo>
                  <a:pt x="3" y="67"/>
                  <a:pt x="3" y="67"/>
                  <a:pt x="3" y="67"/>
                </a:cubicBezTo>
                <a:cubicBezTo>
                  <a:pt x="4" y="68"/>
                  <a:pt x="7" y="68"/>
                  <a:pt x="9" y="69"/>
                </a:cubicBezTo>
                <a:cubicBezTo>
                  <a:pt x="7" y="70"/>
                  <a:pt x="5" y="69"/>
                  <a:pt x="5" y="70"/>
                </a:cubicBezTo>
                <a:cubicBezTo>
                  <a:pt x="6" y="72"/>
                  <a:pt x="8" y="70"/>
                  <a:pt x="8" y="72"/>
                </a:cubicBezTo>
                <a:cubicBezTo>
                  <a:pt x="6" y="73"/>
                  <a:pt x="5" y="71"/>
                  <a:pt x="4" y="73"/>
                </a:cubicBezTo>
                <a:cubicBezTo>
                  <a:pt x="11" y="76"/>
                  <a:pt x="11" y="76"/>
                  <a:pt x="11" y="76"/>
                </a:cubicBezTo>
                <a:cubicBezTo>
                  <a:pt x="10" y="78"/>
                  <a:pt x="9" y="77"/>
                  <a:pt x="7" y="77"/>
                </a:cubicBezTo>
                <a:cubicBezTo>
                  <a:pt x="7" y="77"/>
                  <a:pt x="7" y="77"/>
                  <a:pt x="7" y="77"/>
                </a:cubicBezTo>
                <a:cubicBezTo>
                  <a:pt x="6" y="78"/>
                  <a:pt x="7" y="79"/>
                  <a:pt x="6" y="80"/>
                </a:cubicBezTo>
                <a:cubicBezTo>
                  <a:pt x="7" y="81"/>
                  <a:pt x="7" y="81"/>
                  <a:pt x="7" y="81"/>
                </a:cubicBezTo>
                <a:cubicBezTo>
                  <a:pt x="6" y="82"/>
                  <a:pt x="3" y="80"/>
                  <a:pt x="4" y="83"/>
                </a:cubicBezTo>
                <a:cubicBezTo>
                  <a:pt x="5" y="84"/>
                  <a:pt x="7" y="84"/>
                  <a:pt x="9" y="85"/>
                </a:cubicBezTo>
                <a:cubicBezTo>
                  <a:pt x="7" y="85"/>
                  <a:pt x="7" y="89"/>
                  <a:pt x="4" y="88"/>
                </a:cubicBezTo>
                <a:cubicBezTo>
                  <a:pt x="5" y="90"/>
                  <a:pt x="7" y="89"/>
                  <a:pt x="8" y="91"/>
                </a:cubicBezTo>
                <a:cubicBezTo>
                  <a:pt x="7" y="91"/>
                  <a:pt x="6" y="92"/>
                  <a:pt x="5" y="92"/>
                </a:cubicBezTo>
                <a:cubicBezTo>
                  <a:pt x="6" y="93"/>
                  <a:pt x="6" y="93"/>
                  <a:pt x="6" y="93"/>
                </a:cubicBezTo>
                <a:cubicBezTo>
                  <a:pt x="5" y="93"/>
                  <a:pt x="5" y="94"/>
                  <a:pt x="5" y="94"/>
                </a:cubicBezTo>
                <a:cubicBezTo>
                  <a:pt x="5" y="96"/>
                  <a:pt x="7" y="94"/>
                  <a:pt x="7" y="97"/>
                </a:cubicBezTo>
                <a:cubicBezTo>
                  <a:pt x="6" y="98"/>
                  <a:pt x="6" y="97"/>
                  <a:pt x="5" y="98"/>
                </a:cubicBezTo>
                <a:cubicBezTo>
                  <a:pt x="6" y="100"/>
                  <a:pt x="6" y="100"/>
                  <a:pt x="6" y="100"/>
                </a:cubicBezTo>
                <a:cubicBezTo>
                  <a:pt x="5" y="100"/>
                  <a:pt x="4" y="101"/>
                  <a:pt x="4" y="103"/>
                </a:cubicBezTo>
                <a:cubicBezTo>
                  <a:pt x="5" y="104"/>
                  <a:pt x="6" y="104"/>
                  <a:pt x="7" y="106"/>
                </a:cubicBezTo>
                <a:cubicBezTo>
                  <a:pt x="6" y="107"/>
                  <a:pt x="5" y="106"/>
                  <a:pt x="5" y="106"/>
                </a:cubicBezTo>
                <a:cubicBezTo>
                  <a:pt x="7" y="108"/>
                  <a:pt x="7" y="108"/>
                  <a:pt x="7" y="108"/>
                </a:cubicBezTo>
                <a:cubicBezTo>
                  <a:pt x="6" y="110"/>
                  <a:pt x="4" y="109"/>
                  <a:pt x="3" y="110"/>
                </a:cubicBezTo>
                <a:cubicBezTo>
                  <a:pt x="4" y="112"/>
                  <a:pt x="7" y="110"/>
                  <a:pt x="8" y="113"/>
                </a:cubicBezTo>
                <a:cubicBezTo>
                  <a:pt x="7" y="115"/>
                  <a:pt x="6" y="114"/>
                  <a:pt x="5" y="114"/>
                </a:cubicBezTo>
                <a:cubicBezTo>
                  <a:pt x="7" y="115"/>
                  <a:pt x="6" y="118"/>
                  <a:pt x="5" y="119"/>
                </a:cubicBezTo>
                <a:cubicBezTo>
                  <a:pt x="5" y="119"/>
                  <a:pt x="6" y="119"/>
                  <a:pt x="7" y="120"/>
                </a:cubicBezTo>
                <a:cubicBezTo>
                  <a:pt x="6" y="121"/>
                  <a:pt x="7" y="123"/>
                  <a:pt x="6" y="124"/>
                </a:cubicBezTo>
                <a:cubicBezTo>
                  <a:pt x="10" y="131"/>
                  <a:pt x="17" y="129"/>
                  <a:pt x="22" y="132"/>
                </a:cubicBezTo>
                <a:cubicBezTo>
                  <a:pt x="69" y="134"/>
                  <a:pt x="69" y="134"/>
                  <a:pt x="69" y="134"/>
                </a:cubicBezTo>
                <a:cubicBezTo>
                  <a:pt x="163" y="135"/>
                  <a:pt x="163" y="135"/>
                  <a:pt x="163" y="135"/>
                </a:cubicBezTo>
                <a:cubicBezTo>
                  <a:pt x="245" y="137"/>
                  <a:pt x="245" y="137"/>
                  <a:pt x="245" y="137"/>
                </a:cubicBezTo>
                <a:cubicBezTo>
                  <a:pt x="269" y="138"/>
                  <a:pt x="269" y="138"/>
                  <a:pt x="269" y="138"/>
                </a:cubicBezTo>
                <a:cubicBezTo>
                  <a:pt x="335" y="138"/>
                  <a:pt x="335" y="138"/>
                  <a:pt x="335" y="138"/>
                </a:cubicBezTo>
                <a:cubicBezTo>
                  <a:pt x="345" y="137"/>
                  <a:pt x="355" y="137"/>
                  <a:pt x="365" y="135"/>
                </a:cubicBezTo>
                <a:cubicBezTo>
                  <a:pt x="319" y="137"/>
                  <a:pt x="276" y="137"/>
                  <a:pt x="230" y="136"/>
                </a:cubicBezTo>
                <a:cubicBezTo>
                  <a:pt x="131" y="134"/>
                  <a:pt x="131" y="134"/>
                  <a:pt x="131" y="134"/>
                </a:cubicBezTo>
                <a:cubicBezTo>
                  <a:pt x="122" y="135"/>
                  <a:pt x="112" y="135"/>
                  <a:pt x="103" y="133"/>
                </a:cubicBezTo>
                <a:cubicBezTo>
                  <a:pt x="168" y="133"/>
                  <a:pt x="168" y="133"/>
                  <a:pt x="168" y="133"/>
                </a:cubicBezTo>
                <a:cubicBezTo>
                  <a:pt x="170" y="132"/>
                  <a:pt x="174" y="134"/>
                  <a:pt x="176" y="132"/>
                </a:cubicBezTo>
                <a:cubicBezTo>
                  <a:pt x="209" y="132"/>
                  <a:pt x="209" y="132"/>
                  <a:pt x="209" y="132"/>
                </a:cubicBezTo>
                <a:cubicBezTo>
                  <a:pt x="210" y="133"/>
                  <a:pt x="210" y="133"/>
                  <a:pt x="210" y="133"/>
                </a:cubicBezTo>
                <a:cubicBezTo>
                  <a:pt x="218" y="133"/>
                  <a:pt x="228" y="134"/>
                  <a:pt x="236" y="132"/>
                </a:cubicBezTo>
                <a:cubicBezTo>
                  <a:pt x="301" y="133"/>
                  <a:pt x="301" y="133"/>
                  <a:pt x="301" y="133"/>
                </a:cubicBezTo>
                <a:cubicBezTo>
                  <a:pt x="322" y="130"/>
                  <a:pt x="344" y="136"/>
                  <a:pt x="367" y="133"/>
                </a:cubicBezTo>
                <a:cubicBezTo>
                  <a:pt x="378" y="131"/>
                  <a:pt x="389" y="131"/>
                  <a:pt x="399" y="130"/>
                </a:cubicBezTo>
                <a:cubicBezTo>
                  <a:pt x="400" y="128"/>
                  <a:pt x="402" y="129"/>
                  <a:pt x="403" y="128"/>
                </a:cubicBezTo>
                <a:cubicBezTo>
                  <a:pt x="394" y="127"/>
                  <a:pt x="386" y="124"/>
                  <a:pt x="377" y="124"/>
                </a:cubicBezTo>
                <a:cubicBezTo>
                  <a:pt x="383" y="123"/>
                  <a:pt x="388" y="121"/>
                  <a:pt x="393" y="123"/>
                </a:cubicBezTo>
                <a:cubicBezTo>
                  <a:pt x="396" y="121"/>
                  <a:pt x="400" y="121"/>
                  <a:pt x="403" y="121"/>
                </a:cubicBezTo>
                <a:cubicBezTo>
                  <a:pt x="403" y="121"/>
                  <a:pt x="403" y="120"/>
                  <a:pt x="403" y="120"/>
                </a:cubicBezTo>
                <a:cubicBezTo>
                  <a:pt x="400" y="119"/>
                  <a:pt x="395" y="118"/>
                  <a:pt x="392" y="116"/>
                </a:cubicBezTo>
                <a:cubicBezTo>
                  <a:pt x="395" y="114"/>
                  <a:pt x="398" y="117"/>
                  <a:pt x="402" y="116"/>
                </a:cubicBezTo>
                <a:cubicBezTo>
                  <a:pt x="398" y="114"/>
                  <a:pt x="393" y="114"/>
                  <a:pt x="388" y="113"/>
                </a:cubicBezTo>
                <a:cubicBezTo>
                  <a:pt x="387" y="111"/>
                  <a:pt x="387" y="111"/>
                  <a:pt x="387" y="111"/>
                </a:cubicBezTo>
                <a:cubicBezTo>
                  <a:pt x="388" y="109"/>
                  <a:pt x="390" y="112"/>
                  <a:pt x="392" y="111"/>
                </a:cubicBezTo>
                <a:cubicBezTo>
                  <a:pt x="390" y="109"/>
                  <a:pt x="385" y="111"/>
                  <a:pt x="382" y="109"/>
                </a:cubicBezTo>
                <a:cubicBezTo>
                  <a:pt x="389" y="107"/>
                  <a:pt x="396" y="111"/>
                  <a:pt x="402" y="107"/>
                </a:cubicBezTo>
                <a:cubicBezTo>
                  <a:pt x="401" y="106"/>
                  <a:pt x="401" y="106"/>
                  <a:pt x="401" y="106"/>
                </a:cubicBezTo>
                <a:cubicBezTo>
                  <a:pt x="403" y="106"/>
                  <a:pt x="401" y="104"/>
                  <a:pt x="401" y="102"/>
                </a:cubicBezTo>
                <a:cubicBezTo>
                  <a:pt x="399" y="101"/>
                  <a:pt x="403" y="98"/>
                  <a:pt x="400" y="98"/>
                </a:cubicBezTo>
                <a:cubicBezTo>
                  <a:pt x="401" y="97"/>
                  <a:pt x="402" y="97"/>
                  <a:pt x="401" y="95"/>
                </a:cubicBezTo>
                <a:cubicBezTo>
                  <a:pt x="398" y="94"/>
                  <a:pt x="396" y="91"/>
                  <a:pt x="393" y="89"/>
                </a:cubicBezTo>
                <a:cubicBezTo>
                  <a:pt x="400" y="88"/>
                  <a:pt x="400" y="88"/>
                  <a:pt x="400" y="88"/>
                </a:cubicBezTo>
                <a:cubicBezTo>
                  <a:pt x="399" y="86"/>
                  <a:pt x="395" y="87"/>
                  <a:pt x="393" y="85"/>
                </a:cubicBezTo>
                <a:cubicBezTo>
                  <a:pt x="394" y="82"/>
                  <a:pt x="398" y="84"/>
                  <a:pt x="400" y="84"/>
                </a:cubicBezTo>
                <a:cubicBezTo>
                  <a:pt x="398" y="81"/>
                  <a:pt x="395" y="83"/>
                  <a:pt x="393" y="80"/>
                </a:cubicBezTo>
                <a:cubicBezTo>
                  <a:pt x="396" y="79"/>
                  <a:pt x="401" y="81"/>
                  <a:pt x="403" y="78"/>
                </a:cubicBezTo>
                <a:cubicBezTo>
                  <a:pt x="399" y="75"/>
                  <a:pt x="399" y="75"/>
                  <a:pt x="399" y="75"/>
                </a:cubicBezTo>
                <a:cubicBezTo>
                  <a:pt x="401" y="73"/>
                  <a:pt x="401" y="73"/>
                  <a:pt x="401" y="73"/>
                </a:cubicBezTo>
                <a:cubicBezTo>
                  <a:pt x="399" y="72"/>
                  <a:pt x="397" y="71"/>
                  <a:pt x="397" y="69"/>
                </a:cubicBezTo>
                <a:cubicBezTo>
                  <a:pt x="399" y="68"/>
                  <a:pt x="401" y="68"/>
                  <a:pt x="403" y="67"/>
                </a:cubicBezTo>
                <a:cubicBezTo>
                  <a:pt x="401" y="63"/>
                  <a:pt x="405" y="55"/>
                  <a:pt x="400" y="52"/>
                </a:cubicBezTo>
                <a:cubicBezTo>
                  <a:pt x="400" y="51"/>
                  <a:pt x="399" y="50"/>
                  <a:pt x="400" y="49"/>
                </a:cubicBezTo>
                <a:cubicBezTo>
                  <a:pt x="401" y="49"/>
                  <a:pt x="401" y="49"/>
                  <a:pt x="401" y="49"/>
                </a:cubicBezTo>
                <a:cubicBezTo>
                  <a:pt x="397" y="47"/>
                  <a:pt x="397" y="47"/>
                  <a:pt x="397" y="47"/>
                </a:cubicBezTo>
                <a:cubicBezTo>
                  <a:pt x="397" y="43"/>
                  <a:pt x="400" y="45"/>
                  <a:pt x="402" y="44"/>
                </a:cubicBezTo>
                <a:cubicBezTo>
                  <a:pt x="397" y="39"/>
                  <a:pt x="389" y="41"/>
                  <a:pt x="383" y="37"/>
                </a:cubicBezTo>
                <a:cubicBezTo>
                  <a:pt x="391" y="36"/>
                  <a:pt x="399" y="40"/>
                  <a:pt x="407" y="38"/>
                </a:cubicBezTo>
                <a:cubicBezTo>
                  <a:pt x="408" y="34"/>
                  <a:pt x="404" y="34"/>
                  <a:pt x="403" y="31"/>
                </a:cubicBezTo>
                <a:cubicBezTo>
                  <a:pt x="400" y="30"/>
                  <a:pt x="397" y="30"/>
                  <a:pt x="395" y="28"/>
                </a:cubicBezTo>
                <a:cubicBezTo>
                  <a:pt x="398" y="27"/>
                  <a:pt x="403" y="29"/>
                  <a:pt x="406" y="29"/>
                </a:cubicBezTo>
                <a:cubicBezTo>
                  <a:pt x="406" y="29"/>
                  <a:pt x="407" y="29"/>
                  <a:pt x="407" y="28"/>
                </a:cubicBezTo>
                <a:cubicBezTo>
                  <a:pt x="404" y="27"/>
                  <a:pt x="409" y="21"/>
                  <a:pt x="404" y="22"/>
                </a:cubicBezTo>
                <a:cubicBezTo>
                  <a:pt x="405" y="17"/>
                  <a:pt x="402" y="15"/>
                  <a:pt x="399" y="14"/>
                </a:cubicBezTo>
                <a:cubicBezTo>
                  <a:pt x="381" y="10"/>
                  <a:pt x="381" y="10"/>
                  <a:pt x="381" y="10"/>
                </a:cubicBezTo>
                <a:cubicBezTo>
                  <a:pt x="295" y="9"/>
                  <a:pt x="295" y="9"/>
                  <a:pt x="295" y="9"/>
                </a:cubicBezTo>
                <a:cubicBezTo>
                  <a:pt x="272" y="10"/>
                  <a:pt x="249" y="10"/>
                  <a:pt x="228" y="7"/>
                </a:cubicBezTo>
                <a:cubicBezTo>
                  <a:pt x="227" y="6"/>
                  <a:pt x="227" y="6"/>
                  <a:pt x="227" y="6"/>
                </a:cubicBezTo>
                <a:cubicBezTo>
                  <a:pt x="214" y="8"/>
                  <a:pt x="203" y="0"/>
                  <a:pt x="191" y="6"/>
                </a:cubicBezTo>
                <a:cubicBezTo>
                  <a:pt x="192" y="6"/>
                  <a:pt x="192" y="6"/>
                  <a:pt x="192" y="6"/>
                </a:cubicBezTo>
                <a:cubicBezTo>
                  <a:pt x="191" y="7"/>
                  <a:pt x="191" y="7"/>
                  <a:pt x="191" y="7"/>
                </a:cubicBezTo>
                <a:cubicBezTo>
                  <a:pt x="179" y="6"/>
                  <a:pt x="167" y="4"/>
                  <a:pt x="154" y="5"/>
                </a:cubicBezTo>
                <a:cubicBezTo>
                  <a:pt x="146" y="5"/>
                  <a:pt x="137" y="7"/>
                  <a:pt x="128" y="6"/>
                </a:cubicBezTo>
                <a:cubicBezTo>
                  <a:pt x="125" y="4"/>
                  <a:pt x="120" y="3"/>
                  <a:pt x="116" y="3"/>
                </a:cubicBezTo>
                <a:cubicBezTo>
                  <a:pt x="111" y="2"/>
                  <a:pt x="106" y="2"/>
                  <a:pt x="101" y="4"/>
                </a:cubicBezTo>
                <a:cubicBezTo>
                  <a:pt x="104" y="6"/>
                  <a:pt x="104" y="6"/>
                  <a:pt x="104" y="6"/>
                </a:cubicBezTo>
                <a:cubicBezTo>
                  <a:pt x="97" y="9"/>
                  <a:pt x="93" y="0"/>
                  <a:pt x="86" y="4"/>
                </a:cubicBezTo>
                <a:cubicBezTo>
                  <a:pt x="84" y="5"/>
                  <a:pt x="84" y="5"/>
                  <a:pt x="84" y="5"/>
                </a:cubicBezTo>
                <a:cubicBezTo>
                  <a:pt x="88" y="8"/>
                  <a:pt x="94" y="6"/>
                  <a:pt x="98" y="8"/>
                </a:cubicBezTo>
                <a:cubicBezTo>
                  <a:pt x="74" y="7"/>
                  <a:pt x="49" y="10"/>
                  <a:pt x="25" y="13"/>
                </a:cubicBezTo>
                <a:cubicBezTo>
                  <a:pt x="17" y="13"/>
                  <a:pt x="7" y="14"/>
                  <a:pt x="2" y="22"/>
                </a:cubicBezTo>
                <a:cubicBezTo>
                  <a:pt x="4" y="23"/>
                  <a:pt x="6" y="20"/>
                  <a:pt x="8" y="23"/>
                </a:cubicBezTo>
                <a:cubicBezTo>
                  <a:pt x="7" y="27"/>
                  <a:pt x="2" y="25"/>
                  <a:pt x="3" y="29"/>
                </a:cubicBezTo>
                <a:cubicBezTo>
                  <a:pt x="0" y="30"/>
                  <a:pt x="0" y="30"/>
                  <a:pt x="0" y="30"/>
                </a:cubicBezTo>
                <a:cubicBezTo>
                  <a:pt x="2" y="34"/>
                  <a:pt x="7" y="30"/>
                  <a:pt x="9" y="34"/>
                </a:cubicBezTo>
                <a:cubicBezTo>
                  <a:pt x="7" y="36"/>
                  <a:pt x="4" y="34"/>
                  <a:pt x="1" y="36"/>
                </a:cubicBezTo>
                <a:close/>
                <a:moveTo>
                  <a:pt x="372" y="36"/>
                </a:moveTo>
                <a:cubicBezTo>
                  <a:pt x="372" y="35"/>
                  <a:pt x="372" y="35"/>
                  <a:pt x="372" y="35"/>
                </a:cubicBezTo>
                <a:cubicBezTo>
                  <a:pt x="374" y="36"/>
                  <a:pt x="376" y="36"/>
                  <a:pt x="379" y="36"/>
                </a:cubicBezTo>
                <a:cubicBezTo>
                  <a:pt x="380" y="38"/>
                  <a:pt x="382" y="38"/>
                  <a:pt x="383" y="38"/>
                </a:cubicBezTo>
                <a:cubicBezTo>
                  <a:pt x="379" y="38"/>
                  <a:pt x="375" y="38"/>
                  <a:pt x="372" y="36"/>
                </a:cubicBezTo>
                <a:close/>
                <a:moveTo>
                  <a:pt x="360" y="14"/>
                </a:moveTo>
                <a:cubicBezTo>
                  <a:pt x="373" y="14"/>
                  <a:pt x="373" y="14"/>
                  <a:pt x="373" y="14"/>
                </a:cubicBezTo>
                <a:cubicBezTo>
                  <a:pt x="383" y="15"/>
                  <a:pt x="383" y="15"/>
                  <a:pt x="383" y="15"/>
                </a:cubicBezTo>
                <a:lnTo>
                  <a:pt x="360" y="14"/>
                </a:lnTo>
                <a:close/>
                <a:moveTo>
                  <a:pt x="315" y="47"/>
                </a:moveTo>
                <a:cubicBezTo>
                  <a:pt x="336" y="47"/>
                  <a:pt x="336" y="47"/>
                  <a:pt x="336" y="47"/>
                </a:cubicBezTo>
                <a:cubicBezTo>
                  <a:pt x="343" y="46"/>
                  <a:pt x="350" y="46"/>
                  <a:pt x="358" y="46"/>
                </a:cubicBezTo>
                <a:cubicBezTo>
                  <a:pt x="336" y="47"/>
                  <a:pt x="336" y="47"/>
                  <a:pt x="336" y="47"/>
                </a:cubicBezTo>
                <a:cubicBezTo>
                  <a:pt x="329" y="47"/>
                  <a:pt x="322" y="47"/>
                  <a:pt x="315" y="47"/>
                </a:cubicBezTo>
                <a:close/>
                <a:moveTo>
                  <a:pt x="107" y="7"/>
                </a:moveTo>
                <a:cubicBezTo>
                  <a:pt x="108" y="6"/>
                  <a:pt x="109" y="7"/>
                  <a:pt x="110" y="8"/>
                </a:cubicBezTo>
                <a:cubicBezTo>
                  <a:pt x="107" y="8"/>
                  <a:pt x="107" y="8"/>
                  <a:pt x="107" y="8"/>
                </a:cubicBezTo>
                <a:lnTo>
                  <a:pt x="107" y="7"/>
                </a:lnTo>
                <a:close/>
              </a:path>
            </a:pathLst>
          </a:custGeom>
          <a:solidFill>
            <a:schemeClr val="accent1"/>
          </a:solidFill>
          <a:ln w="9525">
            <a:noFill/>
            <a:round/>
          </a:ln>
        </p:spPr>
        <p:txBody>
          <a:bodyPr vert="horz" wrap="square" lIns="91440" tIns="45720" rIns="91440" bIns="45720" numCol="1" anchor="ctr"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Bef>
                <a:spcPct val="50000"/>
              </a:spcBef>
            </a:pPr>
            <a:r>
              <a:rPr lang="zh-CN" altLang="en-US" sz="2000" b="1" dirty="0">
                <a:solidFill>
                  <a:schemeClr val="bg1"/>
                </a:solidFill>
                <a:latin typeface="腾祥嘉丽准粗圆简" panose="01010104010101010101" pitchFamily="2" charset="-122"/>
                <a:ea typeface="腾祥嘉丽准粗圆简" panose="01010104010101010101" pitchFamily="2" charset="-122"/>
              </a:rPr>
              <a:t>第</a:t>
            </a:r>
            <a:r>
              <a:rPr lang="en-US" altLang="zh-CN" sz="2000" b="1" dirty="0">
                <a:solidFill>
                  <a:schemeClr val="bg1"/>
                </a:solidFill>
                <a:latin typeface="腾祥嘉丽准粗圆简" panose="01010104010101010101" pitchFamily="2" charset="-122"/>
                <a:ea typeface="腾祥嘉丽准粗圆简" panose="01010104010101010101" pitchFamily="2" charset="-122"/>
              </a:rPr>
              <a:t>5</a:t>
            </a:r>
            <a:r>
              <a:rPr lang="zh-CN" altLang="en-US" sz="2000" b="1" dirty="0">
                <a:solidFill>
                  <a:schemeClr val="bg1"/>
                </a:solidFill>
                <a:latin typeface="腾祥嘉丽准粗圆简" panose="01010104010101010101" pitchFamily="2" charset="-122"/>
                <a:ea typeface="腾祥嘉丽准粗圆简" panose="01010104010101010101" pitchFamily="2" charset="-122"/>
              </a:rPr>
              <a:t>单元 从国共合作到国共对立</a:t>
            </a:r>
            <a:r>
              <a:rPr lang="en-US" altLang="zh-CN" sz="2000" b="1" dirty="0">
                <a:solidFill>
                  <a:schemeClr val="bg1"/>
                </a:solidFill>
                <a:latin typeface="腾祥嘉丽准粗圆简" panose="01010104010101010101" pitchFamily="2" charset="-122"/>
                <a:ea typeface="腾祥嘉丽准粗圆简" panose="01010104010101010101" pitchFamily="2" charset="-122"/>
              </a:rPr>
              <a:t>——</a:t>
            </a:r>
            <a:r>
              <a:rPr lang="zh-CN" altLang="en-US" sz="2000" b="1" dirty="0">
                <a:solidFill>
                  <a:schemeClr val="accent4"/>
                </a:solidFill>
                <a:latin typeface="腾祥嘉丽准粗圆简" panose="01010104010101010101" pitchFamily="2" charset="-122"/>
                <a:ea typeface="腾祥嘉丽准粗圆简" panose="01010104010101010101" pitchFamily="2" charset="-122"/>
              </a:rPr>
              <a:t>知识重难点</a:t>
            </a:r>
            <a:endParaRPr lang="zh-CN" altLang="en-US" sz="2000" b="1" dirty="0">
              <a:solidFill>
                <a:schemeClr val="accent4"/>
              </a:solidFill>
              <a:latin typeface="腾祥嘉丽准粗圆简" panose="01010104010101010101" pitchFamily="2" charset="-122"/>
              <a:ea typeface="腾祥嘉丽准粗圆简" panose="01010104010101010101" pitchFamily="2" charset="-122"/>
            </a:endParaRPr>
          </a:p>
        </p:txBody>
      </p:sp>
      <p:sp>
        <p:nvSpPr>
          <p:cNvPr id="3" name="Freeform 528"/>
          <p:cNvSpPr>
            <a:spLocks noEditPoints="1"/>
          </p:cNvSpPr>
          <p:nvPr/>
        </p:nvSpPr>
        <p:spPr bwMode="auto">
          <a:xfrm>
            <a:off x="0" y="497924"/>
            <a:ext cx="9224280" cy="523316"/>
          </a:xfrm>
          <a:custGeom>
            <a:avLst/>
            <a:gdLst>
              <a:gd name="T0" fmla="*/ 7 w 409"/>
              <a:gd name="T1" fmla="*/ 40 h 138"/>
              <a:gd name="T2" fmla="*/ 5 w 409"/>
              <a:gd name="T3" fmla="*/ 47 h 138"/>
              <a:gd name="T4" fmla="*/ 5 w 409"/>
              <a:gd name="T5" fmla="*/ 51 h 138"/>
              <a:gd name="T6" fmla="*/ 6 w 409"/>
              <a:gd name="T7" fmla="*/ 56 h 138"/>
              <a:gd name="T8" fmla="*/ 3 w 409"/>
              <a:gd name="T9" fmla="*/ 60 h 138"/>
              <a:gd name="T10" fmla="*/ 4 w 409"/>
              <a:gd name="T11" fmla="*/ 67 h 138"/>
              <a:gd name="T12" fmla="*/ 5 w 409"/>
              <a:gd name="T13" fmla="*/ 70 h 138"/>
              <a:gd name="T14" fmla="*/ 11 w 409"/>
              <a:gd name="T15" fmla="*/ 76 h 138"/>
              <a:gd name="T16" fmla="*/ 6 w 409"/>
              <a:gd name="T17" fmla="*/ 80 h 138"/>
              <a:gd name="T18" fmla="*/ 9 w 409"/>
              <a:gd name="T19" fmla="*/ 85 h 138"/>
              <a:gd name="T20" fmla="*/ 5 w 409"/>
              <a:gd name="T21" fmla="*/ 92 h 138"/>
              <a:gd name="T22" fmla="*/ 7 w 409"/>
              <a:gd name="T23" fmla="*/ 97 h 138"/>
              <a:gd name="T24" fmla="*/ 4 w 409"/>
              <a:gd name="T25" fmla="*/ 103 h 138"/>
              <a:gd name="T26" fmla="*/ 7 w 409"/>
              <a:gd name="T27" fmla="*/ 108 h 138"/>
              <a:gd name="T28" fmla="*/ 5 w 409"/>
              <a:gd name="T29" fmla="*/ 114 h 138"/>
              <a:gd name="T30" fmla="*/ 6 w 409"/>
              <a:gd name="T31" fmla="*/ 124 h 138"/>
              <a:gd name="T32" fmla="*/ 163 w 409"/>
              <a:gd name="T33" fmla="*/ 135 h 138"/>
              <a:gd name="T34" fmla="*/ 335 w 409"/>
              <a:gd name="T35" fmla="*/ 138 h 138"/>
              <a:gd name="T36" fmla="*/ 131 w 409"/>
              <a:gd name="T37" fmla="*/ 134 h 138"/>
              <a:gd name="T38" fmla="*/ 176 w 409"/>
              <a:gd name="T39" fmla="*/ 132 h 138"/>
              <a:gd name="T40" fmla="*/ 236 w 409"/>
              <a:gd name="T41" fmla="*/ 132 h 138"/>
              <a:gd name="T42" fmla="*/ 399 w 409"/>
              <a:gd name="T43" fmla="*/ 130 h 138"/>
              <a:gd name="T44" fmla="*/ 393 w 409"/>
              <a:gd name="T45" fmla="*/ 123 h 138"/>
              <a:gd name="T46" fmla="*/ 392 w 409"/>
              <a:gd name="T47" fmla="*/ 116 h 138"/>
              <a:gd name="T48" fmla="*/ 387 w 409"/>
              <a:gd name="T49" fmla="*/ 111 h 138"/>
              <a:gd name="T50" fmla="*/ 402 w 409"/>
              <a:gd name="T51" fmla="*/ 107 h 138"/>
              <a:gd name="T52" fmla="*/ 400 w 409"/>
              <a:gd name="T53" fmla="*/ 98 h 138"/>
              <a:gd name="T54" fmla="*/ 400 w 409"/>
              <a:gd name="T55" fmla="*/ 88 h 138"/>
              <a:gd name="T56" fmla="*/ 393 w 409"/>
              <a:gd name="T57" fmla="*/ 80 h 138"/>
              <a:gd name="T58" fmla="*/ 401 w 409"/>
              <a:gd name="T59" fmla="*/ 73 h 138"/>
              <a:gd name="T60" fmla="*/ 400 w 409"/>
              <a:gd name="T61" fmla="*/ 52 h 138"/>
              <a:gd name="T62" fmla="*/ 397 w 409"/>
              <a:gd name="T63" fmla="*/ 47 h 138"/>
              <a:gd name="T64" fmla="*/ 407 w 409"/>
              <a:gd name="T65" fmla="*/ 38 h 138"/>
              <a:gd name="T66" fmla="*/ 406 w 409"/>
              <a:gd name="T67" fmla="*/ 29 h 138"/>
              <a:gd name="T68" fmla="*/ 399 w 409"/>
              <a:gd name="T69" fmla="*/ 14 h 138"/>
              <a:gd name="T70" fmla="*/ 228 w 409"/>
              <a:gd name="T71" fmla="*/ 7 h 138"/>
              <a:gd name="T72" fmla="*/ 192 w 409"/>
              <a:gd name="T73" fmla="*/ 6 h 138"/>
              <a:gd name="T74" fmla="*/ 128 w 409"/>
              <a:gd name="T75" fmla="*/ 6 h 138"/>
              <a:gd name="T76" fmla="*/ 104 w 409"/>
              <a:gd name="T77" fmla="*/ 6 h 138"/>
              <a:gd name="T78" fmla="*/ 98 w 409"/>
              <a:gd name="T79" fmla="*/ 8 h 138"/>
              <a:gd name="T80" fmla="*/ 8 w 409"/>
              <a:gd name="T81" fmla="*/ 23 h 138"/>
              <a:gd name="T82" fmla="*/ 9 w 409"/>
              <a:gd name="T83" fmla="*/ 34 h 138"/>
              <a:gd name="T84" fmla="*/ 372 w 409"/>
              <a:gd name="T85" fmla="*/ 35 h 138"/>
              <a:gd name="T86" fmla="*/ 372 w 409"/>
              <a:gd name="T87" fmla="*/ 36 h 138"/>
              <a:gd name="T88" fmla="*/ 383 w 409"/>
              <a:gd name="T89" fmla="*/ 15 h 138"/>
              <a:gd name="T90" fmla="*/ 336 w 409"/>
              <a:gd name="T91" fmla="*/ 47 h 138"/>
              <a:gd name="T92" fmla="*/ 315 w 409"/>
              <a:gd name="T93" fmla="*/ 47 h 138"/>
              <a:gd name="T94" fmla="*/ 107 w 409"/>
              <a:gd name="T95" fmla="*/ 8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09" h="138">
                <a:moveTo>
                  <a:pt x="1" y="36"/>
                </a:moveTo>
                <a:cubicBezTo>
                  <a:pt x="3" y="36"/>
                  <a:pt x="6" y="37"/>
                  <a:pt x="7" y="39"/>
                </a:cubicBezTo>
                <a:cubicBezTo>
                  <a:pt x="7" y="40"/>
                  <a:pt x="7" y="40"/>
                  <a:pt x="7" y="40"/>
                </a:cubicBezTo>
                <a:cubicBezTo>
                  <a:pt x="7" y="41"/>
                  <a:pt x="8" y="41"/>
                  <a:pt x="8" y="42"/>
                </a:cubicBezTo>
                <a:cubicBezTo>
                  <a:pt x="7" y="44"/>
                  <a:pt x="4" y="43"/>
                  <a:pt x="2" y="44"/>
                </a:cubicBezTo>
                <a:cubicBezTo>
                  <a:pt x="2" y="47"/>
                  <a:pt x="6" y="44"/>
                  <a:pt x="5" y="47"/>
                </a:cubicBezTo>
                <a:cubicBezTo>
                  <a:pt x="3" y="47"/>
                  <a:pt x="3" y="47"/>
                  <a:pt x="3" y="47"/>
                </a:cubicBezTo>
                <a:cubicBezTo>
                  <a:pt x="4" y="49"/>
                  <a:pt x="8" y="48"/>
                  <a:pt x="9" y="51"/>
                </a:cubicBezTo>
                <a:cubicBezTo>
                  <a:pt x="8" y="52"/>
                  <a:pt x="7" y="51"/>
                  <a:pt x="5" y="51"/>
                </a:cubicBezTo>
                <a:cubicBezTo>
                  <a:pt x="7" y="53"/>
                  <a:pt x="7" y="53"/>
                  <a:pt x="7" y="53"/>
                </a:cubicBezTo>
                <a:cubicBezTo>
                  <a:pt x="6" y="54"/>
                  <a:pt x="6" y="55"/>
                  <a:pt x="5" y="54"/>
                </a:cubicBezTo>
                <a:cubicBezTo>
                  <a:pt x="6" y="56"/>
                  <a:pt x="6" y="56"/>
                  <a:pt x="6" y="56"/>
                </a:cubicBezTo>
                <a:cubicBezTo>
                  <a:pt x="3" y="57"/>
                  <a:pt x="3" y="57"/>
                  <a:pt x="3" y="57"/>
                </a:cubicBezTo>
                <a:cubicBezTo>
                  <a:pt x="5" y="59"/>
                  <a:pt x="5" y="59"/>
                  <a:pt x="5" y="59"/>
                </a:cubicBezTo>
                <a:cubicBezTo>
                  <a:pt x="3" y="60"/>
                  <a:pt x="3" y="60"/>
                  <a:pt x="3" y="60"/>
                </a:cubicBezTo>
                <a:cubicBezTo>
                  <a:pt x="6" y="61"/>
                  <a:pt x="9" y="62"/>
                  <a:pt x="11" y="64"/>
                </a:cubicBezTo>
                <a:cubicBezTo>
                  <a:pt x="4" y="65"/>
                  <a:pt x="4" y="65"/>
                  <a:pt x="4" y="65"/>
                </a:cubicBezTo>
                <a:cubicBezTo>
                  <a:pt x="4" y="66"/>
                  <a:pt x="4" y="67"/>
                  <a:pt x="4" y="67"/>
                </a:cubicBezTo>
                <a:cubicBezTo>
                  <a:pt x="3" y="67"/>
                  <a:pt x="3" y="67"/>
                  <a:pt x="3" y="67"/>
                </a:cubicBezTo>
                <a:cubicBezTo>
                  <a:pt x="4" y="68"/>
                  <a:pt x="7" y="68"/>
                  <a:pt x="9" y="69"/>
                </a:cubicBezTo>
                <a:cubicBezTo>
                  <a:pt x="7" y="70"/>
                  <a:pt x="5" y="69"/>
                  <a:pt x="5" y="70"/>
                </a:cubicBezTo>
                <a:cubicBezTo>
                  <a:pt x="6" y="72"/>
                  <a:pt x="8" y="70"/>
                  <a:pt x="8" y="72"/>
                </a:cubicBezTo>
                <a:cubicBezTo>
                  <a:pt x="6" y="73"/>
                  <a:pt x="5" y="71"/>
                  <a:pt x="4" y="73"/>
                </a:cubicBezTo>
                <a:cubicBezTo>
                  <a:pt x="11" y="76"/>
                  <a:pt x="11" y="76"/>
                  <a:pt x="11" y="76"/>
                </a:cubicBezTo>
                <a:cubicBezTo>
                  <a:pt x="10" y="78"/>
                  <a:pt x="9" y="77"/>
                  <a:pt x="7" y="77"/>
                </a:cubicBezTo>
                <a:cubicBezTo>
                  <a:pt x="7" y="77"/>
                  <a:pt x="7" y="77"/>
                  <a:pt x="7" y="77"/>
                </a:cubicBezTo>
                <a:cubicBezTo>
                  <a:pt x="6" y="78"/>
                  <a:pt x="7" y="79"/>
                  <a:pt x="6" y="80"/>
                </a:cubicBezTo>
                <a:cubicBezTo>
                  <a:pt x="7" y="81"/>
                  <a:pt x="7" y="81"/>
                  <a:pt x="7" y="81"/>
                </a:cubicBezTo>
                <a:cubicBezTo>
                  <a:pt x="6" y="82"/>
                  <a:pt x="3" y="80"/>
                  <a:pt x="4" y="83"/>
                </a:cubicBezTo>
                <a:cubicBezTo>
                  <a:pt x="5" y="84"/>
                  <a:pt x="7" y="84"/>
                  <a:pt x="9" y="85"/>
                </a:cubicBezTo>
                <a:cubicBezTo>
                  <a:pt x="7" y="85"/>
                  <a:pt x="7" y="89"/>
                  <a:pt x="4" y="88"/>
                </a:cubicBezTo>
                <a:cubicBezTo>
                  <a:pt x="5" y="90"/>
                  <a:pt x="7" y="89"/>
                  <a:pt x="8" y="91"/>
                </a:cubicBezTo>
                <a:cubicBezTo>
                  <a:pt x="7" y="91"/>
                  <a:pt x="6" y="92"/>
                  <a:pt x="5" y="92"/>
                </a:cubicBezTo>
                <a:cubicBezTo>
                  <a:pt x="6" y="93"/>
                  <a:pt x="6" y="93"/>
                  <a:pt x="6" y="93"/>
                </a:cubicBezTo>
                <a:cubicBezTo>
                  <a:pt x="5" y="93"/>
                  <a:pt x="5" y="94"/>
                  <a:pt x="5" y="94"/>
                </a:cubicBezTo>
                <a:cubicBezTo>
                  <a:pt x="5" y="96"/>
                  <a:pt x="7" y="94"/>
                  <a:pt x="7" y="97"/>
                </a:cubicBezTo>
                <a:cubicBezTo>
                  <a:pt x="6" y="98"/>
                  <a:pt x="6" y="97"/>
                  <a:pt x="5" y="98"/>
                </a:cubicBezTo>
                <a:cubicBezTo>
                  <a:pt x="6" y="100"/>
                  <a:pt x="6" y="100"/>
                  <a:pt x="6" y="100"/>
                </a:cubicBezTo>
                <a:cubicBezTo>
                  <a:pt x="5" y="100"/>
                  <a:pt x="4" y="101"/>
                  <a:pt x="4" y="103"/>
                </a:cubicBezTo>
                <a:cubicBezTo>
                  <a:pt x="5" y="104"/>
                  <a:pt x="6" y="104"/>
                  <a:pt x="7" y="106"/>
                </a:cubicBezTo>
                <a:cubicBezTo>
                  <a:pt x="6" y="107"/>
                  <a:pt x="5" y="106"/>
                  <a:pt x="5" y="106"/>
                </a:cubicBezTo>
                <a:cubicBezTo>
                  <a:pt x="7" y="108"/>
                  <a:pt x="7" y="108"/>
                  <a:pt x="7" y="108"/>
                </a:cubicBezTo>
                <a:cubicBezTo>
                  <a:pt x="6" y="110"/>
                  <a:pt x="4" y="109"/>
                  <a:pt x="3" y="110"/>
                </a:cubicBezTo>
                <a:cubicBezTo>
                  <a:pt x="4" y="112"/>
                  <a:pt x="7" y="110"/>
                  <a:pt x="8" y="113"/>
                </a:cubicBezTo>
                <a:cubicBezTo>
                  <a:pt x="7" y="115"/>
                  <a:pt x="6" y="114"/>
                  <a:pt x="5" y="114"/>
                </a:cubicBezTo>
                <a:cubicBezTo>
                  <a:pt x="7" y="115"/>
                  <a:pt x="6" y="118"/>
                  <a:pt x="5" y="119"/>
                </a:cubicBezTo>
                <a:cubicBezTo>
                  <a:pt x="5" y="119"/>
                  <a:pt x="6" y="119"/>
                  <a:pt x="7" y="120"/>
                </a:cubicBezTo>
                <a:cubicBezTo>
                  <a:pt x="6" y="121"/>
                  <a:pt x="7" y="123"/>
                  <a:pt x="6" y="124"/>
                </a:cubicBezTo>
                <a:cubicBezTo>
                  <a:pt x="10" y="131"/>
                  <a:pt x="17" y="129"/>
                  <a:pt x="22" y="132"/>
                </a:cubicBezTo>
                <a:cubicBezTo>
                  <a:pt x="69" y="134"/>
                  <a:pt x="69" y="134"/>
                  <a:pt x="69" y="134"/>
                </a:cubicBezTo>
                <a:cubicBezTo>
                  <a:pt x="163" y="135"/>
                  <a:pt x="163" y="135"/>
                  <a:pt x="163" y="135"/>
                </a:cubicBezTo>
                <a:cubicBezTo>
                  <a:pt x="245" y="137"/>
                  <a:pt x="245" y="137"/>
                  <a:pt x="245" y="137"/>
                </a:cubicBezTo>
                <a:cubicBezTo>
                  <a:pt x="269" y="138"/>
                  <a:pt x="269" y="138"/>
                  <a:pt x="269" y="138"/>
                </a:cubicBezTo>
                <a:cubicBezTo>
                  <a:pt x="335" y="138"/>
                  <a:pt x="335" y="138"/>
                  <a:pt x="335" y="138"/>
                </a:cubicBezTo>
                <a:cubicBezTo>
                  <a:pt x="345" y="137"/>
                  <a:pt x="355" y="137"/>
                  <a:pt x="365" y="135"/>
                </a:cubicBezTo>
                <a:cubicBezTo>
                  <a:pt x="319" y="137"/>
                  <a:pt x="276" y="137"/>
                  <a:pt x="230" y="136"/>
                </a:cubicBezTo>
                <a:cubicBezTo>
                  <a:pt x="131" y="134"/>
                  <a:pt x="131" y="134"/>
                  <a:pt x="131" y="134"/>
                </a:cubicBezTo>
                <a:cubicBezTo>
                  <a:pt x="122" y="135"/>
                  <a:pt x="112" y="135"/>
                  <a:pt x="103" y="133"/>
                </a:cubicBezTo>
                <a:cubicBezTo>
                  <a:pt x="168" y="133"/>
                  <a:pt x="168" y="133"/>
                  <a:pt x="168" y="133"/>
                </a:cubicBezTo>
                <a:cubicBezTo>
                  <a:pt x="170" y="132"/>
                  <a:pt x="174" y="134"/>
                  <a:pt x="176" y="132"/>
                </a:cubicBezTo>
                <a:cubicBezTo>
                  <a:pt x="209" y="132"/>
                  <a:pt x="209" y="132"/>
                  <a:pt x="209" y="132"/>
                </a:cubicBezTo>
                <a:cubicBezTo>
                  <a:pt x="210" y="133"/>
                  <a:pt x="210" y="133"/>
                  <a:pt x="210" y="133"/>
                </a:cubicBezTo>
                <a:cubicBezTo>
                  <a:pt x="218" y="133"/>
                  <a:pt x="228" y="134"/>
                  <a:pt x="236" y="132"/>
                </a:cubicBezTo>
                <a:cubicBezTo>
                  <a:pt x="301" y="133"/>
                  <a:pt x="301" y="133"/>
                  <a:pt x="301" y="133"/>
                </a:cubicBezTo>
                <a:cubicBezTo>
                  <a:pt x="322" y="130"/>
                  <a:pt x="344" y="136"/>
                  <a:pt x="367" y="133"/>
                </a:cubicBezTo>
                <a:cubicBezTo>
                  <a:pt x="378" y="131"/>
                  <a:pt x="389" y="131"/>
                  <a:pt x="399" y="130"/>
                </a:cubicBezTo>
                <a:cubicBezTo>
                  <a:pt x="400" y="128"/>
                  <a:pt x="402" y="129"/>
                  <a:pt x="403" y="128"/>
                </a:cubicBezTo>
                <a:cubicBezTo>
                  <a:pt x="394" y="127"/>
                  <a:pt x="386" y="124"/>
                  <a:pt x="377" y="124"/>
                </a:cubicBezTo>
                <a:cubicBezTo>
                  <a:pt x="383" y="123"/>
                  <a:pt x="388" y="121"/>
                  <a:pt x="393" y="123"/>
                </a:cubicBezTo>
                <a:cubicBezTo>
                  <a:pt x="396" y="121"/>
                  <a:pt x="400" y="121"/>
                  <a:pt x="403" y="121"/>
                </a:cubicBezTo>
                <a:cubicBezTo>
                  <a:pt x="403" y="121"/>
                  <a:pt x="403" y="120"/>
                  <a:pt x="403" y="120"/>
                </a:cubicBezTo>
                <a:cubicBezTo>
                  <a:pt x="400" y="119"/>
                  <a:pt x="395" y="118"/>
                  <a:pt x="392" y="116"/>
                </a:cubicBezTo>
                <a:cubicBezTo>
                  <a:pt x="395" y="114"/>
                  <a:pt x="398" y="117"/>
                  <a:pt x="402" y="116"/>
                </a:cubicBezTo>
                <a:cubicBezTo>
                  <a:pt x="398" y="114"/>
                  <a:pt x="393" y="114"/>
                  <a:pt x="388" y="113"/>
                </a:cubicBezTo>
                <a:cubicBezTo>
                  <a:pt x="387" y="111"/>
                  <a:pt x="387" y="111"/>
                  <a:pt x="387" y="111"/>
                </a:cubicBezTo>
                <a:cubicBezTo>
                  <a:pt x="388" y="109"/>
                  <a:pt x="390" y="112"/>
                  <a:pt x="392" y="111"/>
                </a:cubicBezTo>
                <a:cubicBezTo>
                  <a:pt x="390" y="109"/>
                  <a:pt x="385" y="111"/>
                  <a:pt x="382" y="109"/>
                </a:cubicBezTo>
                <a:cubicBezTo>
                  <a:pt x="389" y="107"/>
                  <a:pt x="396" y="111"/>
                  <a:pt x="402" y="107"/>
                </a:cubicBezTo>
                <a:cubicBezTo>
                  <a:pt x="401" y="106"/>
                  <a:pt x="401" y="106"/>
                  <a:pt x="401" y="106"/>
                </a:cubicBezTo>
                <a:cubicBezTo>
                  <a:pt x="403" y="106"/>
                  <a:pt x="401" y="104"/>
                  <a:pt x="401" y="102"/>
                </a:cubicBezTo>
                <a:cubicBezTo>
                  <a:pt x="399" y="101"/>
                  <a:pt x="403" y="98"/>
                  <a:pt x="400" y="98"/>
                </a:cubicBezTo>
                <a:cubicBezTo>
                  <a:pt x="401" y="97"/>
                  <a:pt x="402" y="97"/>
                  <a:pt x="401" y="95"/>
                </a:cubicBezTo>
                <a:cubicBezTo>
                  <a:pt x="398" y="94"/>
                  <a:pt x="396" y="91"/>
                  <a:pt x="393" y="89"/>
                </a:cubicBezTo>
                <a:cubicBezTo>
                  <a:pt x="400" y="88"/>
                  <a:pt x="400" y="88"/>
                  <a:pt x="400" y="88"/>
                </a:cubicBezTo>
                <a:cubicBezTo>
                  <a:pt x="399" y="86"/>
                  <a:pt x="395" y="87"/>
                  <a:pt x="393" y="85"/>
                </a:cubicBezTo>
                <a:cubicBezTo>
                  <a:pt x="394" y="82"/>
                  <a:pt x="398" y="84"/>
                  <a:pt x="400" y="84"/>
                </a:cubicBezTo>
                <a:cubicBezTo>
                  <a:pt x="398" y="81"/>
                  <a:pt x="395" y="83"/>
                  <a:pt x="393" y="80"/>
                </a:cubicBezTo>
                <a:cubicBezTo>
                  <a:pt x="396" y="79"/>
                  <a:pt x="401" y="81"/>
                  <a:pt x="403" y="78"/>
                </a:cubicBezTo>
                <a:cubicBezTo>
                  <a:pt x="399" y="75"/>
                  <a:pt x="399" y="75"/>
                  <a:pt x="399" y="75"/>
                </a:cubicBezTo>
                <a:cubicBezTo>
                  <a:pt x="401" y="73"/>
                  <a:pt x="401" y="73"/>
                  <a:pt x="401" y="73"/>
                </a:cubicBezTo>
                <a:cubicBezTo>
                  <a:pt x="399" y="72"/>
                  <a:pt x="397" y="71"/>
                  <a:pt x="397" y="69"/>
                </a:cubicBezTo>
                <a:cubicBezTo>
                  <a:pt x="399" y="68"/>
                  <a:pt x="401" y="68"/>
                  <a:pt x="403" y="67"/>
                </a:cubicBezTo>
                <a:cubicBezTo>
                  <a:pt x="401" y="63"/>
                  <a:pt x="405" y="55"/>
                  <a:pt x="400" y="52"/>
                </a:cubicBezTo>
                <a:cubicBezTo>
                  <a:pt x="400" y="51"/>
                  <a:pt x="399" y="50"/>
                  <a:pt x="400" y="49"/>
                </a:cubicBezTo>
                <a:cubicBezTo>
                  <a:pt x="401" y="49"/>
                  <a:pt x="401" y="49"/>
                  <a:pt x="401" y="49"/>
                </a:cubicBezTo>
                <a:cubicBezTo>
                  <a:pt x="397" y="47"/>
                  <a:pt x="397" y="47"/>
                  <a:pt x="397" y="47"/>
                </a:cubicBezTo>
                <a:cubicBezTo>
                  <a:pt x="397" y="43"/>
                  <a:pt x="400" y="45"/>
                  <a:pt x="402" y="44"/>
                </a:cubicBezTo>
                <a:cubicBezTo>
                  <a:pt x="397" y="39"/>
                  <a:pt x="389" y="41"/>
                  <a:pt x="383" y="37"/>
                </a:cubicBezTo>
                <a:cubicBezTo>
                  <a:pt x="391" y="36"/>
                  <a:pt x="399" y="40"/>
                  <a:pt x="407" y="38"/>
                </a:cubicBezTo>
                <a:cubicBezTo>
                  <a:pt x="408" y="34"/>
                  <a:pt x="404" y="34"/>
                  <a:pt x="403" y="31"/>
                </a:cubicBezTo>
                <a:cubicBezTo>
                  <a:pt x="400" y="30"/>
                  <a:pt x="397" y="30"/>
                  <a:pt x="395" y="28"/>
                </a:cubicBezTo>
                <a:cubicBezTo>
                  <a:pt x="398" y="27"/>
                  <a:pt x="403" y="29"/>
                  <a:pt x="406" y="29"/>
                </a:cubicBezTo>
                <a:cubicBezTo>
                  <a:pt x="406" y="29"/>
                  <a:pt x="407" y="29"/>
                  <a:pt x="407" y="28"/>
                </a:cubicBezTo>
                <a:cubicBezTo>
                  <a:pt x="404" y="27"/>
                  <a:pt x="409" y="21"/>
                  <a:pt x="404" y="22"/>
                </a:cubicBezTo>
                <a:cubicBezTo>
                  <a:pt x="405" y="17"/>
                  <a:pt x="402" y="15"/>
                  <a:pt x="399" y="14"/>
                </a:cubicBezTo>
                <a:cubicBezTo>
                  <a:pt x="381" y="10"/>
                  <a:pt x="381" y="10"/>
                  <a:pt x="381" y="10"/>
                </a:cubicBezTo>
                <a:cubicBezTo>
                  <a:pt x="295" y="9"/>
                  <a:pt x="295" y="9"/>
                  <a:pt x="295" y="9"/>
                </a:cubicBezTo>
                <a:cubicBezTo>
                  <a:pt x="272" y="10"/>
                  <a:pt x="249" y="10"/>
                  <a:pt x="228" y="7"/>
                </a:cubicBezTo>
                <a:cubicBezTo>
                  <a:pt x="227" y="6"/>
                  <a:pt x="227" y="6"/>
                  <a:pt x="227" y="6"/>
                </a:cubicBezTo>
                <a:cubicBezTo>
                  <a:pt x="214" y="8"/>
                  <a:pt x="203" y="0"/>
                  <a:pt x="191" y="6"/>
                </a:cubicBezTo>
                <a:cubicBezTo>
                  <a:pt x="192" y="6"/>
                  <a:pt x="192" y="6"/>
                  <a:pt x="192" y="6"/>
                </a:cubicBezTo>
                <a:cubicBezTo>
                  <a:pt x="191" y="7"/>
                  <a:pt x="191" y="7"/>
                  <a:pt x="191" y="7"/>
                </a:cubicBezTo>
                <a:cubicBezTo>
                  <a:pt x="179" y="6"/>
                  <a:pt x="167" y="4"/>
                  <a:pt x="154" y="5"/>
                </a:cubicBezTo>
                <a:cubicBezTo>
                  <a:pt x="146" y="5"/>
                  <a:pt x="137" y="7"/>
                  <a:pt x="128" y="6"/>
                </a:cubicBezTo>
                <a:cubicBezTo>
                  <a:pt x="125" y="4"/>
                  <a:pt x="120" y="3"/>
                  <a:pt x="116" y="3"/>
                </a:cubicBezTo>
                <a:cubicBezTo>
                  <a:pt x="111" y="2"/>
                  <a:pt x="106" y="2"/>
                  <a:pt x="101" y="4"/>
                </a:cubicBezTo>
                <a:cubicBezTo>
                  <a:pt x="104" y="6"/>
                  <a:pt x="104" y="6"/>
                  <a:pt x="104" y="6"/>
                </a:cubicBezTo>
                <a:cubicBezTo>
                  <a:pt x="97" y="9"/>
                  <a:pt x="93" y="0"/>
                  <a:pt x="86" y="4"/>
                </a:cubicBezTo>
                <a:cubicBezTo>
                  <a:pt x="84" y="5"/>
                  <a:pt x="84" y="5"/>
                  <a:pt x="84" y="5"/>
                </a:cubicBezTo>
                <a:cubicBezTo>
                  <a:pt x="88" y="8"/>
                  <a:pt x="94" y="6"/>
                  <a:pt x="98" y="8"/>
                </a:cubicBezTo>
                <a:cubicBezTo>
                  <a:pt x="74" y="7"/>
                  <a:pt x="49" y="10"/>
                  <a:pt x="25" y="13"/>
                </a:cubicBezTo>
                <a:cubicBezTo>
                  <a:pt x="17" y="13"/>
                  <a:pt x="7" y="14"/>
                  <a:pt x="2" y="22"/>
                </a:cubicBezTo>
                <a:cubicBezTo>
                  <a:pt x="4" y="23"/>
                  <a:pt x="6" y="20"/>
                  <a:pt x="8" y="23"/>
                </a:cubicBezTo>
                <a:cubicBezTo>
                  <a:pt x="7" y="27"/>
                  <a:pt x="2" y="25"/>
                  <a:pt x="3" y="29"/>
                </a:cubicBezTo>
                <a:cubicBezTo>
                  <a:pt x="0" y="30"/>
                  <a:pt x="0" y="30"/>
                  <a:pt x="0" y="30"/>
                </a:cubicBezTo>
                <a:cubicBezTo>
                  <a:pt x="2" y="34"/>
                  <a:pt x="7" y="30"/>
                  <a:pt x="9" y="34"/>
                </a:cubicBezTo>
                <a:cubicBezTo>
                  <a:pt x="7" y="36"/>
                  <a:pt x="4" y="34"/>
                  <a:pt x="1" y="36"/>
                </a:cubicBezTo>
                <a:close/>
                <a:moveTo>
                  <a:pt x="372" y="36"/>
                </a:moveTo>
                <a:cubicBezTo>
                  <a:pt x="372" y="35"/>
                  <a:pt x="372" y="35"/>
                  <a:pt x="372" y="35"/>
                </a:cubicBezTo>
                <a:cubicBezTo>
                  <a:pt x="374" y="36"/>
                  <a:pt x="376" y="36"/>
                  <a:pt x="379" y="36"/>
                </a:cubicBezTo>
                <a:cubicBezTo>
                  <a:pt x="380" y="38"/>
                  <a:pt x="382" y="38"/>
                  <a:pt x="383" y="38"/>
                </a:cubicBezTo>
                <a:cubicBezTo>
                  <a:pt x="379" y="38"/>
                  <a:pt x="375" y="38"/>
                  <a:pt x="372" y="36"/>
                </a:cubicBezTo>
                <a:close/>
                <a:moveTo>
                  <a:pt x="360" y="14"/>
                </a:moveTo>
                <a:cubicBezTo>
                  <a:pt x="373" y="14"/>
                  <a:pt x="373" y="14"/>
                  <a:pt x="373" y="14"/>
                </a:cubicBezTo>
                <a:cubicBezTo>
                  <a:pt x="383" y="15"/>
                  <a:pt x="383" y="15"/>
                  <a:pt x="383" y="15"/>
                </a:cubicBezTo>
                <a:lnTo>
                  <a:pt x="360" y="14"/>
                </a:lnTo>
                <a:close/>
                <a:moveTo>
                  <a:pt x="315" y="47"/>
                </a:moveTo>
                <a:cubicBezTo>
                  <a:pt x="336" y="47"/>
                  <a:pt x="336" y="47"/>
                  <a:pt x="336" y="47"/>
                </a:cubicBezTo>
                <a:cubicBezTo>
                  <a:pt x="343" y="46"/>
                  <a:pt x="350" y="46"/>
                  <a:pt x="358" y="46"/>
                </a:cubicBezTo>
                <a:cubicBezTo>
                  <a:pt x="336" y="47"/>
                  <a:pt x="336" y="47"/>
                  <a:pt x="336" y="47"/>
                </a:cubicBezTo>
                <a:cubicBezTo>
                  <a:pt x="329" y="47"/>
                  <a:pt x="322" y="47"/>
                  <a:pt x="315" y="47"/>
                </a:cubicBezTo>
                <a:close/>
                <a:moveTo>
                  <a:pt x="107" y="7"/>
                </a:moveTo>
                <a:cubicBezTo>
                  <a:pt x="108" y="6"/>
                  <a:pt x="109" y="7"/>
                  <a:pt x="110" y="8"/>
                </a:cubicBezTo>
                <a:cubicBezTo>
                  <a:pt x="107" y="8"/>
                  <a:pt x="107" y="8"/>
                  <a:pt x="107" y="8"/>
                </a:cubicBezTo>
                <a:lnTo>
                  <a:pt x="107" y="7"/>
                </a:lnTo>
                <a:close/>
              </a:path>
            </a:pathLst>
          </a:custGeom>
          <a:solidFill>
            <a:srgbClr val="C00000"/>
          </a:solidFill>
          <a:ln w="9525">
            <a:noFill/>
            <a:round/>
          </a:ln>
        </p:spPr>
        <p:txBody>
          <a:bodyPr vert="horz" wrap="square" lIns="91440" tIns="45720" rIns="91440" bIns="45720" numCol="1" anchor="ctr"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Bef>
                <a:spcPct val="50000"/>
              </a:spcBef>
            </a:pPr>
            <a:r>
              <a:rPr lang="zh-CN" altLang="en-US" sz="2400" b="1" dirty="0">
                <a:solidFill>
                  <a:schemeClr val="bg1"/>
                </a:solidFill>
                <a:latin typeface="腾祥嘉丽准粗圆简" panose="01010104010101010101" pitchFamily="2" charset="-122"/>
                <a:ea typeface="腾祥嘉丽准粗圆简" panose="01010104010101010101" pitchFamily="2" charset="-122"/>
              </a:rPr>
              <a:t>考点二：毛泽东开辟井冈山道路（</a:t>
            </a:r>
            <a:r>
              <a:rPr lang="zh-CN" altLang="en-US" sz="2400" b="1" dirty="0">
                <a:solidFill>
                  <a:schemeClr val="accent4"/>
                </a:solidFill>
                <a:latin typeface="腾祥嘉丽准粗圆简" panose="01010104010101010101" pitchFamily="2" charset="-122"/>
                <a:ea typeface="腾祥嘉丽准粗圆简" panose="01010104010101010101" pitchFamily="2" charset="-122"/>
              </a:rPr>
              <a:t>农村包围城市，武装夺取政权</a:t>
            </a:r>
            <a:r>
              <a:rPr lang="zh-CN" altLang="en-US" sz="2400" b="1" dirty="0">
                <a:solidFill>
                  <a:schemeClr val="bg1"/>
                </a:solidFill>
                <a:latin typeface="腾祥嘉丽准粗圆简" panose="01010104010101010101" pitchFamily="2" charset="-122"/>
                <a:ea typeface="腾祥嘉丽准粗圆简" panose="01010104010101010101" pitchFamily="2" charset="-122"/>
              </a:rPr>
              <a:t>）</a:t>
            </a:r>
            <a:endParaRPr lang="zh-CN" altLang="en-US" sz="2400" b="1" dirty="0">
              <a:solidFill>
                <a:schemeClr val="bg1"/>
              </a:solidFill>
              <a:latin typeface="腾祥嘉丽准粗圆简" panose="01010104010101010101" pitchFamily="2" charset="-122"/>
              <a:ea typeface="腾祥嘉丽准粗圆简" panose="01010104010101010101" pitchFamily="2" charset="-122"/>
            </a:endParaRPr>
          </a:p>
        </p:txBody>
      </p:sp>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9486492" y="416872"/>
            <a:ext cx="620518" cy="620518"/>
          </a:xfrm>
          <a:prstGeom prst="rect">
            <a:avLst/>
          </a:prstGeom>
        </p:spPr>
      </p:pic>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127056" y="429363"/>
            <a:ext cx="620518" cy="620518"/>
          </a:xfrm>
          <a:prstGeom prst="rect">
            <a:avLst/>
          </a:prstGeom>
        </p:spPr>
      </p:pic>
      <p:sp>
        <p:nvSpPr>
          <p:cNvPr id="6" name="文本框 5"/>
          <p:cNvSpPr txBox="1"/>
          <p:nvPr/>
        </p:nvSpPr>
        <p:spPr>
          <a:xfrm>
            <a:off x="118291" y="1037390"/>
            <a:ext cx="7290017" cy="5680273"/>
          </a:xfrm>
          <a:prstGeom prst="rect">
            <a:avLst/>
          </a:prstGeom>
          <a:noFill/>
        </p:spPr>
        <p:txBody>
          <a:bodyPr wrap="square">
            <a:spAutoFit/>
          </a:bodyPr>
          <a:lstStyle/>
          <a:p>
            <a:pPr>
              <a:lnSpc>
                <a:spcPct val="150000"/>
              </a:lnSpc>
            </a:pPr>
            <a:r>
              <a:rPr lang="zh-CN" altLang="en-US" sz="2400" dirty="0">
                <a:latin typeface="二字元煜臣拙宋简" panose="02010604000000000000" pitchFamily="2" charset="-122"/>
                <a:ea typeface="二字元煜臣拙宋简" panose="02010604000000000000" pitchFamily="2" charset="-122"/>
              </a:rPr>
              <a:t>（三）思想问题</a:t>
            </a:r>
            <a:endParaRPr lang="en-US" altLang="zh-CN" sz="2400" dirty="0">
              <a:latin typeface="二字元煜臣拙宋简" panose="02010604000000000000" pitchFamily="2" charset="-122"/>
              <a:ea typeface="二字元煜臣拙宋简" panose="02010604000000000000" pitchFamily="2" charset="-122"/>
            </a:endParaRPr>
          </a:p>
          <a:p>
            <a:pPr marL="457200" indent="-457200">
              <a:lnSpc>
                <a:spcPct val="150000"/>
              </a:lnSpc>
              <a:buAutoNum type="arabicPeriod"/>
            </a:pPr>
            <a:r>
              <a:rPr lang="zh-CN" altLang="en-US" sz="2000" dirty="0">
                <a:highlight>
                  <a:srgbClr val="FFFF00"/>
                </a:highlight>
                <a:latin typeface="二字元煜臣拙宋简" panose="02010604000000000000" pitchFamily="2" charset="-122"/>
                <a:ea typeface="二字元煜臣拙宋简" panose="02010604000000000000" pitchFamily="2" charset="-122"/>
              </a:rPr>
              <a:t>古田会议</a:t>
            </a:r>
            <a:endParaRPr lang="en-US" altLang="zh-CN" sz="2000" dirty="0">
              <a:highlight>
                <a:srgbClr val="FFFF00"/>
              </a:highlight>
              <a:latin typeface="二字元煜臣拙宋简" panose="02010604000000000000" pitchFamily="2" charset="-122"/>
              <a:ea typeface="二字元煜臣拙宋简" panose="02010604000000000000" pitchFamily="2" charset="-122"/>
            </a:endParaRPr>
          </a:p>
          <a:p>
            <a:pPr>
              <a:lnSpc>
                <a:spcPct val="150000"/>
              </a:lnSpc>
            </a:pPr>
            <a:r>
              <a:rPr lang="zh-CN" altLang="en-US" sz="2000" dirty="0">
                <a:latin typeface="二字元煜臣拙宋简" panose="02010604000000000000" pitchFamily="2" charset="-122"/>
                <a:ea typeface="二字元煜臣拙宋简" panose="02010604000000000000" pitchFamily="2" charset="-122"/>
              </a:rPr>
              <a:t>（</a:t>
            </a:r>
            <a:r>
              <a:rPr lang="en-US" altLang="zh-CN" sz="2000" dirty="0">
                <a:latin typeface="二字元煜臣拙宋简" panose="02010604000000000000" pitchFamily="2" charset="-122"/>
                <a:ea typeface="二字元煜臣拙宋简" panose="02010604000000000000" pitchFamily="2" charset="-122"/>
              </a:rPr>
              <a:t>1</a:t>
            </a:r>
            <a:r>
              <a:rPr lang="zh-CN" altLang="en-US" sz="2000" dirty="0">
                <a:latin typeface="二字元煜臣拙宋简" panose="02010604000000000000" pitchFamily="2" charset="-122"/>
                <a:ea typeface="二字元煜臣拙宋简" panose="02010604000000000000" pitchFamily="2" charset="-122"/>
              </a:rPr>
              <a:t>）时间、地点：</a:t>
            </a:r>
            <a:endParaRPr lang="en-US" altLang="zh-CN" sz="2000" dirty="0">
              <a:latin typeface="二字元煜臣拙宋简" panose="02010604000000000000" pitchFamily="2" charset="-122"/>
              <a:ea typeface="二字元煜臣拙宋简" panose="02010604000000000000" pitchFamily="2" charset="-122"/>
            </a:endParaRPr>
          </a:p>
          <a:p>
            <a:pPr>
              <a:lnSpc>
                <a:spcPct val="150000"/>
              </a:lnSpc>
            </a:pPr>
            <a:r>
              <a:rPr lang="zh-CN" altLang="en-US" sz="2000" dirty="0">
                <a:latin typeface="二字元煜臣拙宋简" panose="02010604000000000000" pitchFamily="2" charset="-122"/>
                <a:ea typeface="二字元煜臣拙宋简" panose="02010604000000000000" pitchFamily="2" charset="-122"/>
              </a:rPr>
              <a:t>（</a:t>
            </a:r>
            <a:r>
              <a:rPr lang="en-US" altLang="zh-CN" sz="2000" dirty="0">
                <a:latin typeface="二字元煜臣拙宋简" panose="02010604000000000000" pitchFamily="2" charset="-122"/>
                <a:ea typeface="二字元煜臣拙宋简" panose="02010604000000000000" pitchFamily="2" charset="-122"/>
              </a:rPr>
              <a:t>2</a:t>
            </a:r>
            <a:r>
              <a:rPr lang="zh-CN" altLang="en-US" sz="2000" dirty="0">
                <a:latin typeface="二字元煜臣拙宋简" panose="02010604000000000000" pitchFamily="2" charset="-122"/>
                <a:ea typeface="二字元煜臣拙宋简" panose="02010604000000000000" pitchFamily="2" charset="-122"/>
              </a:rPr>
              <a:t>）内容：确立了                      的建党建军原则。</a:t>
            </a:r>
            <a:endParaRPr lang="en-US" altLang="zh-CN" sz="2000" dirty="0">
              <a:latin typeface="二字元煜臣拙宋简" panose="02010604000000000000" pitchFamily="2" charset="-122"/>
              <a:ea typeface="二字元煜臣拙宋简" panose="02010604000000000000" pitchFamily="2" charset="-122"/>
            </a:endParaRPr>
          </a:p>
          <a:p>
            <a:pPr>
              <a:lnSpc>
                <a:spcPct val="150000"/>
              </a:lnSpc>
            </a:pPr>
            <a:r>
              <a:rPr lang="zh-CN" altLang="en-US" sz="2400" dirty="0">
                <a:latin typeface="二字元煜臣拙宋简" panose="02010604000000000000" pitchFamily="2" charset="-122"/>
                <a:ea typeface="二字元煜臣拙宋简" panose="02010604000000000000" pitchFamily="2" charset="-122"/>
              </a:rPr>
              <a:t>（四）</a:t>
            </a:r>
            <a:r>
              <a:rPr lang="zh-CN" altLang="en-US" sz="2400" dirty="0">
                <a:highlight>
                  <a:srgbClr val="FFFF00"/>
                </a:highlight>
                <a:latin typeface="二字元煜臣拙宋简" panose="02010604000000000000" pitchFamily="2" charset="-122"/>
                <a:ea typeface="二字元煜臣拙宋简" panose="02010604000000000000" pitchFamily="2" charset="-122"/>
              </a:rPr>
              <a:t>“星星之火，可以燎原”</a:t>
            </a:r>
            <a:endParaRPr lang="en-US" altLang="zh-CN" sz="2400" dirty="0">
              <a:highlight>
                <a:srgbClr val="FFFF00"/>
              </a:highlight>
              <a:latin typeface="二字元煜臣拙宋简" panose="02010604000000000000" pitchFamily="2" charset="-122"/>
              <a:ea typeface="二字元煜臣拙宋简" panose="02010604000000000000" pitchFamily="2" charset="-122"/>
            </a:endParaRPr>
          </a:p>
          <a:p>
            <a:pPr>
              <a:lnSpc>
                <a:spcPct val="150000"/>
              </a:lnSpc>
            </a:pPr>
            <a:r>
              <a:rPr lang="zh-CN" altLang="en-US" sz="2000" dirty="0">
                <a:latin typeface="二字元煜臣拙宋简" panose="02010604000000000000" pitchFamily="2" charset="-122"/>
                <a:ea typeface="二字元煜臣拙宋简" panose="02010604000000000000" pitchFamily="2" charset="-122"/>
              </a:rPr>
              <a:t>到</a:t>
            </a:r>
            <a:r>
              <a:rPr lang="en-US" altLang="zh-CN" sz="2000" dirty="0">
                <a:latin typeface="二字元煜臣拙宋简" panose="02010604000000000000" pitchFamily="2" charset="-122"/>
                <a:ea typeface="二字元煜臣拙宋简" panose="02010604000000000000" pitchFamily="2" charset="-122"/>
              </a:rPr>
              <a:t>1930</a:t>
            </a:r>
            <a:r>
              <a:rPr lang="zh-CN" altLang="en-US" sz="2000" dirty="0">
                <a:latin typeface="二字元煜臣拙宋简" panose="02010604000000000000" pitchFamily="2" charset="-122"/>
                <a:ea typeface="二字元煜臣拙宋简" panose="02010604000000000000" pitchFamily="2" charset="-122"/>
              </a:rPr>
              <a:t>年，全国各地创建了大小十几块革命根据地，其中以红四军为主在赣南、闽西建立的                  面积最大</a:t>
            </a:r>
            <a:r>
              <a:rPr lang="zh-CN" altLang="en-US" sz="2400" dirty="0">
                <a:latin typeface="二字元煜臣拙宋简" panose="02010604000000000000" pitchFamily="2" charset="-122"/>
                <a:ea typeface="二字元煜臣拙宋简" panose="02010604000000000000" pitchFamily="2" charset="-122"/>
              </a:rPr>
              <a:t>。</a:t>
            </a:r>
            <a:endParaRPr lang="en-US" altLang="zh-CN" sz="2400" dirty="0">
              <a:latin typeface="二字元煜臣拙宋简" panose="02010604000000000000" pitchFamily="2" charset="-122"/>
              <a:ea typeface="二字元煜臣拙宋简" panose="02010604000000000000" pitchFamily="2" charset="-122"/>
            </a:endParaRPr>
          </a:p>
          <a:p>
            <a:pPr>
              <a:lnSpc>
                <a:spcPct val="150000"/>
              </a:lnSpc>
            </a:pPr>
            <a:r>
              <a:rPr lang="zh-CN" altLang="en-US" sz="2400" dirty="0">
                <a:latin typeface="二字元煜臣拙宋简" panose="02010604000000000000" pitchFamily="2" charset="-122"/>
                <a:ea typeface="二字元煜臣拙宋简" panose="02010604000000000000" pitchFamily="2" charset="-122"/>
              </a:rPr>
              <a:t>（五）首建政权</a:t>
            </a:r>
            <a:r>
              <a:rPr lang="en-US" altLang="zh-CN" sz="2400" dirty="0">
                <a:latin typeface="二字元煜臣拙宋简" panose="02010604000000000000" pitchFamily="2" charset="-122"/>
                <a:ea typeface="二字元煜臣拙宋简" panose="02010604000000000000" pitchFamily="2" charset="-122"/>
              </a:rPr>
              <a:t>——</a:t>
            </a:r>
            <a:endParaRPr lang="en-US" altLang="zh-CN" sz="2400" dirty="0">
              <a:latin typeface="二字元煜臣拙宋简" panose="02010604000000000000" pitchFamily="2" charset="-122"/>
              <a:ea typeface="二字元煜臣拙宋简" panose="02010604000000000000" pitchFamily="2" charset="-122"/>
            </a:endParaRPr>
          </a:p>
          <a:p>
            <a:pPr marL="457200" indent="-457200">
              <a:lnSpc>
                <a:spcPct val="150000"/>
              </a:lnSpc>
              <a:buAutoNum type="arabicPeriod"/>
            </a:pPr>
            <a:r>
              <a:rPr lang="zh-CN" altLang="en-US" sz="2000" dirty="0">
                <a:latin typeface="二字元煜臣拙宋简" panose="02010604000000000000" pitchFamily="2" charset="-122"/>
                <a:ea typeface="二字元煜臣拙宋简" panose="02010604000000000000" pitchFamily="2" charset="-122"/>
              </a:rPr>
              <a:t>时间、地点：</a:t>
            </a:r>
            <a:endParaRPr lang="en-US" altLang="zh-CN" sz="2000" dirty="0">
              <a:latin typeface="二字元煜臣拙宋简" panose="02010604000000000000" pitchFamily="2" charset="-122"/>
              <a:ea typeface="二字元煜臣拙宋简" panose="02010604000000000000" pitchFamily="2" charset="-122"/>
            </a:endParaRPr>
          </a:p>
          <a:p>
            <a:pPr marL="457200" indent="-457200">
              <a:lnSpc>
                <a:spcPct val="150000"/>
              </a:lnSpc>
              <a:buAutoNum type="arabicPeriod"/>
            </a:pPr>
            <a:r>
              <a:rPr lang="zh-CN" altLang="en-US" sz="2000" dirty="0">
                <a:latin typeface="二字元煜臣拙宋简" panose="02010604000000000000" pitchFamily="2" charset="-122"/>
                <a:ea typeface="二字元煜臣拙宋简" panose="02010604000000000000" pitchFamily="2" charset="-122"/>
              </a:rPr>
              <a:t>领导：</a:t>
            </a:r>
            <a:endParaRPr lang="en-US" altLang="zh-CN" sz="2000" dirty="0">
              <a:latin typeface="二字元煜臣拙宋简" panose="02010604000000000000" pitchFamily="2" charset="-122"/>
              <a:ea typeface="二字元煜臣拙宋简" panose="02010604000000000000" pitchFamily="2" charset="-122"/>
            </a:endParaRPr>
          </a:p>
          <a:p>
            <a:pPr>
              <a:lnSpc>
                <a:spcPct val="150000"/>
              </a:lnSpc>
            </a:pPr>
            <a:endParaRPr lang="en-US" altLang="zh-CN" sz="2000" dirty="0">
              <a:solidFill>
                <a:schemeClr val="tx1"/>
              </a:solidFill>
              <a:latin typeface="二字元煜臣拙宋简" panose="02010604000000000000" pitchFamily="2" charset="-122"/>
              <a:ea typeface="二字元煜臣拙宋简" panose="02010604000000000000" pitchFamily="2" charset="-122"/>
            </a:endParaRPr>
          </a:p>
        </p:txBody>
      </p:sp>
      <p:pic>
        <p:nvPicPr>
          <p:cNvPr id="8" name="图片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89371" y="1787708"/>
            <a:ext cx="4702629" cy="3847605"/>
          </a:xfrm>
          <a:prstGeom prst="rect">
            <a:avLst/>
          </a:prstGeom>
        </p:spPr>
      </p:pic>
      <p:sp>
        <p:nvSpPr>
          <p:cNvPr id="9" name="AutoShape 13"/>
          <p:cNvSpPr/>
          <p:nvPr/>
        </p:nvSpPr>
        <p:spPr>
          <a:xfrm>
            <a:off x="8538165" y="4357823"/>
            <a:ext cx="2333171" cy="537210"/>
          </a:xfrm>
          <a:prstGeom prst="wedgeRoundRectCallout">
            <a:avLst>
              <a:gd name="adj1" fmla="val 12794"/>
              <a:gd name="adj2" fmla="val -48955"/>
              <a:gd name="adj3" fmla="val 16667"/>
            </a:avLst>
          </a:prstGeom>
          <a:solidFill>
            <a:srgbClr val="C00000">
              <a:alpha val="81000"/>
            </a:srgbClr>
          </a:solidFill>
          <a:ln w="9525" cap="flat" cmpd="sng">
            <a:noFill/>
            <a:prstDash val="solid"/>
            <a:miter/>
            <a:headEnd type="none" w="med" len="med"/>
            <a:tailEnd type="none" w="med" len="med"/>
          </a:ln>
        </p:spPr>
        <p:txBody>
          <a:bodyPr lIns="90000" tIns="46800" rIns="90000" bIns="4680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800" b="1" dirty="0">
                <a:solidFill>
                  <a:srgbClr val="FFC000"/>
                </a:solidFill>
                <a:latin typeface="二字元煜臣拙宋简" panose="02010604000000000000" pitchFamily="2" charset="-122"/>
                <a:ea typeface="二字元煜臣拙宋简" panose="02010604000000000000" pitchFamily="2" charset="-122"/>
              </a:rPr>
              <a:t>最大：中央</a:t>
            </a:r>
            <a:endParaRPr lang="zh-CN" altLang="en-US" sz="2800" b="1" dirty="0">
              <a:solidFill>
                <a:srgbClr val="FFC000"/>
              </a:solidFill>
              <a:latin typeface="二字元煜臣拙宋简" panose="02010604000000000000" pitchFamily="2" charset="-122"/>
              <a:ea typeface="二字元煜臣拙宋简" panose="02010604000000000000" pitchFamily="2" charset="-122"/>
            </a:endParaRPr>
          </a:p>
        </p:txBody>
      </p:sp>
      <p:sp>
        <p:nvSpPr>
          <p:cNvPr id="10" name="任意多边形: 形状 9"/>
          <p:cNvSpPr/>
          <p:nvPr/>
        </p:nvSpPr>
        <p:spPr>
          <a:xfrm>
            <a:off x="2368679" y="3043055"/>
            <a:ext cx="2789240" cy="45719"/>
          </a:xfrm>
          <a:custGeom>
            <a:avLst/>
            <a:gdLst>
              <a:gd name="connsiteX0" fmla="*/ 0 w 1638300"/>
              <a:gd name="connsiteY0" fmla="*/ 9558 h 66708"/>
              <a:gd name="connsiteX1" fmla="*/ 95250 w 1638300"/>
              <a:gd name="connsiteY1" fmla="*/ 47658 h 66708"/>
              <a:gd name="connsiteX2" fmla="*/ 180975 w 1638300"/>
              <a:gd name="connsiteY2" fmla="*/ 38133 h 66708"/>
              <a:gd name="connsiteX3" fmla="*/ 285750 w 1638300"/>
              <a:gd name="connsiteY3" fmla="*/ 9558 h 66708"/>
              <a:gd name="connsiteX4" fmla="*/ 314325 w 1638300"/>
              <a:gd name="connsiteY4" fmla="*/ 28608 h 66708"/>
              <a:gd name="connsiteX5" fmla="*/ 333375 w 1638300"/>
              <a:gd name="connsiteY5" fmla="*/ 57183 h 66708"/>
              <a:gd name="connsiteX6" fmla="*/ 361950 w 1638300"/>
              <a:gd name="connsiteY6" fmla="*/ 66708 h 66708"/>
              <a:gd name="connsiteX7" fmla="*/ 428625 w 1638300"/>
              <a:gd name="connsiteY7" fmla="*/ 47658 h 66708"/>
              <a:gd name="connsiteX8" fmla="*/ 504825 w 1638300"/>
              <a:gd name="connsiteY8" fmla="*/ 19083 h 66708"/>
              <a:gd name="connsiteX9" fmla="*/ 561975 w 1638300"/>
              <a:gd name="connsiteY9" fmla="*/ 28608 h 66708"/>
              <a:gd name="connsiteX10" fmla="*/ 695325 w 1638300"/>
              <a:gd name="connsiteY10" fmla="*/ 9558 h 66708"/>
              <a:gd name="connsiteX11" fmla="*/ 733425 w 1638300"/>
              <a:gd name="connsiteY11" fmla="*/ 19083 h 66708"/>
              <a:gd name="connsiteX12" fmla="*/ 790575 w 1638300"/>
              <a:gd name="connsiteY12" fmla="*/ 38133 h 66708"/>
              <a:gd name="connsiteX13" fmla="*/ 1019175 w 1638300"/>
              <a:gd name="connsiteY13" fmla="*/ 9558 h 66708"/>
              <a:gd name="connsiteX14" fmla="*/ 1095375 w 1638300"/>
              <a:gd name="connsiteY14" fmla="*/ 19083 h 66708"/>
              <a:gd name="connsiteX15" fmla="*/ 1152525 w 1638300"/>
              <a:gd name="connsiteY15" fmla="*/ 38133 h 66708"/>
              <a:gd name="connsiteX16" fmla="*/ 1552575 w 1638300"/>
              <a:gd name="connsiteY16" fmla="*/ 38133 h 66708"/>
              <a:gd name="connsiteX17" fmla="*/ 1581150 w 1638300"/>
              <a:gd name="connsiteY17" fmla="*/ 47658 h 66708"/>
              <a:gd name="connsiteX18" fmla="*/ 1638300 w 1638300"/>
              <a:gd name="connsiteY18" fmla="*/ 28608 h 66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38300" h="66708">
                <a:moveTo>
                  <a:pt x="0" y="9558"/>
                </a:moveTo>
                <a:cubicBezTo>
                  <a:pt x="21056" y="20086"/>
                  <a:pt x="65869" y="47658"/>
                  <a:pt x="95250" y="47658"/>
                </a:cubicBezTo>
                <a:cubicBezTo>
                  <a:pt x="124001" y="47658"/>
                  <a:pt x="152400" y="41308"/>
                  <a:pt x="180975" y="38133"/>
                </a:cubicBezTo>
                <a:cubicBezTo>
                  <a:pt x="251595" y="-8947"/>
                  <a:pt x="215674" y="-4457"/>
                  <a:pt x="285750" y="9558"/>
                </a:cubicBezTo>
                <a:cubicBezTo>
                  <a:pt x="295275" y="15908"/>
                  <a:pt x="306230" y="20513"/>
                  <a:pt x="314325" y="28608"/>
                </a:cubicBezTo>
                <a:cubicBezTo>
                  <a:pt x="322420" y="36703"/>
                  <a:pt x="324436" y="50032"/>
                  <a:pt x="333375" y="57183"/>
                </a:cubicBezTo>
                <a:cubicBezTo>
                  <a:pt x="341215" y="63455"/>
                  <a:pt x="352425" y="63533"/>
                  <a:pt x="361950" y="66708"/>
                </a:cubicBezTo>
                <a:cubicBezTo>
                  <a:pt x="381284" y="61875"/>
                  <a:pt x="409494" y="55857"/>
                  <a:pt x="428625" y="47658"/>
                </a:cubicBezTo>
                <a:cubicBezTo>
                  <a:pt x="498357" y="17773"/>
                  <a:pt x="434581" y="36644"/>
                  <a:pt x="504825" y="19083"/>
                </a:cubicBezTo>
                <a:cubicBezTo>
                  <a:pt x="523875" y="22258"/>
                  <a:pt x="542662" y="28608"/>
                  <a:pt x="561975" y="28608"/>
                </a:cubicBezTo>
                <a:cubicBezTo>
                  <a:pt x="645447" y="28608"/>
                  <a:pt x="642442" y="27186"/>
                  <a:pt x="695325" y="9558"/>
                </a:cubicBezTo>
                <a:cubicBezTo>
                  <a:pt x="708025" y="12733"/>
                  <a:pt x="720886" y="15321"/>
                  <a:pt x="733425" y="19083"/>
                </a:cubicBezTo>
                <a:cubicBezTo>
                  <a:pt x="752659" y="24853"/>
                  <a:pt x="790575" y="38133"/>
                  <a:pt x="790575" y="38133"/>
                </a:cubicBezTo>
                <a:cubicBezTo>
                  <a:pt x="902026" y="983"/>
                  <a:pt x="827675" y="20197"/>
                  <a:pt x="1019175" y="9558"/>
                </a:cubicBezTo>
                <a:cubicBezTo>
                  <a:pt x="1044575" y="12733"/>
                  <a:pt x="1070346" y="13720"/>
                  <a:pt x="1095375" y="19083"/>
                </a:cubicBezTo>
                <a:cubicBezTo>
                  <a:pt x="1115010" y="23290"/>
                  <a:pt x="1152525" y="38133"/>
                  <a:pt x="1152525" y="38133"/>
                </a:cubicBezTo>
                <a:cubicBezTo>
                  <a:pt x="1315866" y="10910"/>
                  <a:pt x="1229431" y="21562"/>
                  <a:pt x="1552575" y="38133"/>
                </a:cubicBezTo>
                <a:cubicBezTo>
                  <a:pt x="1562602" y="38647"/>
                  <a:pt x="1571625" y="44483"/>
                  <a:pt x="1581150" y="47658"/>
                </a:cubicBezTo>
                <a:lnTo>
                  <a:pt x="1638300" y="28608"/>
                </a:lnTo>
              </a:path>
            </a:pathLst>
          </a:custGeom>
          <a:ln w="38100">
            <a:solidFill>
              <a:srgbClr val="C00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11" name="任意多边形: 形状 10"/>
          <p:cNvSpPr/>
          <p:nvPr/>
        </p:nvSpPr>
        <p:spPr>
          <a:xfrm>
            <a:off x="2240466" y="2481689"/>
            <a:ext cx="2789240" cy="45719"/>
          </a:xfrm>
          <a:custGeom>
            <a:avLst/>
            <a:gdLst>
              <a:gd name="connsiteX0" fmla="*/ 0 w 1638300"/>
              <a:gd name="connsiteY0" fmla="*/ 9558 h 66708"/>
              <a:gd name="connsiteX1" fmla="*/ 95250 w 1638300"/>
              <a:gd name="connsiteY1" fmla="*/ 47658 h 66708"/>
              <a:gd name="connsiteX2" fmla="*/ 180975 w 1638300"/>
              <a:gd name="connsiteY2" fmla="*/ 38133 h 66708"/>
              <a:gd name="connsiteX3" fmla="*/ 285750 w 1638300"/>
              <a:gd name="connsiteY3" fmla="*/ 9558 h 66708"/>
              <a:gd name="connsiteX4" fmla="*/ 314325 w 1638300"/>
              <a:gd name="connsiteY4" fmla="*/ 28608 h 66708"/>
              <a:gd name="connsiteX5" fmla="*/ 333375 w 1638300"/>
              <a:gd name="connsiteY5" fmla="*/ 57183 h 66708"/>
              <a:gd name="connsiteX6" fmla="*/ 361950 w 1638300"/>
              <a:gd name="connsiteY6" fmla="*/ 66708 h 66708"/>
              <a:gd name="connsiteX7" fmla="*/ 428625 w 1638300"/>
              <a:gd name="connsiteY7" fmla="*/ 47658 h 66708"/>
              <a:gd name="connsiteX8" fmla="*/ 504825 w 1638300"/>
              <a:gd name="connsiteY8" fmla="*/ 19083 h 66708"/>
              <a:gd name="connsiteX9" fmla="*/ 561975 w 1638300"/>
              <a:gd name="connsiteY9" fmla="*/ 28608 h 66708"/>
              <a:gd name="connsiteX10" fmla="*/ 695325 w 1638300"/>
              <a:gd name="connsiteY10" fmla="*/ 9558 h 66708"/>
              <a:gd name="connsiteX11" fmla="*/ 733425 w 1638300"/>
              <a:gd name="connsiteY11" fmla="*/ 19083 h 66708"/>
              <a:gd name="connsiteX12" fmla="*/ 790575 w 1638300"/>
              <a:gd name="connsiteY12" fmla="*/ 38133 h 66708"/>
              <a:gd name="connsiteX13" fmla="*/ 1019175 w 1638300"/>
              <a:gd name="connsiteY13" fmla="*/ 9558 h 66708"/>
              <a:gd name="connsiteX14" fmla="*/ 1095375 w 1638300"/>
              <a:gd name="connsiteY14" fmla="*/ 19083 h 66708"/>
              <a:gd name="connsiteX15" fmla="*/ 1152525 w 1638300"/>
              <a:gd name="connsiteY15" fmla="*/ 38133 h 66708"/>
              <a:gd name="connsiteX16" fmla="*/ 1552575 w 1638300"/>
              <a:gd name="connsiteY16" fmla="*/ 38133 h 66708"/>
              <a:gd name="connsiteX17" fmla="*/ 1581150 w 1638300"/>
              <a:gd name="connsiteY17" fmla="*/ 47658 h 66708"/>
              <a:gd name="connsiteX18" fmla="*/ 1638300 w 1638300"/>
              <a:gd name="connsiteY18" fmla="*/ 28608 h 66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38300" h="66708">
                <a:moveTo>
                  <a:pt x="0" y="9558"/>
                </a:moveTo>
                <a:cubicBezTo>
                  <a:pt x="21056" y="20086"/>
                  <a:pt x="65869" y="47658"/>
                  <a:pt x="95250" y="47658"/>
                </a:cubicBezTo>
                <a:cubicBezTo>
                  <a:pt x="124001" y="47658"/>
                  <a:pt x="152400" y="41308"/>
                  <a:pt x="180975" y="38133"/>
                </a:cubicBezTo>
                <a:cubicBezTo>
                  <a:pt x="251595" y="-8947"/>
                  <a:pt x="215674" y="-4457"/>
                  <a:pt x="285750" y="9558"/>
                </a:cubicBezTo>
                <a:cubicBezTo>
                  <a:pt x="295275" y="15908"/>
                  <a:pt x="306230" y="20513"/>
                  <a:pt x="314325" y="28608"/>
                </a:cubicBezTo>
                <a:cubicBezTo>
                  <a:pt x="322420" y="36703"/>
                  <a:pt x="324436" y="50032"/>
                  <a:pt x="333375" y="57183"/>
                </a:cubicBezTo>
                <a:cubicBezTo>
                  <a:pt x="341215" y="63455"/>
                  <a:pt x="352425" y="63533"/>
                  <a:pt x="361950" y="66708"/>
                </a:cubicBezTo>
                <a:cubicBezTo>
                  <a:pt x="381284" y="61875"/>
                  <a:pt x="409494" y="55857"/>
                  <a:pt x="428625" y="47658"/>
                </a:cubicBezTo>
                <a:cubicBezTo>
                  <a:pt x="498357" y="17773"/>
                  <a:pt x="434581" y="36644"/>
                  <a:pt x="504825" y="19083"/>
                </a:cubicBezTo>
                <a:cubicBezTo>
                  <a:pt x="523875" y="22258"/>
                  <a:pt x="542662" y="28608"/>
                  <a:pt x="561975" y="28608"/>
                </a:cubicBezTo>
                <a:cubicBezTo>
                  <a:pt x="645447" y="28608"/>
                  <a:pt x="642442" y="27186"/>
                  <a:pt x="695325" y="9558"/>
                </a:cubicBezTo>
                <a:cubicBezTo>
                  <a:pt x="708025" y="12733"/>
                  <a:pt x="720886" y="15321"/>
                  <a:pt x="733425" y="19083"/>
                </a:cubicBezTo>
                <a:cubicBezTo>
                  <a:pt x="752659" y="24853"/>
                  <a:pt x="790575" y="38133"/>
                  <a:pt x="790575" y="38133"/>
                </a:cubicBezTo>
                <a:cubicBezTo>
                  <a:pt x="902026" y="983"/>
                  <a:pt x="827675" y="20197"/>
                  <a:pt x="1019175" y="9558"/>
                </a:cubicBezTo>
                <a:cubicBezTo>
                  <a:pt x="1044575" y="12733"/>
                  <a:pt x="1070346" y="13720"/>
                  <a:pt x="1095375" y="19083"/>
                </a:cubicBezTo>
                <a:cubicBezTo>
                  <a:pt x="1115010" y="23290"/>
                  <a:pt x="1152525" y="38133"/>
                  <a:pt x="1152525" y="38133"/>
                </a:cubicBezTo>
                <a:cubicBezTo>
                  <a:pt x="1315866" y="10910"/>
                  <a:pt x="1229431" y="21562"/>
                  <a:pt x="1552575" y="38133"/>
                </a:cubicBezTo>
                <a:cubicBezTo>
                  <a:pt x="1562602" y="38647"/>
                  <a:pt x="1571625" y="44483"/>
                  <a:pt x="1581150" y="47658"/>
                </a:cubicBezTo>
                <a:lnTo>
                  <a:pt x="1638300" y="28608"/>
                </a:lnTo>
              </a:path>
            </a:pathLst>
          </a:custGeom>
          <a:ln w="38100">
            <a:solidFill>
              <a:srgbClr val="C00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12" name="任意多边形: 形状 11"/>
          <p:cNvSpPr/>
          <p:nvPr/>
        </p:nvSpPr>
        <p:spPr>
          <a:xfrm>
            <a:off x="3217519" y="4510213"/>
            <a:ext cx="2396471" cy="45719"/>
          </a:xfrm>
          <a:custGeom>
            <a:avLst/>
            <a:gdLst>
              <a:gd name="connsiteX0" fmla="*/ 0 w 1638300"/>
              <a:gd name="connsiteY0" fmla="*/ 9558 h 66708"/>
              <a:gd name="connsiteX1" fmla="*/ 95250 w 1638300"/>
              <a:gd name="connsiteY1" fmla="*/ 47658 h 66708"/>
              <a:gd name="connsiteX2" fmla="*/ 180975 w 1638300"/>
              <a:gd name="connsiteY2" fmla="*/ 38133 h 66708"/>
              <a:gd name="connsiteX3" fmla="*/ 285750 w 1638300"/>
              <a:gd name="connsiteY3" fmla="*/ 9558 h 66708"/>
              <a:gd name="connsiteX4" fmla="*/ 314325 w 1638300"/>
              <a:gd name="connsiteY4" fmla="*/ 28608 h 66708"/>
              <a:gd name="connsiteX5" fmla="*/ 333375 w 1638300"/>
              <a:gd name="connsiteY5" fmla="*/ 57183 h 66708"/>
              <a:gd name="connsiteX6" fmla="*/ 361950 w 1638300"/>
              <a:gd name="connsiteY6" fmla="*/ 66708 h 66708"/>
              <a:gd name="connsiteX7" fmla="*/ 428625 w 1638300"/>
              <a:gd name="connsiteY7" fmla="*/ 47658 h 66708"/>
              <a:gd name="connsiteX8" fmla="*/ 504825 w 1638300"/>
              <a:gd name="connsiteY8" fmla="*/ 19083 h 66708"/>
              <a:gd name="connsiteX9" fmla="*/ 561975 w 1638300"/>
              <a:gd name="connsiteY9" fmla="*/ 28608 h 66708"/>
              <a:gd name="connsiteX10" fmla="*/ 695325 w 1638300"/>
              <a:gd name="connsiteY10" fmla="*/ 9558 h 66708"/>
              <a:gd name="connsiteX11" fmla="*/ 733425 w 1638300"/>
              <a:gd name="connsiteY11" fmla="*/ 19083 h 66708"/>
              <a:gd name="connsiteX12" fmla="*/ 790575 w 1638300"/>
              <a:gd name="connsiteY12" fmla="*/ 38133 h 66708"/>
              <a:gd name="connsiteX13" fmla="*/ 1019175 w 1638300"/>
              <a:gd name="connsiteY13" fmla="*/ 9558 h 66708"/>
              <a:gd name="connsiteX14" fmla="*/ 1095375 w 1638300"/>
              <a:gd name="connsiteY14" fmla="*/ 19083 h 66708"/>
              <a:gd name="connsiteX15" fmla="*/ 1152525 w 1638300"/>
              <a:gd name="connsiteY15" fmla="*/ 38133 h 66708"/>
              <a:gd name="connsiteX16" fmla="*/ 1552575 w 1638300"/>
              <a:gd name="connsiteY16" fmla="*/ 38133 h 66708"/>
              <a:gd name="connsiteX17" fmla="*/ 1581150 w 1638300"/>
              <a:gd name="connsiteY17" fmla="*/ 47658 h 66708"/>
              <a:gd name="connsiteX18" fmla="*/ 1638300 w 1638300"/>
              <a:gd name="connsiteY18" fmla="*/ 28608 h 66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38300" h="66708">
                <a:moveTo>
                  <a:pt x="0" y="9558"/>
                </a:moveTo>
                <a:cubicBezTo>
                  <a:pt x="21056" y="20086"/>
                  <a:pt x="65869" y="47658"/>
                  <a:pt x="95250" y="47658"/>
                </a:cubicBezTo>
                <a:cubicBezTo>
                  <a:pt x="124001" y="47658"/>
                  <a:pt x="152400" y="41308"/>
                  <a:pt x="180975" y="38133"/>
                </a:cubicBezTo>
                <a:cubicBezTo>
                  <a:pt x="251595" y="-8947"/>
                  <a:pt x="215674" y="-4457"/>
                  <a:pt x="285750" y="9558"/>
                </a:cubicBezTo>
                <a:cubicBezTo>
                  <a:pt x="295275" y="15908"/>
                  <a:pt x="306230" y="20513"/>
                  <a:pt x="314325" y="28608"/>
                </a:cubicBezTo>
                <a:cubicBezTo>
                  <a:pt x="322420" y="36703"/>
                  <a:pt x="324436" y="50032"/>
                  <a:pt x="333375" y="57183"/>
                </a:cubicBezTo>
                <a:cubicBezTo>
                  <a:pt x="341215" y="63455"/>
                  <a:pt x="352425" y="63533"/>
                  <a:pt x="361950" y="66708"/>
                </a:cubicBezTo>
                <a:cubicBezTo>
                  <a:pt x="381284" y="61875"/>
                  <a:pt x="409494" y="55857"/>
                  <a:pt x="428625" y="47658"/>
                </a:cubicBezTo>
                <a:cubicBezTo>
                  <a:pt x="498357" y="17773"/>
                  <a:pt x="434581" y="36644"/>
                  <a:pt x="504825" y="19083"/>
                </a:cubicBezTo>
                <a:cubicBezTo>
                  <a:pt x="523875" y="22258"/>
                  <a:pt x="542662" y="28608"/>
                  <a:pt x="561975" y="28608"/>
                </a:cubicBezTo>
                <a:cubicBezTo>
                  <a:pt x="645447" y="28608"/>
                  <a:pt x="642442" y="27186"/>
                  <a:pt x="695325" y="9558"/>
                </a:cubicBezTo>
                <a:cubicBezTo>
                  <a:pt x="708025" y="12733"/>
                  <a:pt x="720886" y="15321"/>
                  <a:pt x="733425" y="19083"/>
                </a:cubicBezTo>
                <a:cubicBezTo>
                  <a:pt x="752659" y="24853"/>
                  <a:pt x="790575" y="38133"/>
                  <a:pt x="790575" y="38133"/>
                </a:cubicBezTo>
                <a:cubicBezTo>
                  <a:pt x="902026" y="983"/>
                  <a:pt x="827675" y="20197"/>
                  <a:pt x="1019175" y="9558"/>
                </a:cubicBezTo>
                <a:cubicBezTo>
                  <a:pt x="1044575" y="12733"/>
                  <a:pt x="1070346" y="13720"/>
                  <a:pt x="1095375" y="19083"/>
                </a:cubicBezTo>
                <a:cubicBezTo>
                  <a:pt x="1115010" y="23290"/>
                  <a:pt x="1152525" y="38133"/>
                  <a:pt x="1152525" y="38133"/>
                </a:cubicBezTo>
                <a:cubicBezTo>
                  <a:pt x="1315866" y="10910"/>
                  <a:pt x="1229431" y="21562"/>
                  <a:pt x="1552575" y="38133"/>
                </a:cubicBezTo>
                <a:cubicBezTo>
                  <a:pt x="1562602" y="38647"/>
                  <a:pt x="1571625" y="44483"/>
                  <a:pt x="1581150" y="47658"/>
                </a:cubicBezTo>
                <a:lnTo>
                  <a:pt x="1638300" y="28608"/>
                </a:lnTo>
              </a:path>
            </a:pathLst>
          </a:custGeom>
          <a:ln w="38100">
            <a:solidFill>
              <a:srgbClr val="C00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13" name="任意多边形: 形状 12"/>
          <p:cNvSpPr/>
          <p:nvPr/>
        </p:nvSpPr>
        <p:spPr>
          <a:xfrm>
            <a:off x="3073349" y="5094439"/>
            <a:ext cx="3922873" cy="45719"/>
          </a:xfrm>
          <a:custGeom>
            <a:avLst/>
            <a:gdLst>
              <a:gd name="connsiteX0" fmla="*/ 0 w 1638300"/>
              <a:gd name="connsiteY0" fmla="*/ 9558 h 66708"/>
              <a:gd name="connsiteX1" fmla="*/ 95250 w 1638300"/>
              <a:gd name="connsiteY1" fmla="*/ 47658 h 66708"/>
              <a:gd name="connsiteX2" fmla="*/ 180975 w 1638300"/>
              <a:gd name="connsiteY2" fmla="*/ 38133 h 66708"/>
              <a:gd name="connsiteX3" fmla="*/ 285750 w 1638300"/>
              <a:gd name="connsiteY3" fmla="*/ 9558 h 66708"/>
              <a:gd name="connsiteX4" fmla="*/ 314325 w 1638300"/>
              <a:gd name="connsiteY4" fmla="*/ 28608 h 66708"/>
              <a:gd name="connsiteX5" fmla="*/ 333375 w 1638300"/>
              <a:gd name="connsiteY5" fmla="*/ 57183 h 66708"/>
              <a:gd name="connsiteX6" fmla="*/ 361950 w 1638300"/>
              <a:gd name="connsiteY6" fmla="*/ 66708 h 66708"/>
              <a:gd name="connsiteX7" fmla="*/ 428625 w 1638300"/>
              <a:gd name="connsiteY7" fmla="*/ 47658 h 66708"/>
              <a:gd name="connsiteX8" fmla="*/ 504825 w 1638300"/>
              <a:gd name="connsiteY8" fmla="*/ 19083 h 66708"/>
              <a:gd name="connsiteX9" fmla="*/ 561975 w 1638300"/>
              <a:gd name="connsiteY9" fmla="*/ 28608 h 66708"/>
              <a:gd name="connsiteX10" fmla="*/ 695325 w 1638300"/>
              <a:gd name="connsiteY10" fmla="*/ 9558 h 66708"/>
              <a:gd name="connsiteX11" fmla="*/ 733425 w 1638300"/>
              <a:gd name="connsiteY11" fmla="*/ 19083 h 66708"/>
              <a:gd name="connsiteX12" fmla="*/ 790575 w 1638300"/>
              <a:gd name="connsiteY12" fmla="*/ 38133 h 66708"/>
              <a:gd name="connsiteX13" fmla="*/ 1019175 w 1638300"/>
              <a:gd name="connsiteY13" fmla="*/ 9558 h 66708"/>
              <a:gd name="connsiteX14" fmla="*/ 1095375 w 1638300"/>
              <a:gd name="connsiteY14" fmla="*/ 19083 h 66708"/>
              <a:gd name="connsiteX15" fmla="*/ 1152525 w 1638300"/>
              <a:gd name="connsiteY15" fmla="*/ 38133 h 66708"/>
              <a:gd name="connsiteX16" fmla="*/ 1552575 w 1638300"/>
              <a:gd name="connsiteY16" fmla="*/ 38133 h 66708"/>
              <a:gd name="connsiteX17" fmla="*/ 1581150 w 1638300"/>
              <a:gd name="connsiteY17" fmla="*/ 47658 h 66708"/>
              <a:gd name="connsiteX18" fmla="*/ 1638300 w 1638300"/>
              <a:gd name="connsiteY18" fmla="*/ 28608 h 66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38300" h="66708">
                <a:moveTo>
                  <a:pt x="0" y="9558"/>
                </a:moveTo>
                <a:cubicBezTo>
                  <a:pt x="21056" y="20086"/>
                  <a:pt x="65869" y="47658"/>
                  <a:pt x="95250" y="47658"/>
                </a:cubicBezTo>
                <a:cubicBezTo>
                  <a:pt x="124001" y="47658"/>
                  <a:pt x="152400" y="41308"/>
                  <a:pt x="180975" y="38133"/>
                </a:cubicBezTo>
                <a:cubicBezTo>
                  <a:pt x="251595" y="-8947"/>
                  <a:pt x="215674" y="-4457"/>
                  <a:pt x="285750" y="9558"/>
                </a:cubicBezTo>
                <a:cubicBezTo>
                  <a:pt x="295275" y="15908"/>
                  <a:pt x="306230" y="20513"/>
                  <a:pt x="314325" y="28608"/>
                </a:cubicBezTo>
                <a:cubicBezTo>
                  <a:pt x="322420" y="36703"/>
                  <a:pt x="324436" y="50032"/>
                  <a:pt x="333375" y="57183"/>
                </a:cubicBezTo>
                <a:cubicBezTo>
                  <a:pt x="341215" y="63455"/>
                  <a:pt x="352425" y="63533"/>
                  <a:pt x="361950" y="66708"/>
                </a:cubicBezTo>
                <a:cubicBezTo>
                  <a:pt x="381284" y="61875"/>
                  <a:pt x="409494" y="55857"/>
                  <a:pt x="428625" y="47658"/>
                </a:cubicBezTo>
                <a:cubicBezTo>
                  <a:pt x="498357" y="17773"/>
                  <a:pt x="434581" y="36644"/>
                  <a:pt x="504825" y="19083"/>
                </a:cubicBezTo>
                <a:cubicBezTo>
                  <a:pt x="523875" y="22258"/>
                  <a:pt x="542662" y="28608"/>
                  <a:pt x="561975" y="28608"/>
                </a:cubicBezTo>
                <a:cubicBezTo>
                  <a:pt x="645447" y="28608"/>
                  <a:pt x="642442" y="27186"/>
                  <a:pt x="695325" y="9558"/>
                </a:cubicBezTo>
                <a:cubicBezTo>
                  <a:pt x="708025" y="12733"/>
                  <a:pt x="720886" y="15321"/>
                  <a:pt x="733425" y="19083"/>
                </a:cubicBezTo>
                <a:cubicBezTo>
                  <a:pt x="752659" y="24853"/>
                  <a:pt x="790575" y="38133"/>
                  <a:pt x="790575" y="38133"/>
                </a:cubicBezTo>
                <a:cubicBezTo>
                  <a:pt x="902026" y="983"/>
                  <a:pt x="827675" y="20197"/>
                  <a:pt x="1019175" y="9558"/>
                </a:cubicBezTo>
                <a:cubicBezTo>
                  <a:pt x="1044575" y="12733"/>
                  <a:pt x="1070346" y="13720"/>
                  <a:pt x="1095375" y="19083"/>
                </a:cubicBezTo>
                <a:cubicBezTo>
                  <a:pt x="1115010" y="23290"/>
                  <a:pt x="1152525" y="38133"/>
                  <a:pt x="1152525" y="38133"/>
                </a:cubicBezTo>
                <a:cubicBezTo>
                  <a:pt x="1315866" y="10910"/>
                  <a:pt x="1229431" y="21562"/>
                  <a:pt x="1552575" y="38133"/>
                </a:cubicBezTo>
                <a:cubicBezTo>
                  <a:pt x="1562602" y="38647"/>
                  <a:pt x="1571625" y="44483"/>
                  <a:pt x="1581150" y="47658"/>
                </a:cubicBezTo>
                <a:lnTo>
                  <a:pt x="1638300" y="28608"/>
                </a:lnTo>
              </a:path>
            </a:pathLst>
          </a:custGeom>
          <a:ln w="38100">
            <a:solidFill>
              <a:srgbClr val="C00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14" name="任意多边形: 形状 13"/>
          <p:cNvSpPr/>
          <p:nvPr/>
        </p:nvSpPr>
        <p:spPr>
          <a:xfrm>
            <a:off x="2063256" y="5504880"/>
            <a:ext cx="2789240" cy="45719"/>
          </a:xfrm>
          <a:custGeom>
            <a:avLst/>
            <a:gdLst>
              <a:gd name="connsiteX0" fmla="*/ 0 w 1638300"/>
              <a:gd name="connsiteY0" fmla="*/ 9558 h 66708"/>
              <a:gd name="connsiteX1" fmla="*/ 95250 w 1638300"/>
              <a:gd name="connsiteY1" fmla="*/ 47658 h 66708"/>
              <a:gd name="connsiteX2" fmla="*/ 180975 w 1638300"/>
              <a:gd name="connsiteY2" fmla="*/ 38133 h 66708"/>
              <a:gd name="connsiteX3" fmla="*/ 285750 w 1638300"/>
              <a:gd name="connsiteY3" fmla="*/ 9558 h 66708"/>
              <a:gd name="connsiteX4" fmla="*/ 314325 w 1638300"/>
              <a:gd name="connsiteY4" fmla="*/ 28608 h 66708"/>
              <a:gd name="connsiteX5" fmla="*/ 333375 w 1638300"/>
              <a:gd name="connsiteY5" fmla="*/ 57183 h 66708"/>
              <a:gd name="connsiteX6" fmla="*/ 361950 w 1638300"/>
              <a:gd name="connsiteY6" fmla="*/ 66708 h 66708"/>
              <a:gd name="connsiteX7" fmla="*/ 428625 w 1638300"/>
              <a:gd name="connsiteY7" fmla="*/ 47658 h 66708"/>
              <a:gd name="connsiteX8" fmla="*/ 504825 w 1638300"/>
              <a:gd name="connsiteY8" fmla="*/ 19083 h 66708"/>
              <a:gd name="connsiteX9" fmla="*/ 561975 w 1638300"/>
              <a:gd name="connsiteY9" fmla="*/ 28608 h 66708"/>
              <a:gd name="connsiteX10" fmla="*/ 695325 w 1638300"/>
              <a:gd name="connsiteY10" fmla="*/ 9558 h 66708"/>
              <a:gd name="connsiteX11" fmla="*/ 733425 w 1638300"/>
              <a:gd name="connsiteY11" fmla="*/ 19083 h 66708"/>
              <a:gd name="connsiteX12" fmla="*/ 790575 w 1638300"/>
              <a:gd name="connsiteY12" fmla="*/ 38133 h 66708"/>
              <a:gd name="connsiteX13" fmla="*/ 1019175 w 1638300"/>
              <a:gd name="connsiteY13" fmla="*/ 9558 h 66708"/>
              <a:gd name="connsiteX14" fmla="*/ 1095375 w 1638300"/>
              <a:gd name="connsiteY14" fmla="*/ 19083 h 66708"/>
              <a:gd name="connsiteX15" fmla="*/ 1152525 w 1638300"/>
              <a:gd name="connsiteY15" fmla="*/ 38133 h 66708"/>
              <a:gd name="connsiteX16" fmla="*/ 1552575 w 1638300"/>
              <a:gd name="connsiteY16" fmla="*/ 38133 h 66708"/>
              <a:gd name="connsiteX17" fmla="*/ 1581150 w 1638300"/>
              <a:gd name="connsiteY17" fmla="*/ 47658 h 66708"/>
              <a:gd name="connsiteX18" fmla="*/ 1638300 w 1638300"/>
              <a:gd name="connsiteY18" fmla="*/ 28608 h 66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38300" h="66708">
                <a:moveTo>
                  <a:pt x="0" y="9558"/>
                </a:moveTo>
                <a:cubicBezTo>
                  <a:pt x="21056" y="20086"/>
                  <a:pt x="65869" y="47658"/>
                  <a:pt x="95250" y="47658"/>
                </a:cubicBezTo>
                <a:cubicBezTo>
                  <a:pt x="124001" y="47658"/>
                  <a:pt x="152400" y="41308"/>
                  <a:pt x="180975" y="38133"/>
                </a:cubicBezTo>
                <a:cubicBezTo>
                  <a:pt x="251595" y="-8947"/>
                  <a:pt x="215674" y="-4457"/>
                  <a:pt x="285750" y="9558"/>
                </a:cubicBezTo>
                <a:cubicBezTo>
                  <a:pt x="295275" y="15908"/>
                  <a:pt x="306230" y="20513"/>
                  <a:pt x="314325" y="28608"/>
                </a:cubicBezTo>
                <a:cubicBezTo>
                  <a:pt x="322420" y="36703"/>
                  <a:pt x="324436" y="50032"/>
                  <a:pt x="333375" y="57183"/>
                </a:cubicBezTo>
                <a:cubicBezTo>
                  <a:pt x="341215" y="63455"/>
                  <a:pt x="352425" y="63533"/>
                  <a:pt x="361950" y="66708"/>
                </a:cubicBezTo>
                <a:cubicBezTo>
                  <a:pt x="381284" y="61875"/>
                  <a:pt x="409494" y="55857"/>
                  <a:pt x="428625" y="47658"/>
                </a:cubicBezTo>
                <a:cubicBezTo>
                  <a:pt x="498357" y="17773"/>
                  <a:pt x="434581" y="36644"/>
                  <a:pt x="504825" y="19083"/>
                </a:cubicBezTo>
                <a:cubicBezTo>
                  <a:pt x="523875" y="22258"/>
                  <a:pt x="542662" y="28608"/>
                  <a:pt x="561975" y="28608"/>
                </a:cubicBezTo>
                <a:cubicBezTo>
                  <a:pt x="645447" y="28608"/>
                  <a:pt x="642442" y="27186"/>
                  <a:pt x="695325" y="9558"/>
                </a:cubicBezTo>
                <a:cubicBezTo>
                  <a:pt x="708025" y="12733"/>
                  <a:pt x="720886" y="15321"/>
                  <a:pt x="733425" y="19083"/>
                </a:cubicBezTo>
                <a:cubicBezTo>
                  <a:pt x="752659" y="24853"/>
                  <a:pt x="790575" y="38133"/>
                  <a:pt x="790575" y="38133"/>
                </a:cubicBezTo>
                <a:cubicBezTo>
                  <a:pt x="902026" y="983"/>
                  <a:pt x="827675" y="20197"/>
                  <a:pt x="1019175" y="9558"/>
                </a:cubicBezTo>
                <a:cubicBezTo>
                  <a:pt x="1044575" y="12733"/>
                  <a:pt x="1070346" y="13720"/>
                  <a:pt x="1095375" y="19083"/>
                </a:cubicBezTo>
                <a:cubicBezTo>
                  <a:pt x="1115010" y="23290"/>
                  <a:pt x="1152525" y="38133"/>
                  <a:pt x="1152525" y="38133"/>
                </a:cubicBezTo>
                <a:cubicBezTo>
                  <a:pt x="1315866" y="10910"/>
                  <a:pt x="1229431" y="21562"/>
                  <a:pt x="1552575" y="38133"/>
                </a:cubicBezTo>
                <a:cubicBezTo>
                  <a:pt x="1562602" y="38647"/>
                  <a:pt x="1571625" y="44483"/>
                  <a:pt x="1581150" y="47658"/>
                </a:cubicBezTo>
                <a:lnTo>
                  <a:pt x="1638300" y="28608"/>
                </a:lnTo>
              </a:path>
            </a:pathLst>
          </a:custGeom>
          <a:ln w="38100">
            <a:solidFill>
              <a:srgbClr val="C00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15" name="任意多边形: 形状 14"/>
          <p:cNvSpPr/>
          <p:nvPr/>
        </p:nvSpPr>
        <p:spPr>
          <a:xfrm>
            <a:off x="1255182" y="6006766"/>
            <a:ext cx="2072809" cy="59480"/>
          </a:xfrm>
          <a:custGeom>
            <a:avLst/>
            <a:gdLst>
              <a:gd name="connsiteX0" fmla="*/ 0 w 1638300"/>
              <a:gd name="connsiteY0" fmla="*/ 9558 h 66708"/>
              <a:gd name="connsiteX1" fmla="*/ 95250 w 1638300"/>
              <a:gd name="connsiteY1" fmla="*/ 47658 h 66708"/>
              <a:gd name="connsiteX2" fmla="*/ 180975 w 1638300"/>
              <a:gd name="connsiteY2" fmla="*/ 38133 h 66708"/>
              <a:gd name="connsiteX3" fmla="*/ 285750 w 1638300"/>
              <a:gd name="connsiteY3" fmla="*/ 9558 h 66708"/>
              <a:gd name="connsiteX4" fmla="*/ 314325 w 1638300"/>
              <a:gd name="connsiteY4" fmla="*/ 28608 h 66708"/>
              <a:gd name="connsiteX5" fmla="*/ 333375 w 1638300"/>
              <a:gd name="connsiteY5" fmla="*/ 57183 h 66708"/>
              <a:gd name="connsiteX6" fmla="*/ 361950 w 1638300"/>
              <a:gd name="connsiteY6" fmla="*/ 66708 h 66708"/>
              <a:gd name="connsiteX7" fmla="*/ 428625 w 1638300"/>
              <a:gd name="connsiteY7" fmla="*/ 47658 h 66708"/>
              <a:gd name="connsiteX8" fmla="*/ 504825 w 1638300"/>
              <a:gd name="connsiteY8" fmla="*/ 19083 h 66708"/>
              <a:gd name="connsiteX9" fmla="*/ 561975 w 1638300"/>
              <a:gd name="connsiteY9" fmla="*/ 28608 h 66708"/>
              <a:gd name="connsiteX10" fmla="*/ 695325 w 1638300"/>
              <a:gd name="connsiteY10" fmla="*/ 9558 h 66708"/>
              <a:gd name="connsiteX11" fmla="*/ 733425 w 1638300"/>
              <a:gd name="connsiteY11" fmla="*/ 19083 h 66708"/>
              <a:gd name="connsiteX12" fmla="*/ 790575 w 1638300"/>
              <a:gd name="connsiteY12" fmla="*/ 38133 h 66708"/>
              <a:gd name="connsiteX13" fmla="*/ 1019175 w 1638300"/>
              <a:gd name="connsiteY13" fmla="*/ 9558 h 66708"/>
              <a:gd name="connsiteX14" fmla="*/ 1095375 w 1638300"/>
              <a:gd name="connsiteY14" fmla="*/ 19083 h 66708"/>
              <a:gd name="connsiteX15" fmla="*/ 1152525 w 1638300"/>
              <a:gd name="connsiteY15" fmla="*/ 38133 h 66708"/>
              <a:gd name="connsiteX16" fmla="*/ 1552575 w 1638300"/>
              <a:gd name="connsiteY16" fmla="*/ 38133 h 66708"/>
              <a:gd name="connsiteX17" fmla="*/ 1581150 w 1638300"/>
              <a:gd name="connsiteY17" fmla="*/ 47658 h 66708"/>
              <a:gd name="connsiteX18" fmla="*/ 1638300 w 1638300"/>
              <a:gd name="connsiteY18" fmla="*/ 28608 h 66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38300" h="66708">
                <a:moveTo>
                  <a:pt x="0" y="9558"/>
                </a:moveTo>
                <a:cubicBezTo>
                  <a:pt x="21056" y="20086"/>
                  <a:pt x="65869" y="47658"/>
                  <a:pt x="95250" y="47658"/>
                </a:cubicBezTo>
                <a:cubicBezTo>
                  <a:pt x="124001" y="47658"/>
                  <a:pt x="152400" y="41308"/>
                  <a:pt x="180975" y="38133"/>
                </a:cubicBezTo>
                <a:cubicBezTo>
                  <a:pt x="251595" y="-8947"/>
                  <a:pt x="215674" y="-4457"/>
                  <a:pt x="285750" y="9558"/>
                </a:cubicBezTo>
                <a:cubicBezTo>
                  <a:pt x="295275" y="15908"/>
                  <a:pt x="306230" y="20513"/>
                  <a:pt x="314325" y="28608"/>
                </a:cubicBezTo>
                <a:cubicBezTo>
                  <a:pt x="322420" y="36703"/>
                  <a:pt x="324436" y="50032"/>
                  <a:pt x="333375" y="57183"/>
                </a:cubicBezTo>
                <a:cubicBezTo>
                  <a:pt x="341215" y="63455"/>
                  <a:pt x="352425" y="63533"/>
                  <a:pt x="361950" y="66708"/>
                </a:cubicBezTo>
                <a:cubicBezTo>
                  <a:pt x="381284" y="61875"/>
                  <a:pt x="409494" y="55857"/>
                  <a:pt x="428625" y="47658"/>
                </a:cubicBezTo>
                <a:cubicBezTo>
                  <a:pt x="498357" y="17773"/>
                  <a:pt x="434581" y="36644"/>
                  <a:pt x="504825" y="19083"/>
                </a:cubicBezTo>
                <a:cubicBezTo>
                  <a:pt x="523875" y="22258"/>
                  <a:pt x="542662" y="28608"/>
                  <a:pt x="561975" y="28608"/>
                </a:cubicBezTo>
                <a:cubicBezTo>
                  <a:pt x="645447" y="28608"/>
                  <a:pt x="642442" y="27186"/>
                  <a:pt x="695325" y="9558"/>
                </a:cubicBezTo>
                <a:cubicBezTo>
                  <a:pt x="708025" y="12733"/>
                  <a:pt x="720886" y="15321"/>
                  <a:pt x="733425" y="19083"/>
                </a:cubicBezTo>
                <a:cubicBezTo>
                  <a:pt x="752659" y="24853"/>
                  <a:pt x="790575" y="38133"/>
                  <a:pt x="790575" y="38133"/>
                </a:cubicBezTo>
                <a:cubicBezTo>
                  <a:pt x="902026" y="983"/>
                  <a:pt x="827675" y="20197"/>
                  <a:pt x="1019175" y="9558"/>
                </a:cubicBezTo>
                <a:cubicBezTo>
                  <a:pt x="1044575" y="12733"/>
                  <a:pt x="1070346" y="13720"/>
                  <a:pt x="1095375" y="19083"/>
                </a:cubicBezTo>
                <a:cubicBezTo>
                  <a:pt x="1115010" y="23290"/>
                  <a:pt x="1152525" y="38133"/>
                  <a:pt x="1152525" y="38133"/>
                </a:cubicBezTo>
                <a:cubicBezTo>
                  <a:pt x="1315866" y="10910"/>
                  <a:pt x="1229431" y="21562"/>
                  <a:pt x="1552575" y="38133"/>
                </a:cubicBezTo>
                <a:cubicBezTo>
                  <a:pt x="1562602" y="38647"/>
                  <a:pt x="1571625" y="44483"/>
                  <a:pt x="1581150" y="47658"/>
                </a:cubicBezTo>
                <a:lnTo>
                  <a:pt x="1638300" y="28608"/>
                </a:lnTo>
              </a:path>
            </a:pathLst>
          </a:custGeom>
          <a:ln w="38100">
            <a:solidFill>
              <a:srgbClr val="C00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16" name="文本框 15"/>
          <p:cNvSpPr txBox="1"/>
          <p:nvPr/>
        </p:nvSpPr>
        <p:spPr>
          <a:xfrm>
            <a:off x="1989957" y="2127298"/>
            <a:ext cx="3039750" cy="400110"/>
          </a:xfrm>
          <a:prstGeom prst="rect">
            <a:avLst/>
          </a:prstGeom>
          <a:noFill/>
        </p:spPr>
        <p:txBody>
          <a:bodyPr wrap="square">
            <a:spAutoFit/>
          </a:bodyPr>
          <a:lstStyle/>
          <a:p>
            <a:pPr algn="ctr"/>
            <a:r>
              <a:rPr lang="en-US" altLang="zh-CN" sz="2000" dirty="0">
                <a:solidFill>
                  <a:schemeClr val="accent1"/>
                </a:solidFill>
                <a:latin typeface="二字元煜臣拙宋简" panose="02010604000000000000" pitchFamily="2" charset="-122"/>
                <a:ea typeface="二字元煜臣拙宋简" panose="02010604000000000000" pitchFamily="2" charset="-122"/>
              </a:rPr>
              <a:t>1929.12</a:t>
            </a:r>
            <a:r>
              <a:rPr lang="zh-CN" altLang="en-US" sz="2000" dirty="0">
                <a:solidFill>
                  <a:schemeClr val="accent1"/>
                </a:solidFill>
                <a:latin typeface="二字元煜臣拙宋简" panose="02010604000000000000" pitchFamily="2" charset="-122"/>
                <a:ea typeface="二字元煜臣拙宋简" panose="02010604000000000000" pitchFamily="2" charset="-122"/>
              </a:rPr>
              <a:t>；福建古田</a:t>
            </a:r>
            <a:endParaRPr lang="zh-CN" altLang="en-US" sz="2000" dirty="0">
              <a:solidFill>
                <a:schemeClr val="accent1"/>
              </a:solidFill>
              <a:latin typeface="二字元煜臣拙宋简" panose="02010604000000000000" pitchFamily="2" charset="-122"/>
              <a:ea typeface="二字元煜臣拙宋简" panose="02010604000000000000" pitchFamily="2" charset="-122"/>
            </a:endParaRPr>
          </a:p>
        </p:txBody>
      </p:sp>
      <p:sp>
        <p:nvSpPr>
          <p:cNvPr id="17" name="文本框 16"/>
          <p:cNvSpPr txBox="1"/>
          <p:nvPr/>
        </p:nvSpPr>
        <p:spPr>
          <a:xfrm>
            <a:off x="1538136" y="2585176"/>
            <a:ext cx="4450325" cy="400110"/>
          </a:xfrm>
          <a:prstGeom prst="rect">
            <a:avLst/>
          </a:prstGeom>
          <a:noFill/>
        </p:spPr>
        <p:txBody>
          <a:bodyPr wrap="square">
            <a:spAutoFit/>
          </a:bodyPr>
          <a:lstStyle/>
          <a:p>
            <a:pPr algn="ctr"/>
            <a:r>
              <a:rPr lang="zh-CN" altLang="en-US" sz="2000" dirty="0">
                <a:solidFill>
                  <a:schemeClr val="accent1"/>
                </a:solidFill>
                <a:latin typeface="二字元煜臣拙宋简" panose="02010604000000000000" pitchFamily="2" charset="-122"/>
                <a:ea typeface="二字元煜臣拙宋简" panose="02010604000000000000" pitchFamily="2" charset="-122"/>
              </a:rPr>
              <a:t>“思想建党、政治建军”</a:t>
            </a:r>
            <a:endParaRPr lang="zh-CN" altLang="en-US" sz="2000" dirty="0">
              <a:solidFill>
                <a:schemeClr val="accent1"/>
              </a:solidFill>
              <a:latin typeface="二字元煜臣拙宋简" panose="02010604000000000000" pitchFamily="2" charset="-122"/>
              <a:ea typeface="二字元煜臣拙宋简" panose="02010604000000000000" pitchFamily="2" charset="-122"/>
            </a:endParaRPr>
          </a:p>
        </p:txBody>
      </p:sp>
      <p:sp>
        <p:nvSpPr>
          <p:cNvPr id="18" name="文本框 17"/>
          <p:cNvSpPr txBox="1"/>
          <p:nvPr/>
        </p:nvSpPr>
        <p:spPr>
          <a:xfrm>
            <a:off x="2895879" y="4126991"/>
            <a:ext cx="3039750" cy="461665"/>
          </a:xfrm>
          <a:prstGeom prst="rect">
            <a:avLst/>
          </a:prstGeom>
          <a:noFill/>
        </p:spPr>
        <p:txBody>
          <a:bodyPr wrap="square">
            <a:spAutoFit/>
          </a:bodyPr>
          <a:lstStyle/>
          <a:p>
            <a:pPr algn="ctr"/>
            <a:r>
              <a:rPr lang="zh-CN" altLang="en-US" sz="2400" dirty="0">
                <a:solidFill>
                  <a:srgbClr val="C00000"/>
                </a:solidFill>
                <a:latin typeface="二字元煜臣拙宋简" panose="02010604000000000000" pitchFamily="2" charset="-122"/>
                <a:ea typeface="二字元煜臣拙宋简" panose="02010604000000000000" pitchFamily="2" charset="-122"/>
              </a:rPr>
              <a:t>中央革命根据地</a:t>
            </a:r>
            <a:endParaRPr lang="zh-CN" altLang="en-US" sz="2400" dirty="0">
              <a:solidFill>
                <a:srgbClr val="C00000"/>
              </a:solidFill>
              <a:latin typeface="二字元煜臣拙宋简" panose="02010604000000000000" pitchFamily="2" charset="-122"/>
              <a:ea typeface="二字元煜臣拙宋简" panose="02010604000000000000" pitchFamily="2" charset="-122"/>
            </a:endParaRPr>
          </a:p>
        </p:txBody>
      </p:sp>
      <p:sp>
        <p:nvSpPr>
          <p:cNvPr id="19" name="文本框 18"/>
          <p:cNvSpPr txBox="1"/>
          <p:nvPr/>
        </p:nvSpPr>
        <p:spPr>
          <a:xfrm>
            <a:off x="3005249" y="4695030"/>
            <a:ext cx="3922872" cy="400110"/>
          </a:xfrm>
          <a:prstGeom prst="rect">
            <a:avLst/>
          </a:prstGeom>
          <a:noFill/>
        </p:spPr>
        <p:txBody>
          <a:bodyPr wrap="square">
            <a:spAutoFit/>
          </a:bodyPr>
          <a:lstStyle/>
          <a:p>
            <a:pPr algn="ctr"/>
            <a:r>
              <a:rPr lang="zh-CN" altLang="en-US" sz="2000" dirty="0">
                <a:solidFill>
                  <a:srgbClr val="C00000"/>
                </a:solidFill>
                <a:latin typeface="二字元煜臣拙宋简" panose="02010604000000000000" pitchFamily="2" charset="-122"/>
                <a:ea typeface="二字元煜臣拙宋简" panose="02010604000000000000" pitchFamily="2" charset="-122"/>
              </a:rPr>
              <a:t>中华苏维埃共和国临时中央政府</a:t>
            </a:r>
            <a:endParaRPr lang="zh-CN" altLang="en-US" sz="2000" dirty="0">
              <a:solidFill>
                <a:srgbClr val="C00000"/>
              </a:solidFill>
              <a:latin typeface="二字元煜臣拙宋简" panose="02010604000000000000" pitchFamily="2" charset="-122"/>
              <a:ea typeface="二字元煜臣拙宋简" panose="02010604000000000000" pitchFamily="2" charset="-122"/>
            </a:endParaRPr>
          </a:p>
        </p:txBody>
      </p:sp>
      <p:sp>
        <p:nvSpPr>
          <p:cNvPr id="20" name="文本框 19"/>
          <p:cNvSpPr txBox="1"/>
          <p:nvPr/>
        </p:nvSpPr>
        <p:spPr>
          <a:xfrm>
            <a:off x="1895179" y="5148778"/>
            <a:ext cx="3039750" cy="400110"/>
          </a:xfrm>
          <a:prstGeom prst="rect">
            <a:avLst/>
          </a:prstGeom>
          <a:noFill/>
        </p:spPr>
        <p:txBody>
          <a:bodyPr wrap="square">
            <a:spAutoFit/>
          </a:bodyPr>
          <a:lstStyle/>
          <a:p>
            <a:pPr algn="ctr"/>
            <a:r>
              <a:rPr lang="en-US" altLang="zh-CN" sz="2000" dirty="0">
                <a:solidFill>
                  <a:schemeClr val="accent1"/>
                </a:solidFill>
                <a:latin typeface="二字元煜臣拙宋简" panose="02010604000000000000" pitchFamily="2" charset="-122"/>
                <a:ea typeface="二字元煜臣拙宋简" panose="02010604000000000000" pitchFamily="2" charset="-122"/>
              </a:rPr>
              <a:t>1931</a:t>
            </a:r>
            <a:r>
              <a:rPr lang="zh-CN" altLang="en-US" sz="2000" dirty="0">
                <a:solidFill>
                  <a:schemeClr val="accent1"/>
                </a:solidFill>
                <a:latin typeface="二字元煜臣拙宋简" panose="02010604000000000000" pitchFamily="2" charset="-122"/>
                <a:ea typeface="二字元煜臣拙宋简" panose="02010604000000000000" pitchFamily="2" charset="-122"/>
              </a:rPr>
              <a:t>年冬；江西瑞金</a:t>
            </a:r>
            <a:endParaRPr lang="zh-CN" altLang="en-US" sz="2000" dirty="0">
              <a:solidFill>
                <a:schemeClr val="accent1"/>
              </a:solidFill>
              <a:latin typeface="二字元煜臣拙宋简" panose="02010604000000000000" pitchFamily="2" charset="-122"/>
              <a:ea typeface="二字元煜臣拙宋简" panose="02010604000000000000" pitchFamily="2" charset="-122"/>
            </a:endParaRPr>
          </a:p>
        </p:txBody>
      </p:sp>
      <p:sp>
        <p:nvSpPr>
          <p:cNvPr id="21" name="文本框 20"/>
          <p:cNvSpPr txBox="1"/>
          <p:nvPr/>
        </p:nvSpPr>
        <p:spPr>
          <a:xfrm>
            <a:off x="1220591" y="5635313"/>
            <a:ext cx="2107399" cy="400110"/>
          </a:xfrm>
          <a:prstGeom prst="rect">
            <a:avLst/>
          </a:prstGeom>
          <a:noFill/>
        </p:spPr>
        <p:txBody>
          <a:bodyPr wrap="square">
            <a:spAutoFit/>
          </a:bodyPr>
          <a:lstStyle/>
          <a:p>
            <a:pPr algn="ctr"/>
            <a:r>
              <a:rPr lang="zh-CN" altLang="en-US" sz="2000" dirty="0">
                <a:solidFill>
                  <a:schemeClr val="accent1"/>
                </a:solidFill>
                <a:latin typeface="二字元煜臣拙宋简" panose="02010604000000000000" pitchFamily="2" charset="-122"/>
                <a:ea typeface="二字元煜臣拙宋简" panose="02010604000000000000" pitchFamily="2" charset="-122"/>
              </a:rPr>
              <a:t>毛泽东担任主席</a:t>
            </a:r>
            <a:endParaRPr lang="zh-CN" altLang="en-US" sz="2000" dirty="0">
              <a:solidFill>
                <a:schemeClr val="accent1"/>
              </a:solidFill>
              <a:latin typeface="二字元煜臣拙宋简" panose="02010604000000000000" pitchFamily="2" charset="-122"/>
              <a:ea typeface="二字元煜臣拙宋简" panose="02010604000000000000"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par>
                          <p:cTn id="8" fill="hold">
                            <p:stCondLst>
                              <p:cond delay="500"/>
                            </p:stCondLst>
                            <p:childTnLst>
                              <p:par>
                                <p:cTn id="9" presetID="16" presetClass="entr" presetSubtype="21"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barn(inVertical)">
                                      <p:cBhvr>
                                        <p:cTn id="11" dur="500"/>
                                        <p:tgtEl>
                                          <p:spTgt spid="3"/>
                                        </p:tgtEl>
                                      </p:cBhvr>
                                    </p:animEffect>
                                  </p:childTnLst>
                                </p:cTn>
                              </p:par>
                            </p:childTnLst>
                          </p:cTn>
                        </p:par>
                        <p:par>
                          <p:cTn id="12" fill="hold">
                            <p:stCondLst>
                              <p:cond delay="1000"/>
                            </p:stCondLst>
                            <p:childTnLst>
                              <p:par>
                                <p:cTn id="13" presetID="53" presetClass="entr" presetSubtype="16"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p:cTn id="15" dur="500" fill="hold"/>
                                        <p:tgtEl>
                                          <p:spTgt spid="4"/>
                                        </p:tgtEl>
                                        <p:attrNameLst>
                                          <p:attrName>ppt_w</p:attrName>
                                        </p:attrNameLst>
                                      </p:cBhvr>
                                      <p:tavLst>
                                        <p:tav tm="0">
                                          <p:val>
                                            <p:fltVal val="0"/>
                                          </p:val>
                                        </p:tav>
                                        <p:tav tm="100000">
                                          <p:val>
                                            <p:strVal val="#ppt_w"/>
                                          </p:val>
                                        </p:tav>
                                      </p:tavLst>
                                    </p:anim>
                                    <p:anim calcmode="lin" valueType="num">
                                      <p:cBhvr>
                                        <p:cTn id="16" dur="500" fill="hold"/>
                                        <p:tgtEl>
                                          <p:spTgt spid="4"/>
                                        </p:tgtEl>
                                        <p:attrNameLst>
                                          <p:attrName>ppt_h</p:attrName>
                                        </p:attrNameLst>
                                      </p:cBhvr>
                                      <p:tavLst>
                                        <p:tav tm="0">
                                          <p:val>
                                            <p:fltVal val="0"/>
                                          </p:val>
                                        </p:tav>
                                        <p:tav tm="100000">
                                          <p:val>
                                            <p:strVal val="#ppt_h"/>
                                          </p:val>
                                        </p:tav>
                                      </p:tavLst>
                                    </p:anim>
                                    <p:animEffect transition="in" filter="fade">
                                      <p:cBhvr>
                                        <p:cTn id="17" dur="500"/>
                                        <p:tgtEl>
                                          <p:spTgt spid="4"/>
                                        </p:tgtEl>
                                      </p:cBhvr>
                                    </p:animEffect>
                                  </p:childTnLst>
                                </p:cTn>
                              </p:par>
                            </p:childTnLst>
                          </p:cTn>
                        </p:par>
                        <p:par>
                          <p:cTn id="18" fill="hold">
                            <p:stCondLst>
                              <p:cond delay="1500"/>
                            </p:stCondLst>
                            <p:childTnLst>
                              <p:par>
                                <p:cTn id="19" presetID="53" presetClass="entr" presetSubtype="16" fill="hold" nodeType="afterEffect">
                                  <p:stCondLst>
                                    <p:cond delay="0"/>
                                  </p:stCondLst>
                                  <p:childTnLst>
                                    <p:set>
                                      <p:cBhvr>
                                        <p:cTn id="20" dur="1" fill="hold">
                                          <p:stCondLst>
                                            <p:cond delay="0"/>
                                          </p:stCondLst>
                                        </p:cTn>
                                        <p:tgtEl>
                                          <p:spTgt spid="5"/>
                                        </p:tgtEl>
                                        <p:attrNameLst>
                                          <p:attrName>style.visibility</p:attrName>
                                        </p:attrNameLst>
                                      </p:cBhvr>
                                      <p:to>
                                        <p:strVal val="visible"/>
                                      </p:to>
                                    </p:set>
                                    <p:anim calcmode="lin" valueType="num">
                                      <p:cBhvr>
                                        <p:cTn id="21" dur="500" fill="hold"/>
                                        <p:tgtEl>
                                          <p:spTgt spid="5"/>
                                        </p:tgtEl>
                                        <p:attrNameLst>
                                          <p:attrName>ppt_w</p:attrName>
                                        </p:attrNameLst>
                                      </p:cBhvr>
                                      <p:tavLst>
                                        <p:tav tm="0">
                                          <p:val>
                                            <p:fltVal val="0"/>
                                          </p:val>
                                        </p:tav>
                                        <p:tav tm="100000">
                                          <p:val>
                                            <p:strVal val="#ppt_w"/>
                                          </p:val>
                                        </p:tav>
                                      </p:tavLst>
                                    </p:anim>
                                    <p:anim calcmode="lin" valueType="num">
                                      <p:cBhvr>
                                        <p:cTn id="22" dur="500" fill="hold"/>
                                        <p:tgtEl>
                                          <p:spTgt spid="5"/>
                                        </p:tgtEl>
                                        <p:attrNameLst>
                                          <p:attrName>ppt_h</p:attrName>
                                        </p:attrNameLst>
                                      </p:cBhvr>
                                      <p:tavLst>
                                        <p:tav tm="0">
                                          <p:val>
                                            <p:fltVal val="0"/>
                                          </p:val>
                                        </p:tav>
                                        <p:tav tm="100000">
                                          <p:val>
                                            <p:strVal val="#ppt_h"/>
                                          </p:val>
                                        </p:tav>
                                      </p:tavLst>
                                    </p:anim>
                                    <p:animEffect transition="in" filter="fade">
                                      <p:cBhvr>
                                        <p:cTn id="23" dur="500"/>
                                        <p:tgtEl>
                                          <p:spTgt spid="5"/>
                                        </p:tgtEl>
                                      </p:cBhvr>
                                    </p:animEffect>
                                  </p:childTnLst>
                                </p:cTn>
                              </p:par>
                            </p:childTnLst>
                          </p:cTn>
                        </p:par>
                      </p:childTnLst>
                    </p:cTn>
                  </p:par>
                  <p:par>
                    <p:cTn id="24" fill="hold">
                      <p:stCondLst>
                        <p:cond delay="indefinite"/>
                      </p:stCondLst>
                      <p:childTnLst>
                        <p:par>
                          <p:cTn id="25" fill="hold">
                            <p:stCondLst>
                              <p:cond delay="0"/>
                            </p:stCondLst>
                            <p:childTnLst>
                              <p:par>
                                <p:cTn id="26" presetID="14" presetClass="entr" presetSubtype="10" fill="hold" grpId="0" nodeType="click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randombar(horizontal)">
                                      <p:cBhvr>
                                        <p:cTn id="28" dur="500"/>
                                        <p:tgtEl>
                                          <p:spTgt spid="6"/>
                                        </p:tgtEl>
                                      </p:cBhvr>
                                    </p:animEffect>
                                  </p:childTnLst>
                                </p:cTn>
                              </p:par>
                              <p:par>
                                <p:cTn id="29" presetID="16" presetClass="entr" presetSubtype="21"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barn(inVertical)">
                                      <p:cBhvr>
                                        <p:cTn id="31" dur="500"/>
                                        <p:tgtEl>
                                          <p:spTgt spid="10"/>
                                        </p:tgtEl>
                                      </p:cBhvr>
                                    </p:animEffect>
                                  </p:childTnLst>
                                </p:cTn>
                              </p:par>
                              <p:par>
                                <p:cTn id="32" presetID="16" presetClass="entr" presetSubtype="21" fill="hold" grpId="0" nodeType="with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barn(inVertical)">
                                      <p:cBhvr>
                                        <p:cTn id="34" dur="500"/>
                                        <p:tgtEl>
                                          <p:spTgt spid="11"/>
                                        </p:tgtEl>
                                      </p:cBhvr>
                                    </p:animEffect>
                                  </p:childTnLst>
                                </p:cTn>
                              </p:par>
                              <p:par>
                                <p:cTn id="35" presetID="16" presetClass="entr" presetSubtype="21" fill="hold" grpId="0" nodeType="with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barn(inVertical)">
                                      <p:cBhvr>
                                        <p:cTn id="37" dur="500"/>
                                        <p:tgtEl>
                                          <p:spTgt spid="12"/>
                                        </p:tgtEl>
                                      </p:cBhvr>
                                    </p:animEffect>
                                  </p:childTnLst>
                                </p:cTn>
                              </p:par>
                              <p:par>
                                <p:cTn id="38" presetID="16" presetClass="entr" presetSubtype="21" fill="hold" grpId="0" nodeType="withEffect">
                                  <p:stCondLst>
                                    <p:cond delay="0"/>
                                  </p:stCondLst>
                                  <p:childTnLst>
                                    <p:set>
                                      <p:cBhvr>
                                        <p:cTn id="39" dur="1" fill="hold">
                                          <p:stCondLst>
                                            <p:cond delay="0"/>
                                          </p:stCondLst>
                                        </p:cTn>
                                        <p:tgtEl>
                                          <p:spTgt spid="13"/>
                                        </p:tgtEl>
                                        <p:attrNameLst>
                                          <p:attrName>style.visibility</p:attrName>
                                        </p:attrNameLst>
                                      </p:cBhvr>
                                      <p:to>
                                        <p:strVal val="visible"/>
                                      </p:to>
                                    </p:set>
                                    <p:animEffect transition="in" filter="barn(inVertical)">
                                      <p:cBhvr>
                                        <p:cTn id="40" dur="500"/>
                                        <p:tgtEl>
                                          <p:spTgt spid="13"/>
                                        </p:tgtEl>
                                      </p:cBhvr>
                                    </p:animEffect>
                                  </p:childTnLst>
                                </p:cTn>
                              </p:par>
                              <p:par>
                                <p:cTn id="41" presetID="16" presetClass="entr" presetSubtype="21" fill="hold" grpId="0" nodeType="withEffect">
                                  <p:stCondLst>
                                    <p:cond delay="0"/>
                                  </p:stCondLst>
                                  <p:childTnLst>
                                    <p:set>
                                      <p:cBhvr>
                                        <p:cTn id="42" dur="1" fill="hold">
                                          <p:stCondLst>
                                            <p:cond delay="0"/>
                                          </p:stCondLst>
                                        </p:cTn>
                                        <p:tgtEl>
                                          <p:spTgt spid="14"/>
                                        </p:tgtEl>
                                        <p:attrNameLst>
                                          <p:attrName>style.visibility</p:attrName>
                                        </p:attrNameLst>
                                      </p:cBhvr>
                                      <p:to>
                                        <p:strVal val="visible"/>
                                      </p:to>
                                    </p:set>
                                    <p:animEffect transition="in" filter="barn(inVertical)">
                                      <p:cBhvr>
                                        <p:cTn id="43" dur="500"/>
                                        <p:tgtEl>
                                          <p:spTgt spid="14"/>
                                        </p:tgtEl>
                                      </p:cBhvr>
                                    </p:animEffect>
                                  </p:childTnLst>
                                </p:cTn>
                              </p:par>
                              <p:par>
                                <p:cTn id="44" presetID="16" presetClass="entr" presetSubtype="21" fill="hold" grpId="0" nodeType="withEffect">
                                  <p:stCondLst>
                                    <p:cond delay="0"/>
                                  </p:stCondLst>
                                  <p:childTnLst>
                                    <p:set>
                                      <p:cBhvr>
                                        <p:cTn id="45" dur="1" fill="hold">
                                          <p:stCondLst>
                                            <p:cond delay="0"/>
                                          </p:stCondLst>
                                        </p:cTn>
                                        <p:tgtEl>
                                          <p:spTgt spid="15"/>
                                        </p:tgtEl>
                                        <p:attrNameLst>
                                          <p:attrName>style.visibility</p:attrName>
                                        </p:attrNameLst>
                                      </p:cBhvr>
                                      <p:to>
                                        <p:strVal val="visible"/>
                                      </p:to>
                                    </p:set>
                                    <p:animEffect transition="in" filter="barn(inVertical)">
                                      <p:cBhvr>
                                        <p:cTn id="46" dur="500"/>
                                        <p:tgtEl>
                                          <p:spTgt spid="15"/>
                                        </p:tgtEl>
                                      </p:cBhvr>
                                    </p:animEffect>
                                  </p:childTnLst>
                                </p:cTn>
                              </p:par>
                            </p:childTnLst>
                          </p:cTn>
                        </p:par>
                      </p:childTnLst>
                    </p:cTn>
                  </p:par>
                  <p:par>
                    <p:cTn id="47" fill="hold">
                      <p:stCondLst>
                        <p:cond delay="indefinite"/>
                      </p:stCondLst>
                      <p:childTnLst>
                        <p:par>
                          <p:cTn id="48" fill="hold">
                            <p:stCondLst>
                              <p:cond delay="0"/>
                            </p:stCondLst>
                            <p:childTnLst>
                              <p:par>
                                <p:cTn id="49" presetID="42" presetClass="entr" presetSubtype="0" fill="hold" grpId="0" nodeType="clickEffect">
                                  <p:stCondLst>
                                    <p:cond delay="0"/>
                                  </p:stCondLst>
                                  <p:childTnLst>
                                    <p:set>
                                      <p:cBhvr>
                                        <p:cTn id="50" dur="1" fill="hold">
                                          <p:stCondLst>
                                            <p:cond delay="0"/>
                                          </p:stCondLst>
                                        </p:cTn>
                                        <p:tgtEl>
                                          <p:spTgt spid="16"/>
                                        </p:tgtEl>
                                        <p:attrNameLst>
                                          <p:attrName>style.visibility</p:attrName>
                                        </p:attrNameLst>
                                      </p:cBhvr>
                                      <p:to>
                                        <p:strVal val="visible"/>
                                      </p:to>
                                    </p:set>
                                    <p:animEffect transition="in" filter="fade">
                                      <p:cBhvr>
                                        <p:cTn id="51" dur="1000"/>
                                        <p:tgtEl>
                                          <p:spTgt spid="16"/>
                                        </p:tgtEl>
                                      </p:cBhvr>
                                    </p:animEffect>
                                    <p:anim calcmode="lin" valueType="num">
                                      <p:cBhvr>
                                        <p:cTn id="52" dur="1000" fill="hold"/>
                                        <p:tgtEl>
                                          <p:spTgt spid="16"/>
                                        </p:tgtEl>
                                        <p:attrNameLst>
                                          <p:attrName>ppt_x</p:attrName>
                                        </p:attrNameLst>
                                      </p:cBhvr>
                                      <p:tavLst>
                                        <p:tav tm="0">
                                          <p:val>
                                            <p:strVal val="#ppt_x"/>
                                          </p:val>
                                        </p:tav>
                                        <p:tav tm="100000">
                                          <p:val>
                                            <p:strVal val="#ppt_x"/>
                                          </p:val>
                                        </p:tav>
                                      </p:tavLst>
                                    </p:anim>
                                    <p:anim calcmode="lin" valueType="num">
                                      <p:cBhvr>
                                        <p:cTn id="53"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42" presetClass="entr" presetSubtype="0" fill="hold" grpId="0" nodeType="clickEffect">
                                  <p:stCondLst>
                                    <p:cond delay="0"/>
                                  </p:stCondLst>
                                  <p:childTnLst>
                                    <p:set>
                                      <p:cBhvr>
                                        <p:cTn id="57" dur="1" fill="hold">
                                          <p:stCondLst>
                                            <p:cond delay="0"/>
                                          </p:stCondLst>
                                        </p:cTn>
                                        <p:tgtEl>
                                          <p:spTgt spid="17"/>
                                        </p:tgtEl>
                                        <p:attrNameLst>
                                          <p:attrName>style.visibility</p:attrName>
                                        </p:attrNameLst>
                                      </p:cBhvr>
                                      <p:to>
                                        <p:strVal val="visible"/>
                                      </p:to>
                                    </p:set>
                                    <p:animEffect transition="in" filter="fade">
                                      <p:cBhvr>
                                        <p:cTn id="58" dur="1000"/>
                                        <p:tgtEl>
                                          <p:spTgt spid="17"/>
                                        </p:tgtEl>
                                      </p:cBhvr>
                                    </p:animEffect>
                                    <p:anim calcmode="lin" valueType="num">
                                      <p:cBhvr>
                                        <p:cTn id="59" dur="1000" fill="hold"/>
                                        <p:tgtEl>
                                          <p:spTgt spid="17"/>
                                        </p:tgtEl>
                                        <p:attrNameLst>
                                          <p:attrName>ppt_x</p:attrName>
                                        </p:attrNameLst>
                                      </p:cBhvr>
                                      <p:tavLst>
                                        <p:tav tm="0">
                                          <p:val>
                                            <p:strVal val="#ppt_x"/>
                                          </p:val>
                                        </p:tav>
                                        <p:tav tm="100000">
                                          <p:val>
                                            <p:strVal val="#ppt_x"/>
                                          </p:val>
                                        </p:tav>
                                      </p:tavLst>
                                    </p:anim>
                                    <p:anim calcmode="lin" valueType="num">
                                      <p:cBhvr>
                                        <p:cTn id="60"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42" presetClass="entr" presetSubtype="0" fill="hold" grpId="0" nodeType="clickEffect">
                                  <p:stCondLst>
                                    <p:cond delay="0"/>
                                  </p:stCondLst>
                                  <p:childTnLst>
                                    <p:set>
                                      <p:cBhvr>
                                        <p:cTn id="64" dur="1" fill="hold">
                                          <p:stCondLst>
                                            <p:cond delay="0"/>
                                          </p:stCondLst>
                                        </p:cTn>
                                        <p:tgtEl>
                                          <p:spTgt spid="18"/>
                                        </p:tgtEl>
                                        <p:attrNameLst>
                                          <p:attrName>style.visibility</p:attrName>
                                        </p:attrNameLst>
                                      </p:cBhvr>
                                      <p:to>
                                        <p:strVal val="visible"/>
                                      </p:to>
                                    </p:set>
                                    <p:animEffect transition="in" filter="fade">
                                      <p:cBhvr>
                                        <p:cTn id="65" dur="1000"/>
                                        <p:tgtEl>
                                          <p:spTgt spid="18"/>
                                        </p:tgtEl>
                                      </p:cBhvr>
                                    </p:animEffect>
                                    <p:anim calcmode="lin" valueType="num">
                                      <p:cBhvr>
                                        <p:cTn id="66" dur="1000" fill="hold"/>
                                        <p:tgtEl>
                                          <p:spTgt spid="18"/>
                                        </p:tgtEl>
                                        <p:attrNameLst>
                                          <p:attrName>ppt_x</p:attrName>
                                        </p:attrNameLst>
                                      </p:cBhvr>
                                      <p:tavLst>
                                        <p:tav tm="0">
                                          <p:val>
                                            <p:strVal val="#ppt_x"/>
                                          </p:val>
                                        </p:tav>
                                        <p:tav tm="100000">
                                          <p:val>
                                            <p:strVal val="#ppt_x"/>
                                          </p:val>
                                        </p:tav>
                                      </p:tavLst>
                                    </p:anim>
                                    <p:anim calcmode="lin" valueType="num">
                                      <p:cBhvr>
                                        <p:cTn id="67"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68" fill="hold">
                      <p:stCondLst>
                        <p:cond delay="indefinite"/>
                      </p:stCondLst>
                      <p:childTnLst>
                        <p:par>
                          <p:cTn id="69" fill="hold">
                            <p:stCondLst>
                              <p:cond delay="0"/>
                            </p:stCondLst>
                            <p:childTnLst>
                              <p:par>
                                <p:cTn id="70" presetID="14" presetClass="entr" presetSubtype="10" fill="hold" nodeType="clickEffect">
                                  <p:stCondLst>
                                    <p:cond delay="0"/>
                                  </p:stCondLst>
                                  <p:childTnLst>
                                    <p:set>
                                      <p:cBhvr>
                                        <p:cTn id="71" dur="1" fill="hold">
                                          <p:stCondLst>
                                            <p:cond delay="0"/>
                                          </p:stCondLst>
                                        </p:cTn>
                                        <p:tgtEl>
                                          <p:spTgt spid="8"/>
                                        </p:tgtEl>
                                        <p:attrNameLst>
                                          <p:attrName>style.visibility</p:attrName>
                                        </p:attrNameLst>
                                      </p:cBhvr>
                                      <p:to>
                                        <p:strVal val="visible"/>
                                      </p:to>
                                    </p:set>
                                    <p:animEffect transition="in" filter="randombar(horizontal)">
                                      <p:cBhvr>
                                        <p:cTn id="72" dur="500"/>
                                        <p:tgtEl>
                                          <p:spTgt spid="8"/>
                                        </p:tgtEl>
                                      </p:cBhvr>
                                    </p:animEffect>
                                  </p:childTnLst>
                                </p:cTn>
                              </p:par>
                            </p:childTnLst>
                          </p:cTn>
                        </p:par>
                        <p:par>
                          <p:cTn id="73" fill="hold">
                            <p:stCondLst>
                              <p:cond delay="500"/>
                            </p:stCondLst>
                            <p:childTnLst>
                              <p:par>
                                <p:cTn id="74" presetID="2" presetClass="entr" presetSubtype="4" fill="hold" grpId="0" nodeType="afterEffect">
                                  <p:stCondLst>
                                    <p:cond delay="0"/>
                                  </p:stCondLst>
                                  <p:childTnLst>
                                    <p:set>
                                      <p:cBhvr>
                                        <p:cTn id="75" dur="1" fill="hold">
                                          <p:stCondLst>
                                            <p:cond delay="0"/>
                                          </p:stCondLst>
                                        </p:cTn>
                                        <p:tgtEl>
                                          <p:spTgt spid="9"/>
                                        </p:tgtEl>
                                        <p:attrNameLst>
                                          <p:attrName>style.visibility</p:attrName>
                                        </p:attrNameLst>
                                      </p:cBhvr>
                                      <p:to>
                                        <p:strVal val="visible"/>
                                      </p:to>
                                    </p:set>
                                    <p:anim calcmode="lin" valueType="num">
                                      <p:cBhvr additive="base">
                                        <p:cTn id="76" dur="500" fill="hold"/>
                                        <p:tgtEl>
                                          <p:spTgt spid="9"/>
                                        </p:tgtEl>
                                        <p:attrNameLst>
                                          <p:attrName>ppt_x</p:attrName>
                                        </p:attrNameLst>
                                      </p:cBhvr>
                                      <p:tavLst>
                                        <p:tav tm="0">
                                          <p:val>
                                            <p:strVal val="#ppt_x"/>
                                          </p:val>
                                        </p:tav>
                                        <p:tav tm="100000">
                                          <p:val>
                                            <p:strVal val="#ppt_x"/>
                                          </p:val>
                                        </p:tav>
                                      </p:tavLst>
                                    </p:anim>
                                    <p:anim calcmode="lin" valueType="num">
                                      <p:cBhvr additive="base">
                                        <p:cTn id="77"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78" fill="hold">
                      <p:stCondLst>
                        <p:cond delay="indefinite"/>
                      </p:stCondLst>
                      <p:childTnLst>
                        <p:par>
                          <p:cTn id="79" fill="hold">
                            <p:stCondLst>
                              <p:cond delay="0"/>
                            </p:stCondLst>
                            <p:childTnLst>
                              <p:par>
                                <p:cTn id="80" presetID="42" presetClass="entr" presetSubtype="0" fill="hold" grpId="0" nodeType="clickEffect">
                                  <p:stCondLst>
                                    <p:cond delay="0"/>
                                  </p:stCondLst>
                                  <p:childTnLst>
                                    <p:set>
                                      <p:cBhvr>
                                        <p:cTn id="81" dur="1" fill="hold">
                                          <p:stCondLst>
                                            <p:cond delay="0"/>
                                          </p:stCondLst>
                                        </p:cTn>
                                        <p:tgtEl>
                                          <p:spTgt spid="19"/>
                                        </p:tgtEl>
                                        <p:attrNameLst>
                                          <p:attrName>style.visibility</p:attrName>
                                        </p:attrNameLst>
                                      </p:cBhvr>
                                      <p:to>
                                        <p:strVal val="visible"/>
                                      </p:to>
                                    </p:set>
                                    <p:animEffect transition="in" filter="fade">
                                      <p:cBhvr>
                                        <p:cTn id="82" dur="1000"/>
                                        <p:tgtEl>
                                          <p:spTgt spid="19"/>
                                        </p:tgtEl>
                                      </p:cBhvr>
                                    </p:animEffect>
                                    <p:anim calcmode="lin" valueType="num">
                                      <p:cBhvr>
                                        <p:cTn id="83" dur="1000" fill="hold"/>
                                        <p:tgtEl>
                                          <p:spTgt spid="19"/>
                                        </p:tgtEl>
                                        <p:attrNameLst>
                                          <p:attrName>ppt_x</p:attrName>
                                        </p:attrNameLst>
                                      </p:cBhvr>
                                      <p:tavLst>
                                        <p:tav tm="0">
                                          <p:val>
                                            <p:strVal val="#ppt_x"/>
                                          </p:val>
                                        </p:tav>
                                        <p:tav tm="100000">
                                          <p:val>
                                            <p:strVal val="#ppt_x"/>
                                          </p:val>
                                        </p:tav>
                                      </p:tavLst>
                                    </p:anim>
                                    <p:anim calcmode="lin" valueType="num">
                                      <p:cBhvr>
                                        <p:cTn id="84"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85" fill="hold">
                      <p:stCondLst>
                        <p:cond delay="indefinite"/>
                      </p:stCondLst>
                      <p:childTnLst>
                        <p:par>
                          <p:cTn id="86" fill="hold">
                            <p:stCondLst>
                              <p:cond delay="0"/>
                            </p:stCondLst>
                            <p:childTnLst>
                              <p:par>
                                <p:cTn id="87" presetID="42" presetClass="entr" presetSubtype="0" fill="hold" grpId="0" nodeType="clickEffect">
                                  <p:stCondLst>
                                    <p:cond delay="0"/>
                                  </p:stCondLst>
                                  <p:childTnLst>
                                    <p:set>
                                      <p:cBhvr>
                                        <p:cTn id="88" dur="1" fill="hold">
                                          <p:stCondLst>
                                            <p:cond delay="0"/>
                                          </p:stCondLst>
                                        </p:cTn>
                                        <p:tgtEl>
                                          <p:spTgt spid="20"/>
                                        </p:tgtEl>
                                        <p:attrNameLst>
                                          <p:attrName>style.visibility</p:attrName>
                                        </p:attrNameLst>
                                      </p:cBhvr>
                                      <p:to>
                                        <p:strVal val="visible"/>
                                      </p:to>
                                    </p:set>
                                    <p:animEffect transition="in" filter="fade">
                                      <p:cBhvr>
                                        <p:cTn id="89" dur="1000"/>
                                        <p:tgtEl>
                                          <p:spTgt spid="20"/>
                                        </p:tgtEl>
                                      </p:cBhvr>
                                    </p:animEffect>
                                    <p:anim calcmode="lin" valueType="num">
                                      <p:cBhvr>
                                        <p:cTn id="90" dur="1000" fill="hold"/>
                                        <p:tgtEl>
                                          <p:spTgt spid="20"/>
                                        </p:tgtEl>
                                        <p:attrNameLst>
                                          <p:attrName>ppt_x</p:attrName>
                                        </p:attrNameLst>
                                      </p:cBhvr>
                                      <p:tavLst>
                                        <p:tav tm="0">
                                          <p:val>
                                            <p:strVal val="#ppt_x"/>
                                          </p:val>
                                        </p:tav>
                                        <p:tav tm="100000">
                                          <p:val>
                                            <p:strVal val="#ppt_x"/>
                                          </p:val>
                                        </p:tav>
                                      </p:tavLst>
                                    </p:anim>
                                    <p:anim calcmode="lin" valueType="num">
                                      <p:cBhvr>
                                        <p:cTn id="91"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92" fill="hold">
                      <p:stCondLst>
                        <p:cond delay="indefinite"/>
                      </p:stCondLst>
                      <p:childTnLst>
                        <p:par>
                          <p:cTn id="93" fill="hold">
                            <p:stCondLst>
                              <p:cond delay="0"/>
                            </p:stCondLst>
                            <p:childTnLst>
                              <p:par>
                                <p:cTn id="94" presetID="42" presetClass="entr" presetSubtype="0" fill="hold" grpId="0" nodeType="clickEffect">
                                  <p:stCondLst>
                                    <p:cond delay="0"/>
                                  </p:stCondLst>
                                  <p:childTnLst>
                                    <p:set>
                                      <p:cBhvr>
                                        <p:cTn id="95" dur="1" fill="hold">
                                          <p:stCondLst>
                                            <p:cond delay="0"/>
                                          </p:stCondLst>
                                        </p:cTn>
                                        <p:tgtEl>
                                          <p:spTgt spid="21"/>
                                        </p:tgtEl>
                                        <p:attrNameLst>
                                          <p:attrName>style.visibility</p:attrName>
                                        </p:attrNameLst>
                                      </p:cBhvr>
                                      <p:to>
                                        <p:strVal val="visible"/>
                                      </p:to>
                                    </p:set>
                                    <p:animEffect transition="in" filter="fade">
                                      <p:cBhvr>
                                        <p:cTn id="96" dur="1000"/>
                                        <p:tgtEl>
                                          <p:spTgt spid="21"/>
                                        </p:tgtEl>
                                      </p:cBhvr>
                                    </p:animEffect>
                                    <p:anim calcmode="lin" valueType="num">
                                      <p:cBhvr>
                                        <p:cTn id="97" dur="1000" fill="hold"/>
                                        <p:tgtEl>
                                          <p:spTgt spid="21"/>
                                        </p:tgtEl>
                                        <p:attrNameLst>
                                          <p:attrName>ppt_x</p:attrName>
                                        </p:attrNameLst>
                                      </p:cBhvr>
                                      <p:tavLst>
                                        <p:tav tm="0">
                                          <p:val>
                                            <p:strVal val="#ppt_x"/>
                                          </p:val>
                                        </p:tav>
                                        <p:tav tm="100000">
                                          <p:val>
                                            <p:strVal val="#ppt_x"/>
                                          </p:val>
                                        </p:tav>
                                      </p:tavLst>
                                    </p:anim>
                                    <p:anim calcmode="lin" valueType="num">
                                      <p:cBhvr>
                                        <p:cTn id="98"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6" grpId="0"/>
      <p:bldP spid="9" grpId="0" animBg="1"/>
      <p:bldP spid="10" grpId="0" animBg="1"/>
      <p:bldP spid="11" grpId="0" animBg="1"/>
      <p:bldP spid="12" grpId="0" animBg="1"/>
      <p:bldP spid="13" grpId="0" animBg="1"/>
      <p:bldP spid="14" grpId="0" animBg="1"/>
      <p:bldP spid="15" grpId="0" animBg="1"/>
      <p:bldP spid="16" grpId="0"/>
      <p:bldP spid="17" grpId="0"/>
      <p:bldP spid="18" grpId="0"/>
      <p:bldP spid="19" grpId="0"/>
      <p:bldP spid="20" grpId="0"/>
      <p:bldP spid="21"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528"/>
          <p:cNvSpPr>
            <a:spLocks noEditPoints="1"/>
          </p:cNvSpPr>
          <p:nvPr/>
        </p:nvSpPr>
        <p:spPr bwMode="auto">
          <a:xfrm>
            <a:off x="116434" y="510827"/>
            <a:ext cx="6774224" cy="523316"/>
          </a:xfrm>
          <a:custGeom>
            <a:avLst/>
            <a:gdLst>
              <a:gd name="T0" fmla="*/ 7 w 409"/>
              <a:gd name="T1" fmla="*/ 40 h 138"/>
              <a:gd name="T2" fmla="*/ 5 w 409"/>
              <a:gd name="T3" fmla="*/ 47 h 138"/>
              <a:gd name="T4" fmla="*/ 5 w 409"/>
              <a:gd name="T5" fmla="*/ 51 h 138"/>
              <a:gd name="T6" fmla="*/ 6 w 409"/>
              <a:gd name="T7" fmla="*/ 56 h 138"/>
              <a:gd name="T8" fmla="*/ 3 w 409"/>
              <a:gd name="T9" fmla="*/ 60 h 138"/>
              <a:gd name="T10" fmla="*/ 4 w 409"/>
              <a:gd name="T11" fmla="*/ 67 h 138"/>
              <a:gd name="T12" fmla="*/ 5 w 409"/>
              <a:gd name="T13" fmla="*/ 70 h 138"/>
              <a:gd name="T14" fmla="*/ 11 w 409"/>
              <a:gd name="T15" fmla="*/ 76 h 138"/>
              <a:gd name="T16" fmla="*/ 6 w 409"/>
              <a:gd name="T17" fmla="*/ 80 h 138"/>
              <a:gd name="T18" fmla="*/ 9 w 409"/>
              <a:gd name="T19" fmla="*/ 85 h 138"/>
              <a:gd name="T20" fmla="*/ 5 w 409"/>
              <a:gd name="T21" fmla="*/ 92 h 138"/>
              <a:gd name="T22" fmla="*/ 7 w 409"/>
              <a:gd name="T23" fmla="*/ 97 h 138"/>
              <a:gd name="T24" fmla="*/ 4 w 409"/>
              <a:gd name="T25" fmla="*/ 103 h 138"/>
              <a:gd name="T26" fmla="*/ 7 w 409"/>
              <a:gd name="T27" fmla="*/ 108 h 138"/>
              <a:gd name="T28" fmla="*/ 5 w 409"/>
              <a:gd name="T29" fmla="*/ 114 h 138"/>
              <a:gd name="T30" fmla="*/ 6 w 409"/>
              <a:gd name="T31" fmla="*/ 124 h 138"/>
              <a:gd name="T32" fmla="*/ 163 w 409"/>
              <a:gd name="T33" fmla="*/ 135 h 138"/>
              <a:gd name="T34" fmla="*/ 335 w 409"/>
              <a:gd name="T35" fmla="*/ 138 h 138"/>
              <a:gd name="T36" fmla="*/ 131 w 409"/>
              <a:gd name="T37" fmla="*/ 134 h 138"/>
              <a:gd name="T38" fmla="*/ 176 w 409"/>
              <a:gd name="T39" fmla="*/ 132 h 138"/>
              <a:gd name="T40" fmla="*/ 236 w 409"/>
              <a:gd name="T41" fmla="*/ 132 h 138"/>
              <a:gd name="T42" fmla="*/ 399 w 409"/>
              <a:gd name="T43" fmla="*/ 130 h 138"/>
              <a:gd name="T44" fmla="*/ 393 w 409"/>
              <a:gd name="T45" fmla="*/ 123 h 138"/>
              <a:gd name="T46" fmla="*/ 392 w 409"/>
              <a:gd name="T47" fmla="*/ 116 h 138"/>
              <a:gd name="T48" fmla="*/ 387 w 409"/>
              <a:gd name="T49" fmla="*/ 111 h 138"/>
              <a:gd name="T50" fmla="*/ 402 w 409"/>
              <a:gd name="T51" fmla="*/ 107 h 138"/>
              <a:gd name="T52" fmla="*/ 400 w 409"/>
              <a:gd name="T53" fmla="*/ 98 h 138"/>
              <a:gd name="T54" fmla="*/ 400 w 409"/>
              <a:gd name="T55" fmla="*/ 88 h 138"/>
              <a:gd name="T56" fmla="*/ 393 w 409"/>
              <a:gd name="T57" fmla="*/ 80 h 138"/>
              <a:gd name="T58" fmla="*/ 401 w 409"/>
              <a:gd name="T59" fmla="*/ 73 h 138"/>
              <a:gd name="T60" fmla="*/ 400 w 409"/>
              <a:gd name="T61" fmla="*/ 52 h 138"/>
              <a:gd name="T62" fmla="*/ 397 w 409"/>
              <a:gd name="T63" fmla="*/ 47 h 138"/>
              <a:gd name="T64" fmla="*/ 407 w 409"/>
              <a:gd name="T65" fmla="*/ 38 h 138"/>
              <a:gd name="T66" fmla="*/ 406 w 409"/>
              <a:gd name="T67" fmla="*/ 29 h 138"/>
              <a:gd name="T68" fmla="*/ 399 w 409"/>
              <a:gd name="T69" fmla="*/ 14 h 138"/>
              <a:gd name="T70" fmla="*/ 228 w 409"/>
              <a:gd name="T71" fmla="*/ 7 h 138"/>
              <a:gd name="T72" fmla="*/ 192 w 409"/>
              <a:gd name="T73" fmla="*/ 6 h 138"/>
              <a:gd name="T74" fmla="*/ 128 w 409"/>
              <a:gd name="T75" fmla="*/ 6 h 138"/>
              <a:gd name="T76" fmla="*/ 104 w 409"/>
              <a:gd name="T77" fmla="*/ 6 h 138"/>
              <a:gd name="T78" fmla="*/ 98 w 409"/>
              <a:gd name="T79" fmla="*/ 8 h 138"/>
              <a:gd name="T80" fmla="*/ 8 w 409"/>
              <a:gd name="T81" fmla="*/ 23 h 138"/>
              <a:gd name="T82" fmla="*/ 9 w 409"/>
              <a:gd name="T83" fmla="*/ 34 h 138"/>
              <a:gd name="T84" fmla="*/ 372 w 409"/>
              <a:gd name="T85" fmla="*/ 35 h 138"/>
              <a:gd name="T86" fmla="*/ 372 w 409"/>
              <a:gd name="T87" fmla="*/ 36 h 138"/>
              <a:gd name="T88" fmla="*/ 383 w 409"/>
              <a:gd name="T89" fmla="*/ 15 h 138"/>
              <a:gd name="T90" fmla="*/ 336 w 409"/>
              <a:gd name="T91" fmla="*/ 47 h 138"/>
              <a:gd name="T92" fmla="*/ 315 w 409"/>
              <a:gd name="T93" fmla="*/ 47 h 138"/>
              <a:gd name="T94" fmla="*/ 107 w 409"/>
              <a:gd name="T95" fmla="*/ 8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09" h="138">
                <a:moveTo>
                  <a:pt x="1" y="36"/>
                </a:moveTo>
                <a:cubicBezTo>
                  <a:pt x="3" y="36"/>
                  <a:pt x="6" y="37"/>
                  <a:pt x="7" y="39"/>
                </a:cubicBezTo>
                <a:cubicBezTo>
                  <a:pt x="7" y="40"/>
                  <a:pt x="7" y="40"/>
                  <a:pt x="7" y="40"/>
                </a:cubicBezTo>
                <a:cubicBezTo>
                  <a:pt x="7" y="41"/>
                  <a:pt x="8" y="41"/>
                  <a:pt x="8" y="42"/>
                </a:cubicBezTo>
                <a:cubicBezTo>
                  <a:pt x="7" y="44"/>
                  <a:pt x="4" y="43"/>
                  <a:pt x="2" y="44"/>
                </a:cubicBezTo>
                <a:cubicBezTo>
                  <a:pt x="2" y="47"/>
                  <a:pt x="6" y="44"/>
                  <a:pt x="5" y="47"/>
                </a:cubicBezTo>
                <a:cubicBezTo>
                  <a:pt x="3" y="47"/>
                  <a:pt x="3" y="47"/>
                  <a:pt x="3" y="47"/>
                </a:cubicBezTo>
                <a:cubicBezTo>
                  <a:pt x="4" y="49"/>
                  <a:pt x="8" y="48"/>
                  <a:pt x="9" y="51"/>
                </a:cubicBezTo>
                <a:cubicBezTo>
                  <a:pt x="8" y="52"/>
                  <a:pt x="7" y="51"/>
                  <a:pt x="5" y="51"/>
                </a:cubicBezTo>
                <a:cubicBezTo>
                  <a:pt x="7" y="53"/>
                  <a:pt x="7" y="53"/>
                  <a:pt x="7" y="53"/>
                </a:cubicBezTo>
                <a:cubicBezTo>
                  <a:pt x="6" y="54"/>
                  <a:pt x="6" y="55"/>
                  <a:pt x="5" y="54"/>
                </a:cubicBezTo>
                <a:cubicBezTo>
                  <a:pt x="6" y="56"/>
                  <a:pt x="6" y="56"/>
                  <a:pt x="6" y="56"/>
                </a:cubicBezTo>
                <a:cubicBezTo>
                  <a:pt x="3" y="57"/>
                  <a:pt x="3" y="57"/>
                  <a:pt x="3" y="57"/>
                </a:cubicBezTo>
                <a:cubicBezTo>
                  <a:pt x="5" y="59"/>
                  <a:pt x="5" y="59"/>
                  <a:pt x="5" y="59"/>
                </a:cubicBezTo>
                <a:cubicBezTo>
                  <a:pt x="3" y="60"/>
                  <a:pt x="3" y="60"/>
                  <a:pt x="3" y="60"/>
                </a:cubicBezTo>
                <a:cubicBezTo>
                  <a:pt x="6" y="61"/>
                  <a:pt x="9" y="62"/>
                  <a:pt x="11" y="64"/>
                </a:cubicBezTo>
                <a:cubicBezTo>
                  <a:pt x="4" y="65"/>
                  <a:pt x="4" y="65"/>
                  <a:pt x="4" y="65"/>
                </a:cubicBezTo>
                <a:cubicBezTo>
                  <a:pt x="4" y="66"/>
                  <a:pt x="4" y="67"/>
                  <a:pt x="4" y="67"/>
                </a:cubicBezTo>
                <a:cubicBezTo>
                  <a:pt x="3" y="67"/>
                  <a:pt x="3" y="67"/>
                  <a:pt x="3" y="67"/>
                </a:cubicBezTo>
                <a:cubicBezTo>
                  <a:pt x="4" y="68"/>
                  <a:pt x="7" y="68"/>
                  <a:pt x="9" y="69"/>
                </a:cubicBezTo>
                <a:cubicBezTo>
                  <a:pt x="7" y="70"/>
                  <a:pt x="5" y="69"/>
                  <a:pt x="5" y="70"/>
                </a:cubicBezTo>
                <a:cubicBezTo>
                  <a:pt x="6" y="72"/>
                  <a:pt x="8" y="70"/>
                  <a:pt x="8" y="72"/>
                </a:cubicBezTo>
                <a:cubicBezTo>
                  <a:pt x="6" y="73"/>
                  <a:pt x="5" y="71"/>
                  <a:pt x="4" y="73"/>
                </a:cubicBezTo>
                <a:cubicBezTo>
                  <a:pt x="11" y="76"/>
                  <a:pt x="11" y="76"/>
                  <a:pt x="11" y="76"/>
                </a:cubicBezTo>
                <a:cubicBezTo>
                  <a:pt x="10" y="78"/>
                  <a:pt x="9" y="77"/>
                  <a:pt x="7" y="77"/>
                </a:cubicBezTo>
                <a:cubicBezTo>
                  <a:pt x="7" y="77"/>
                  <a:pt x="7" y="77"/>
                  <a:pt x="7" y="77"/>
                </a:cubicBezTo>
                <a:cubicBezTo>
                  <a:pt x="6" y="78"/>
                  <a:pt x="7" y="79"/>
                  <a:pt x="6" y="80"/>
                </a:cubicBezTo>
                <a:cubicBezTo>
                  <a:pt x="7" y="81"/>
                  <a:pt x="7" y="81"/>
                  <a:pt x="7" y="81"/>
                </a:cubicBezTo>
                <a:cubicBezTo>
                  <a:pt x="6" y="82"/>
                  <a:pt x="3" y="80"/>
                  <a:pt x="4" y="83"/>
                </a:cubicBezTo>
                <a:cubicBezTo>
                  <a:pt x="5" y="84"/>
                  <a:pt x="7" y="84"/>
                  <a:pt x="9" y="85"/>
                </a:cubicBezTo>
                <a:cubicBezTo>
                  <a:pt x="7" y="85"/>
                  <a:pt x="7" y="89"/>
                  <a:pt x="4" y="88"/>
                </a:cubicBezTo>
                <a:cubicBezTo>
                  <a:pt x="5" y="90"/>
                  <a:pt x="7" y="89"/>
                  <a:pt x="8" y="91"/>
                </a:cubicBezTo>
                <a:cubicBezTo>
                  <a:pt x="7" y="91"/>
                  <a:pt x="6" y="92"/>
                  <a:pt x="5" y="92"/>
                </a:cubicBezTo>
                <a:cubicBezTo>
                  <a:pt x="6" y="93"/>
                  <a:pt x="6" y="93"/>
                  <a:pt x="6" y="93"/>
                </a:cubicBezTo>
                <a:cubicBezTo>
                  <a:pt x="5" y="93"/>
                  <a:pt x="5" y="94"/>
                  <a:pt x="5" y="94"/>
                </a:cubicBezTo>
                <a:cubicBezTo>
                  <a:pt x="5" y="96"/>
                  <a:pt x="7" y="94"/>
                  <a:pt x="7" y="97"/>
                </a:cubicBezTo>
                <a:cubicBezTo>
                  <a:pt x="6" y="98"/>
                  <a:pt x="6" y="97"/>
                  <a:pt x="5" y="98"/>
                </a:cubicBezTo>
                <a:cubicBezTo>
                  <a:pt x="6" y="100"/>
                  <a:pt x="6" y="100"/>
                  <a:pt x="6" y="100"/>
                </a:cubicBezTo>
                <a:cubicBezTo>
                  <a:pt x="5" y="100"/>
                  <a:pt x="4" y="101"/>
                  <a:pt x="4" y="103"/>
                </a:cubicBezTo>
                <a:cubicBezTo>
                  <a:pt x="5" y="104"/>
                  <a:pt x="6" y="104"/>
                  <a:pt x="7" y="106"/>
                </a:cubicBezTo>
                <a:cubicBezTo>
                  <a:pt x="6" y="107"/>
                  <a:pt x="5" y="106"/>
                  <a:pt x="5" y="106"/>
                </a:cubicBezTo>
                <a:cubicBezTo>
                  <a:pt x="7" y="108"/>
                  <a:pt x="7" y="108"/>
                  <a:pt x="7" y="108"/>
                </a:cubicBezTo>
                <a:cubicBezTo>
                  <a:pt x="6" y="110"/>
                  <a:pt x="4" y="109"/>
                  <a:pt x="3" y="110"/>
                </a:cubicBezTo>
                <a:cubicBezTo>
                  <a:pt x="4" y="112"/>
                  <a:pt x="7" y="110"/>
                  <a:pt x="8" y="113"/>
                </a:cubicBezTo>
                <a:cubicBezTo>
                  <a:pt x="7" y="115"/>
                  <a:pt x="6" y="114"/>
                  <a:pt x="5" y="114"/>
                </a:cubicBezTo>
                <a:cubicBezTo>
                  <a:pt x="7" y="115"/>
                  <a:pt x="6" y="118"/>
                  <a:pt x="5" y="119"/>
                </a:cubicBezTo>
                <a:cubicBezTo>
                  <a:pt x="5" y="119"/>
                  <a:pt x="6" y="119"/>
                  <a:pt x="7" y="120"/>
                </a:cubicBezTo>
                <a:cubicBezTo>
                  <a:pt x="6" y="121"/>
                  <a:pt x="7" y="123"/>
                  <a:pt x="6" y="124"/>
                </a:cubicBezTo>
                <a:cubicBezTo>
                  <a:pt x="10" y="131"/>
                  <a:pt x="17" y="129"/>
                  <a:pt x="22" y="132"/>
                </a:cubicBezTo>
                <a:cubicBezTo>
                  <a:pt x="69" y="134"/>
                  <a:pt x="69" y="134"/>
                  <a:pt x="69" y="134"/>
                </a:cubicBezTo>
                <a:cubicBezTo>
                  <a:pt x="163" y="135"/>
                  <a:pt x="163" y="135"/>
                  <a:pt x="163" y="135"/>
                </a:cubicBezTo>
                <a:cubicBezTo>
                  <a:pt x="245" y="137"/>
                  <a:pt x="245" y="137"/>
                  <a:pt x="245" y="137"/>
                </a:cubicBezTo>
                <a:cubicBezTo>
                  <a:pt x="269" y="138"/>
                  <a:pt x="269" y="138"/>
                  <a:pt x="269" y="138"/>
                </a:cubicBezTo>
                <a:cubicBezTo>
                  <a:pt x="335" y="138"/>
                  <a:pt x="335" y="138"/>
                  <a:pt x="335" y="138"/>
                </a:cubicBezTo>
                <a:cubicBezTo>
                  <a:pt x="345" y="137"/>
                  <a:pt x="355" y="137"/>
                  <a:pt x="365" y="135"/>
                </a:cubicBezTo>
                <a:cubicBezTo>
                  <a:pt x="319" y="137"/>
                  <a:pt x="276" y="137"/>
                  <a:pt x="230" y="136"/>
                </a:cubicBezTo>
                <a:cubicBezTo>
                  <a:pt x="131" y="134"/>
                  <a:pt x="131" y="134"/>
                  <a:pt x="131" y="134"/>
                </a:cubicBezTo>
                <a:cubicBezTo>
                  <a:pt x="122" y="135"/>
                  <a:pt x="112" y="135"/>
                  <a:pt x="103" y="133"/>
                </a:cubicBezTo>
                <a:cubicBezTo>
                  <a:pt x="168" y="133"/>
                  <a:pt x="168" y="133"/>
                  <a:pt x="168" y="133"/>
                </a:cubicBezTo>
                <a:cubicBezTo>
                  <a:pt x="170" y="132"/>
                  <a:pt x="174" y="134"/>
                  <a:pt x="176" y="132"/>
                </a:cubicBezTo>
                <a:cubicBezTo>
                  <a:pt x="209" y="132"/>
                  <a:pt x="209" y="132"/>
                  <a:pt x="209" y="132"/>
                </a:cubicBezTo>
                <a:cubicBezTo>
                  <a:pt x="210" y="133"/>
                  <a:pt x="210" y="133"/>
                  <a:pt x="210" y="133"/>
                </a:cubicBezTo>
                <a:cubicBezTo>
                  <a:pt x="218" y="133"/>
                  <a:pt x="228" y="134"/>
                  <a:pt x="236" y="132"/>
                </a:cubicBezTo>
                <a:cubicBezTo>
                  <a:pt x="301" y="133"/>
                  <a:pt x="301" y="133"/>
                  <a:pt x="301" y="133"/>
                </a:cubicBezTo>
                <a:cubicBezTo>
                  <a:pt x="322" y="130"/>
                  <a:pt x="344" y="136"/>
                  <a:pt x="367" y="133"/>
                </a:cubicBezTo>
                <a:cubicBezTo>
                  <a:pt x="378" y="131"/>
                  <a:pt x="389" y="131"/>
                  <a:pt x="399" y="130"/>
                </a:cubicBezTo>
                <a:cubicBezTo>
                  <a:pt x="400" y="128"/>
                  <a:pt x="402" y="129"/>
                  <a:pt x="403" y="128"/>
                </a:cubicBezTo>
                <a:cubicBezTo>
                  <a:pt x="394" y="127"/>
                  <a:pt x="386" y="124"/>
                  <a:pt x="377" y="124"/>
                </a:cubicBezTo>
                <a:cubicBezTo>
                  <a:pt x="383" y="123"/>
                  <a:pt x="388" y="121"/>
                  <a:pt x="393" y="123"/>
                </a:cubicBezTo>
                <a:cubicBezTo>
                  <a:pt x="396" y="121"/>
                  <a:pt x="400" y="121"/>
                  <a:pt x="403" y="121"/>
                </a:cubicBezTo>
                <a:cubicBezTo>
                  <a:pt x="403" y="121"/>
                  <a:pt x="403" y="120"/>
                  <a:pt x="403" y="120"/>
                </a:cubicBezTo>
                <a:cubicBezTo>
                  <a:pt x="400" y="119"/>
                  <a:pt x="395" y="118"/>
                  <a:pt x="392" y="116"/>
                </a:cubicBezTo>
                <a:cubicBezTo>
                  <a:pt x="395" y="114"/>
                  <a:pt x="398" y="117"/>
                  <a:pt x="402" y="116"/>
                </a:cubicBezTo>
                <a:cubicBezTo>
                  <a:pt x="398" y="114"/>
                  <a:pt x="393" y="114"/>
                  <a:pt x="388" y="113"/>
                </a:cubicBezTo>
                <a:cubicBezTo>
                  <a:pt x="387" y="111"/>
                  <a:pt x="387" y="111"/>
                  <a:pt x="387" y="111"/>
                </a:cubicBezTo>
                <a:cubicBezTo>
                  <a:pt x="388" y="109"/>
                  <a:pt x="390" y="112"/>
                  <a:pt x="392" y="111"/>
                </a:cubicBezTo>
                <a:cubicBezTo>
                  <a:pt x="390" y="109"/>
                  <a:pt x="385" y="111"/>
                  <a:pt x="382" y="109"/>
                </a:cubicBezTo>
                <a:cubicBezTo>
                  <a:pt x="389" y="107"/>
                  <a:pt x="396" y="111"/>
                  <a:pt x="402" y="107"/>
                </a:cubicBezTo>
                <a:cubicBezTo>
                  <a:pt x="401" y="106"/>
                  <a:pt x="401" y="106"/>
                  <a:pt x="401" y="106"/>
                </a:cubicBezTo>
                <a:cubicBezTo>
                  <a:pt x="403" y="106"/>
                  <a:pt x="401" y="104"/>
                  <a:pt x="401" y="102"/>
                </a:cubicBezTo>
                <a:cubicBezTo>
                  <a:pt x="399" y="101"/>
                  <a:pt x="403" y="98"/>
                  <a:pt x="400" y="98"/>
                </a:cubicBezTo>
                <a:cubicBezTo>
                  <a:pt x="401" y="97"/>
                  <a:pt x="402" y="97"/>
                  <a:pt x="401" y="95"/>
                </a:cubicBezTo>
                <a:cubicBezTo>
                  <a:pt x="398" y="94"/>
                  <a:pt x="396" y="91"/>
                  <a:pt x="393" y="89"/>
                </a:cubicBezTo>
                <a:cubicBezTo>
                  <a:pt x="400" y="88"/>
                  <a:pt x="400" y="88"/>
                  <a:pt x="400" y="88"/>
                </a:cubicBezTo>
                <a:cubicBezTo>
                  <a:pt x="399" y="86"/>
                  <a:pt x="395" y="87"/>
                  <a:pt x="393" y="85"/>
                </a:cubicBezTo>
                <a:cubicBezTo>
                  <a:pt x="394" y="82"/>
                  <a:pt x="398" y="84"/>
                  <a:pt x="400" y="84"/>
                </a:cubicBezTo>
                <a:cubicBezTo>
                  <a:pt x="398" y="81"/>
                  <a:pt x="395" y="83"/>
                  <a:pt x="393" y="80"/>
                </a:cubicBezTo>
                <a:cubicBezTo>
                  <a:pt x="396" y="79"/>
                  <a:pt x="401" y="81"/>
                  <a:pt x="403" y="78"/>
                </a:cubicBezTo>
                <a:cubicBezTo>
                  <a:pt x="399" y="75"/>
                  <a:pt x="399" y="75"/>
                  <a:pt x="399" y="75"/>
                </a:cubicBezTo>
                <a:cubicBezTo>
                  <a:pt x="401" y="73"/>
                  <a:pt x="401" y="73"/>
                  <a:pt x="401" y="73"/>
                </a:cubicBezTo>
                <a:cubicBezTo>
                  <a:pt x="399" y="72"/>
                  <a:pt x="397" y="71"/>
                  <a:pt x="397" y="69"/>
                </a:cubicBezTo>
                <a:cubicBezTo>
                  <a:pt x="399" y="68"/>
                  <a:pt x="401" y="68"/>
                  <a:pt x="403" y="67"/>
                </a:cubicBezTo>
                <a:cubicBezTo>
                  <a:pt x="401" y="63"/>
                  <a:pt x="405" y="55"/>
                  <a:pt x="400" y="52"/>
                </a:cubicBezTo>
                <a:cubicBezTo>
                  <a:pt x="400" y="51"/>
                  <a:pt x="399" y="50"/>
                  <a:pt x="400" y="49"/>
                </a:cubicBezTo>
                <a:cubicBezTo>
                  <a:pt x="401" y="49"/>
                  <a:pt x="401" y="49"/>
                  <a:pt x="401" y="49"/>
                </a:cubicBezTo>
                <a:cubicBezTo>
                  <a:pt x="397" y="47"/>
                  <a:pt x="397" y="47"/>
                  <a:pt x="397" y="47"/>
                </a:cubicBezTo>
                <a:cubicBezTo>
                  <a:pt x="397" y="43"/>
                  <a:pt x="400" y="45"/>
                  <a:pt x="402" y="44"/>
                </a:cubicBezTo>
                <a:cubicBezTo>
                  <a:pt x="397" y="39"/>
                  <a:pt x="389" y="41"/>
                  <a:pt x="383" y="37"/>
                </a:cubicBezTo>
                <a:cubicBezTo>
                  <a:pt x="391" y="36"/>
                  <a:pt x="399" y="40"/>
                  <a:pt x="407" y="38"/>
                </a:cubicBezTo>
                <a:cubicBezTo>
                  <a:pt x="408" y="34"/>
                  <a:pt x="404" y="34"/>
                  <a:pt x="403" y="31"/>
                </a:cubicBezTo>
                <a:cubicBezTo>
                  <a:pt x="400" y="30"/>
                  <a:pt x="397" y="30"/>
                  <a:pt x="395" y="28"/>
                </a:cubicBezTo>
                <a:cubicBezTo>
                  <a:pt x="398" y="27"/>
                  <a:pt x="403" y="29"/>
                  <a:pt x="406" y="29"/>
                </a:cubicBezTo>
                <a:cubicBezTo>
                  <a:pt x="406" y="29"/>
                  <a:pt x="407" y="29"/>
                  <a:pt x="407" y="28"/>
                </a:cubicBezTo>
                <a:cubicBezTo>
                  <a:pt x="404" y="27"/>
                  <a:pt x="409" y="21"/>
                  <a:pt x="404" y="22"/>
                </a:cubicBezTo>
                <a:cubicBezTo>
                  <a:pt x="405" y="17"/>
                  <a:pt x="402" y="15"/>
                  <a:pt x="399" y="14"/>
                </a:cubicBezTo>
                <a:cubicBezTo>
                  <a:pt x="381" y="10"/>
                  <a:pt x="381" y="10"/>
                  <a:pt x="381" y="10"/>
                </a:cubicBezTo>
                <a:cubicBezTo>
                  <a:pt x="295" y="9"/>
                  <a:pt x="295" y="9"/>
                  <a:pt x="295" y="9"/>
                </a:cubicBezTo>
                <a:cubicBezTo>
                  <a:pt x="272" y="10"/>
                  <a:pt x="249" y="10"/>
                  <a:pt x="228" y="7"/>
                </a:cubicBezTo>
                <a:cubicBezTo>
                  <a:pt x="227" y="6"/>
                  <a:pt x="227" y="6"/>
                  <a:pt x="227" y="6"/>
                </a:cubicBezTo>
                <a:cubicBezTo>
                  <a:pt x="214" y="8"/>
                  <a:pt x="203" y="0"/>
                  <a:pt x="191" y="6"/>
                </a:cubicBezTo>
                <a:cubicBezTo>
                  <a:pt x="192" y="6"/>
                  <a:pt x="192" y="6"/>
                  <a:pt x="192" y="6"/>
                </a:cubicBezTo>
                <a:cubicBezTo>
                  <a:pt x="191" y="7"/>
                  <a:pt x="191" y="7"/>
                  <a:pt x="191" y="7"/>
                </a:cubicBezTo>
                <a:cubicBezTo>
                  <a:pt x="179" y="6"/>
                  <a:pt x="167" y="4"/>
                  <a:pt x="154" y="5"/>
                </a:cubicBezTo>
                <a:cubicBezTo>
                  <a:pt x="146" y="5"/>
                  <a:pt x="137" y="7"/>
                  <a:pt x="128" y="6"/>
                </a:cubicBezTo>
                <a:cubicBezTo>
                  <a:pt x="125" y="4"/>
                  <a:pt x="120" y="3"/>
                  <a:pt x="116" y="3"/>
                </a:cubicBezTo>
                <a:cubicBezTo>
                  <a:pt x="111" y="2"/>
                  <a:pt x="106" y="2"/>
                  <a:pt x="101" y="4"/>
                </a:cubicBezTo>
                <a:cubicBezTo>
                  <a:pt x="104" y="6"/>
                  <a:pt x="104" y="6"/>
                  <a:pt x="104" y="6"/>
                </a:cubicBezTo>
                <a:cubicBezTo>
                  <a:pt x="97" y="9"/>
                  <a:pt x="93" y="0"/>
                  <a:pt x="86" y="4"/>
                </a:cubicBezTo>
                <a:cubicBezTo>
                  <a:pt x="84" y="5"/>
                  <a:pt x="84" y="5"/>
                  <a:pt x="84" y="5"/>
                </a:cubicBezTo>
                <a:cubicBezTo>
                  <a:pt x="88" y="8"/>
                  <a:pt x="94" y="6"/>
                  <a:pt x="98" y="8"/>
                </a:cubicBezTo>
                <a:cubicBezTo>
                  <a:pt x="74" y="7"/>
                  <a:pt x="49" y="10"/>
                  <a:pt x="25" y="13"/>
                </a:cubicBezTo>
                <a:cubicBezTo>
                  <a:pt x="17" y="13"/>
                  <a:pt x="7" y="14"/>
                  <a:pt x="2" y="22"/>
                </a:cubicBezTo>
                <a:cubicBezTo>
                  <a:pt x="4" y="23"/>
                  <a:pt x="6" y="20"/>
                  <a:pt x="8" y="23"/>
                </a:cubicBezTo>
                <a:cubicBezTo>
                  <a:pt x="7" y="27"/>
                  <a:pt x="2" y="25"/>
                  <a:pt x="3" y="29"/>
                </a:cubicBezTo>
                <a:cubicBezTo>
                  <a:pt x="0" y="30"/>
                  <a:pt x="0" y="30"/>
                  <a:pt x="0" y="30"/>
                </a:cubicBezTo>
                <a:cubicBezTo>
                  <a:pt x="2" y="34"/>
                  <a:pt x="7" y="30"/>
                  <a:pt x="9" y="34"/>
                </a:cubicBezTo>
                <a:cubicBezTo>
                  <a:pt x="7" y="36"/>
                  <a:pt x="4" y="34"/>
                  <a:pt x="1" y="36"/>
                </a:cubicBezTo>
                <a:close/>
                <a:moveTo>
                  <a:pt x="372" y="36"/>
                </a:moveTo>
                <a:cubicBezTo>
                  <a:pt x="372" y="35"/>
                  <a:pt x="372" y="35"/>
                  <a:pt x="372" y="35"/>
                </a:cubicBezTo>
                <a:cubicBezTo>
                  <a:pt x="374" y="36"/>
                  <a:pt x="376" y="36"/>
                  <a:pt x="379" y="36"/>
                </a:cubicBezTo>
                <a:cubicBezTo>
                  <a:pt x="380" y="38"/>
                  <a:pt x="382" y="38"/>
                  <a:pt x="383" y="38"/>
                </a:cubicBezTo>
                <a:cubicBezTo>
                  <a:pt x="379" y="38"/>
                  <a:pt x="375" y="38"/>
                  <a:pt x="372" y="36"/>
                </a:cubicBezTo>
                <a:close/>
                <a:moveTo>
                  <a:pt x="360" y="14"/>
                </a:moveTo>
                <a:cubicBezTo>
                  <a:pt x="373" y="14"/>
                  <a:pt x="373" y="14"/>
                  <a:pt x="373" y="14"/>
                </a:cubicBezTo>
                <a:cubicBezTo>
                  <a:pt x="383" y="15"/>
                  <a:pt x="383" y="15"/>
                  <a:pt x="383" y="15"/>
                </a:cubicBezTo>
                <a:lnTo>
                  <a:pt x="360" y="14"/>
                </a:lnTo>
                <a:close/>
                <a:moveTo>
                  <a:pt x="315" y="47"/>
                </a:moveTo>
                <a:cubicBezTo>
                  <a:pt x="336" y="47"/>
                  <a:pt x="336" y="47"/>
                  <a:pt x="336" y="47"/>
                </a:cubicBezTo>
                <a:cubicBezTo>
                  <a:pt x="343" y="46"/>
                  <a:pt x="350" y="46"/>
                  <a:pt x="358" y="46"/>
                </a:cubicBezTo>
                <a:cubicBezTo>
                  <a:pt x="336" y="47"/>
                  <a:pt x="336" y="47"/>
                  <a:pt x="336" y="47"/>
                </a:cubicBezTo>
                <a:cubicBezTo>
                  <a:pt x="329" y="47"/>
                  <a:pt x="322" y="47"/>
                  <a:pt x="315" y="47"/>
                </a:cubicBezTo>
                <a:close/>
                <a:moveTo>
                  <a:pt x="107" y="7"/>
                </a:moveTo>
                <a:cubicBezTo>
                  <a:pt x="108" y="6"/>
                  <a:pt x="109" y="7"/>
                  <a:pt x="110" y="8"/>
                </a:cubicBezTo>
                <a:cubicBezTo>
                  <a:pt x="107" y="8"/>
                  <a:pt x="107" y="8"/>
                  <a:pt x="107" y="8"/>
                </a:cubicBezTo>
                <a:lnTo>
                  <a:pt x="107" y="7"/>
                </a:lnTo>
                <a:close/>
              </a:path>
            </a:pathLst>
          </a:custGeom>
          <a:solidFill>
            <a:srgbClr val="C00000"/>
          </a:solidFill>
          <a:ln w="9525">
            <a:noFill/>
            <a:round/>
          </a:ln>
        </p:spPr>
        <p:txBody>
          <a:bodyPr vert="horz" wrap="square" lIns="91440" tIns="45720" rIns="91440" bIns="45720" numCol="1" anchor="ctr"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Bef>
                <a:spcPct val="50000"/>
              </a:spcBef>
            </a:pPr>
            <a:r>
              <a:rPr lang="zh-CN" altLang="en-US" sz="2400" b="1" dirty="0">
                <a:solidFill>
                  <a:schemeClr val="bg1"/>
                </a:solidFill>
                <a:latin typeface="腾祥嘉丽准粗圆简" panose="01010104010101010101" pitchFamily="2" charset="-122"/>
                <a:ea typeface="腾祥嘉丽准粗圆简" panose="01010104010101010101" pitchFamily="2" charset="-122"/>
              </a:rPr>
              <a:t>考点三：中国工农红军长征（</a:t>
            </a:r>
            <a:r>
              <a:rPr lang="en-US" altLang="zh-CN" sz="2400" b="1" dirty="0">
                <a:solidFill>
                  <a:schemeClr val="accent4"/>
                </a:solidFill>
                <a:latin typeface="腾祥嘉丽准粗圆简" panose="01010104010101010101" pitchFamily="2" charset="-122"/>
                <a:ea typeface="腾祥嘉丽准粗圆简" panose="01010104010101010101" pitchFamily="2" charset="-122"/>
              </a:rPr>
              <a:t>1934-1936</a:t>
            </a:r>
            <a:r>
              <a:rPr lang="zh-CN" altLang="en-US" sz="2400" b="1" dirty="0">
                <a:solidFill>
                  <a:schemeClr val="bg1"/>
                </a:solidFill>
                <a:latin typeface="腾祥嘉丽准粗圆简" panose="01010104010101010101" pitchFamily="2" charset="-122"/>
                <a:ea typeface="腾祥嘉丽准粗圆简" panose="01010104010101010101" pitchFamily="2" charset="-122"/>
              </a:rPr>
              <a:t>）</a:t>
            </a:r>
            <a:endParaRPr lang="zh-CN" altLang="en-US" sz="2400" b="1" dirty="0">
              <a:solidFill>
                <a:schemeClr val="accent4"/>
              </a:solidFill>
              <a:latin typeface="腾祥嘉丽准粗圆简" panose="01010104010101010101" pitchFamily="2" charset="-122"/>
              <a:ea typeface="腾祥嘉丽准粗圆简" panose="01010104010101010101" pitchFamily="2" charset="-122"/>
            </a:endParaRPr>
          </a:p>
        </p:txBody>
      </p:sp>
      <p:sp>
        <p:nvSpPr>
          <p:cNvPr id="3" name="Freeform 528"/>
          <p:cNvSpPr>
            <a:spLocks noEditPoints="1"/>
          </p:cNvSpPr>
          <p:nvPr/>
        </p:nvSpPr>
        <p:spPr bwMode="auto">
          <a:xfrm>
            <a:off x="6806" y="9873"/>
            <a:ext cx="12185194" cy="523316"/>
          </a:xfrm>
          <a:custGeom>
            <a:avLst/>
            <a:gdLst>
              <a:gd name="T0" fmla="*/ 7 w 409"/>
              <a:gd name="T1" fmla="*/ 40 h 138"/>
              <a:gd name="T2" fmla="*/ 5 w 409"/>
              <a:gd name="T3" fmla="*/ 47 h 138"/>
              <a:gd name="T4" fmla="*/ 5 w 409"/>
              <a:gd name="T5" fmla="*/ 51 h 138"/>
              <a:gd name="T6" fmla="*/ 6 w 409"/>
              <a:gd name="T7" fmla="*/ 56 h 138"/>
              <a:gd name="T8" fmla="*/ 3 w 409"/>
              <a:gd name="T9" fmla="*/ 60 h 138"/>
              <a:gd name="T10" fmla="*/ 4 w 409"/>
              <a:gd name="T11" fmla="*/ 67 h 138"/>
              <a:gd name="T12" fmla="*/ 5 w 409"/>
              <a:gd name="T13" fmla="*/ 70 h 138"/>
              <a:gd name="T14" fmla="*/ 11 w 409"/>
              <a:gd name="T15" fmla="*/ 76 h 138"/>
              <a:gd name="T16" fmla="*/ 6 w 409"/>
              <a:gd name="T17" fmla="*/ 80 h 138"/>
              <a:gd name="T18" fmla="*/ 9 w 409"/>
              <a:gd name="T19" fmla="*/ 85 h 138"/>
              <a:gd name="T20" fmla="*/ 5 w 409"/>
              <a:gd name="T21" fmla="*/ 92 h 138"/>
              <a:gd name="T22" fmla="*/ 7 w 409"/>
              <a:gd name="T23" fmla="*/ 97 h 138"/>
              <a:gd name="T24" fmla="*/ 4 w 409"/>
              <a:gd name="T25" fmla="*/ 103 h 138"/>
              <a:gd name="T26" fmla="*/ 7 w 409"/>
              <a:gd name="T27" fmla="*/ 108 h 138"/>
              <a:gd name="T28" fmla="*/ 5 w 409"/>
              <a:gd name="T29" fmla="*/ 114 h 138"/>
              <a:gd name="T30" fmla="*/ 6 w 409"/>
              <a:gd name="T31" fmla="*/ 124 h 138"/>
              <a:gd name="T32" fmla="*/ 163 w 409"/>
              <a:gd name="T33" fmla="*/ 135 h 138"/>
              <a:gd name="T34" fmla="*/ 335 w 409"/>
              <a:gd name="T35" fmla="*/ 138 h 138"/>
              <a:gd name="T36" fmla="*/ 131 w 409"/>
              <a:gd name="T37" fmla="*/ 134 h 138"/>
              <a:gd name="T38" fmla="*/ 176 w 409"/>
              <a:gd name="T39" fmla="*/ 132 h 138"/>
              <a:gd name="T40" fmla="*/ 236 w 409"/>
              <a:gd name="T41" fmla="*/ 132 h 138"/>
              <a:gd name="T42" fmla="*/ 399 w 409"/>
              <a:gd name="T43" fmla="*/ 130 h 138"/>
              <a:gd name="T44" fmla="*/ 393 w 409"/>
              <a:gd name="T45" fmla="*/ 123 h 138"/>
              <a:gd name="T46" fmla="*/ 392 w 409"/>
              <a:gd name="T47" fmla="*/ 116 h 138"/>
              <a:gd name="T48" fmla="*/ 387 w 409"/>
              <a:gd name="T49" fmla="*/ 111 h 138"/>
              <a:gd name="T50" fmla="*/ 402 w 409"/>
              <a:gd name="T51" fmla="*/ 107 h 138"/>
              <a:gd name="T52" fmla="*/ 400 w 409"/>
              <a:gd name="T53" fmla="*/ 98 h 138"/>
              <a:gd name="T54" fmla="*/ 400 w 409"/>
              <a:gd name="T55" fmla="*/ 88 h 138"/>
              <a:gd name="T56" fmla="*/ 393 w 409"/>
              <a:gd name="T57" fmla="*/ 80 h 138"/>
              <a:gd name="T58" fmla="*/ 401 w 409"/>
              <a:gd name="T59" fmla="*/ 73 h 138"/>
              <a:gd name="T60" fmla="*/ 400 w 409"/>
              <a:gd name="T61" fmla="*/ 52 h 138"/>
              <a:gd name="T62" fmla="*/ 397 w 409"/>
              <a:gd name="T63" fmla="*/ 47 h 138"/>
              <a:gd name="T64" fmla="*/ 407 w 409"/>
              <a:gd name="T65" fmla="*/ 38 h 138"/>
              <a:gd name="T66" fmla="*/ 406 w 409"/>
              <a:gd name="T67" fmla="*/ 29 h 138"/>
              <a:gd name="T68" fmla="*/ 399 w 409"/>
              <a:gd name="T69" fmla="*/ 14 h 138"/>
              <a:gd name="T70" fmla="*/ 228 w 409"/>
              <a:gd name="T71" fmla="*/ 7 h 138"/>
              <a:gd name="T72" fmla="*/ 192 w 409"/>
              <a:gd name="T73" fmla="*/ 6 h 138"/>
              <a:gd name="T74" fmla="*/ 128 w 409"/>
              <a:gd name="T75" fmla="*/ 6 h 138"/>
              <a:gd name="T76" fmla="*/ 104 w 409"/>
              <a:gd name="T77" fmla="*/ 6 h 138"/>
              <a:gd name="T78" fmla="*/ 98 w 409"/>
              <a:gd name="T79" fmla="*/ 8 h 138"/>
              <a:gd name="T80" fmla="*/ 8 w 409"/>
              <a:gd name="T81" fmla="*/ 23 h 138"/>
              <a:gd name="T82" fmla="*/ 9 w 409"/>
              <a:gd name="T83" fmla="*/ 34 h 138"/>
              <a:gd name="T84" fmla="*/ 372 w 409"/>
              <a:gd name="T85" fmla="*/ 35 h 138"/>
              <a:gd name="T86" fmla="*/ 372 w 409"/>
              <a:gd name="T87" fmla="*/ 36 h 138"/>
              <a:gd name="T88" fmla="*/ 383 w 409"/>
              <a:gd name="T89" fmla="*/ 15 h 138"/>
              <a:gd name="T90" fmla="*/ 336 w 409"/>
              <a:gd name="T91" fmla="*/ 47 h 138"/>
              <a:gd name="T92" fmla="*/ 315 w 409"/>
              <a:gd name="T93" fmla="*/ 47 h 138"/>
              <a:gd name="T94" fmla="*/ 107 w 409"/>
              <a:gd name="T95" fmla="*/ 8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09" h="138">
                <a:moveTo>
                  <a:pt x="1" y="36"/>
                </a:moveTo>
                <a:cubicBezTo>
                  <a:pt x="3" y="36"/>
                  <a:pt x="6" y="37"/>
                  <a:pt x="7" y="39"/>
                </a:cubicBezTo>
                <a:cubicBezTo>
                  <a:pt x="7" y="40"/>
                  <a:pt x="7" y="40"/>
                  <a:pt x="7" y="40"/>
                </a:cubicBezTo>
                <a:cubicBezTo>
                  <a:pt x="7" y="41"/>
                  <a:pt x="8" y="41"/>
                  <a:pt x="8" y="42"/>
                </a:cubicBezTo>
                <a:cubicBezTo>
                  <a:pt x="7" y="44"/>
                  <a:pt x="4" y="43"/>
                  <a:pt x="2" y="44"/>
                </a:cubicBezTo>
                <a:cubicBezTo>
                  <a:pt x="2" y="47"/>
                  <a:pt x="6" y="44"/>
                  <a:pt x="5" y="47"/>
                </a:cubicBezTo>
                <a:cubicBezTo>
                  <a:pt x="3" y="47"/>
                  <a:pt x="3" y="47"/>
                  <a:pt x="3" y="47"/>
                </a:cubicBezTo>
                <a:cubicBezTo>
                  <a:pt x="4" y="49"/>
                  <a:pt x="8" y="48"/>
                  <a:pt x="9" y="51"/>
                </a:cubicBezTo>
                <a:cubicBezTo>
                  <a:pt x="8" y="52"/>
                  <a:pt x="7" y="51"/>
                  <a:pt x="5" y="51"/>
                </a:cubicBezTo>
                <a:cubicBezTo>
                  <a:pt x="7" y="53"/>
                  <a:pt x="7" y="53"/>
                  <a:pt x="7" y="53"/>
                </a:cubicBezTo>
                <a:cubicBezTo>
                  <a:pt x="6" y="54"/>
                  <a:pt x="6" y="55"/>
                  <a:pt x="5" y="54"/>
                </a:cubicBezTo>
                <a:cubicBezTo>
                  <a:pt x="6" y="56"/>
                  <a:pt x="6" y="56"/>
                  <a:pt x="6" y="56"/>
                </a:cubicBezTo>
                <a:cubicBezTo>
                  <a:pt x="3" y="57"/>
                  <a:pt x="3" y="57"/>
                  <a:pt x="3" y="57"/>
                </a:cubicBezTo>
                <a:cubicBezTo>
                  <a:pt x="5" y="59"/>
                  <a:pt x="5" y="59"/>
                  <a:pt x="5" y="59"/>
                </a:cubicBezTo>
                <a:cubicBezTo>
                  <a:pt x="3" y="60"/>
                  <a:pt x="3" y="60"/>
                  <a:pt x="3" y="60"/>
                </a:cubicBezTo>
                <a:cubicBezTo>
                  <a:pt x="6" y="61"/>
                  <a:pt x="9" y="62"/>
                  <a:pt x="11" y="64"/>
                </a:cubicBezTo>
                <a:cubicBezTo>
                  <a:pt x="4" y="65"/>
                  <a:pt x="4" y="65"/>
                  <a:pt x="4" y="65"/>
                </a:cubicBezTo>
                <a:cubicBezTo>
                  <a:pt x="4" y="66"/>
                  <a:pt x="4" y="67"/>
                  <a:pt x="4" y="67"/>
                </a:cubicBezTo>
                <a:cubicBezTo>
                  <a:pt x="3" y="67"/>
                  <a:pt x="3" y="67"/>
                  <a:pt x="3" y="67"/>
                </a:cubicBezTo>
                <a:cubicBezTo>
                  <a:pt x="4" y="68"/>
                  <a:pt x="7" y="68"/>
                  <a:pt x="9" y="69"/>
                </a:cubicBezTo>
                <a:cubicBezTo>
                  <a:pt x="7" y="70"/>
                  <a:pt x="5" y="69"/>
                  <a:pt x="5" y="70"/>
                </a:cubicBezTo>
                <a:cubicBezTo>
                  <a:pt x="6" y="72"/>
                  <a:pt x="8" y="70"/>
                  <a:pt x="8" y="72"/>
                </a:cubicBezTo>
                <a:cubicBezTo>
                  <a:pt x="6" y="73"/>
                  <a:pt x="5" y="71"/>
                  <a:pt x="4" y="73"/>
                </a:cubicBezTo>
                <a:cubicBezTo>
                  <a:pt x="11" y="76"/>
                  <a:pt x="11" y="76"/>
                  <a:pt x="11" y="76"/>
                </a:cubicBezTo>
                <a:cubicBezTo>
                  <a:pt x="10" y="78"/>
                  <a:pt x="9" y="77"/>
                  <a:pt x="7" y="77"/>
                </a:cubicBezTo>
                <a:cubicBezTo>
                  <a:pt x="7" y="77"/>
                  <a:pt x="7" y="77"/>
                  <a:pt x="7" y="77"/>
                </a:cubicBezTo>
                <a:cubicBezTo>
                  <a:pt x="6" y="78"/>
                  <a:pt x="7" y="79"/>
                  <a:pt x="6" y="80"/>
                </a:cubicBezTo>
                <a:cubicBezTo>
                  <a:pt x="7" y="81"/>
                  <a:pt x="7" y="81"/>
                  <a:pt x="7" y="81"/>
                </a:cubicBezTo>
                <a:cubicBezTo>
                  <a:pt x="6" y="82"/>
                  <a:pt x="3" y="80"/>
                  <a:pt x="4" y="83"/>
                </a:cubicBezTo>
                <a:cubicBezTo>
                  <a:pt x="5" y="84"/>
                  <a:pt x="7" y="84"/>
                  <a:pt x="9" y="85"/>
                </a:cubicBezTo>
                <a:cubicBezTo>
                  <a:pt x="7" y="85"/>
                  <a:pt x="7" y="89"/>
                  <a:pt x="4" y="88"/>
                </a:cubicBezTo>
                <a:cubicBezTo>
                  <a:pt x="5" y="90"/>
                  <a:pt x="7" y="89"/>
                  <a:pt x="8" y="91"/>
                </a:cubicBezTo>
                <a:cubicBezTo>
                  <a:pt x="7" y="91"/>
                  <a:pt x="6" y="92"/>
                  <a:pt x="5" y="92"/>
                </a:cubicBezTo>
                <a:cubicBezTo>
                  <a:pt x="6" y="93"/>
                  <a:pt x="6" y="93"/>
                  <a:pt x="6" y="93"/>
                </a:cubicBezTo>
                <a:cubicBezTo>
                  <a:pt x="5" y="93"/>
                  <a:pt x="5" y="94"/>
                  <a:pt x="5" y="94"/>
                </a:cubicBezTo>
                <a:cubicBezTo>
                  <a:pt x="5" y="96"/>
                  <a:pt x="7" y="94"/>
                  <a:pt x="7" y="97"/>
                </a:cubicBezTo>
                <a:cubicBezTo>
                  <a:pt x="6" y="98"/>
                  <a:pt x="6" y="97"/>
                  <a:pt x="5" y="98"/>
                </a:cubicBezTo>
                <a:cubicBezTo>
                  <a:pt x="6" y="100"/>
                  <a:pt x="6" y="100"/>
                  <a:pt x="6" y="100"/>
                </a:cubicBezTo>
                <a:cubicBezTo>
                  <a:pt x="5" y="100"/>
                  <a:pt x="4" y="101"/>
                  <a:pt x="4" y="103"/>
                </a:cubicBezTo>
                <a:cubicBezTo>
                  <a:pt x="5" y="104"/>
                  <a:pt x="6" y="104"/>
                  <a:pt x="7" y="106"/>
                </a:cubicBezTo>
                <a:cubicBezTo>
                  <a:pt x="6" y="107"/>
                  <a:pt x="5" y="106"/>
                  <a:pt x="5" y="106"/>
                </a:cubicBezTo>
                <a:cubicBezTo>
                  <a:pt x="7" y="108"/>
                  <a:pt x="7" y="108"/>
                  <a:pt x="7" y="108"/>
                </a:cubicBezTo>
                <a:cubicBezTo>
                  <a:pt x="6" y="110"/>
                  <a:pt x="4" y="109"/>
                  <a:pt x="3" y="110"/>
                </a:cubicBezTo>
                <a:cubicBezTo>
                  <a:pt x="4" y="112"/>
                  <a:pt x="7" y="110"/>
                  <a:pt x="8" y="113"/>
                </a:cubicBezTo>
                <a:cubicBezTo>
                  <a:pt x="7" y="115"/>
                  <a:pt x="6" y="114"/>
                  <a:pt x="5" y="114"/>
                </a:cubicBezTo>
                <a:cubicBezTo>
                  <a:pt x="7" y="115"/>
                  <a:pt x="6" y="118"/>
                  <a:pt x="5" y="119"/>
                </a:cubicBezTo>
                <a:cubicBezTo>
                  <a:pt x="5" y="119"/>
                  <a:pt x="6" y="119"/>
                  <a:pt x="7" y="120"/>
                </a:cubicBezTo>
                <a:cubicBezTo>
                  <a:pt x="6" y="121"/>
                  <a:pt x="7" y="123"/>
                  <a:pt x="6" y="124"/>
                </a:cubicBezTo>
                <a:cubicBezTo>
                  <a:pt x="10" y="131"/>
                  <a:pt x="17" y="129"/>
                  <a:pt x="22" y="132"/>
                </a:cubicBezTo>
                <a:cubicBezTo>
                  <a:pt x="69" y="134"/>
                  <a:pt x="69" y="134"/>
                  <a:pt x="69" y="134"/>
                </a:cubicBezTo>
                <a:cubicBezTo>
                  <a:pt x="163" y="135"/>
                  <a:pt x="163" y="135"/>
                  <a:pt x="163" y="135"/>
                </a:cubicBezTo>
                <a:cubicBezTo>
                  <a:pt x="245" y="137"/>
                  <a:pt x="245" y="137"/>
                  <a:pt x="245" y="137"/>
                </a:cubicBezTo>
                <a:cubicBezTo>
                  <a:pt x="269" y="138"/>
                  <a:pt x="269" y="138"/>
                  <a:pt x="269" y="138"/>
                </a:cubicBezTo>
                <a:cubicBezTo>
                  <a:pt x="335" y="138"/>
                  <a:pt x="335" y="138"/>
                  <a:pt x="335" y="138"/>
                </a:cubicBezTo>
                <a:cubicBezTo>
                  <a:pt x="345" y="137"/>
                  <a:pt x="355" y="137"/>
                  <a:pt x="365" y="135"/>
                </a:cubicBezTo>
                <a:cubicBezTo>
                  <a:pt x="319" y="137"/>
                  <a:pt x="276" y="137"/>
                  <a:pt x="230" y="136"/>
                </a:cubicBezTo>
                <a:cubicBezTo>
                  <a:pt x="131" y="134"/>
                  <a:pt x="131" y="134"/>
                  <a:pt x="131" y="134"/>
                </a:cubicBezTo>
                <a:cubicBezTo>
                  <a:pt x="122" y="135"/>
                  <a:pt x="112" y="135"/>
                  <a:pt x="103" y="133"/>
                </a:cubicBezTo>
                <a:cubicBezTo>
                  <a:pt x="168" y="133"/>
                  <a:pt x="168" y="133"/>
                  <a:pt x="168" y="133"/>
                </a:cubicBezTo>
                <a:cubicBezTo>
                  <a:pt x="170" y="132"/>
                  <a:pt x="174" y="134"/>
                  <a:pt x="176" y="132"/>
                </a:cubicBezTo>
                <a:cubicBezTo>
                  <a:pt x="209" y="132"/>
                  <a:pt x="209" y="132"/>
                  <a:pt x="209" y="132"/>
                </a:cubicBezTo>
                <a:cubicBezTo>
                  <a:pt x="210" y="133"/>
                  <a:pt x="210" y="133"/>
                  <a:pt x="210" y="133"/>
                </a:cubicBezTo>
                <a:cubicBezTo>
                  <a:pt x="218" y="133"/>
                  <a:pt x="228" y="134"/>
                  <a:pt x="236" y="132"/>
                </a:cubicBezTo>
                <a:cubicBezTo>
                  <a:pt x="301" y="133"/>
                  <a:pt x="301" y="133"/>
                  <a:pt x="301" y="133"/>
                </a:cubicBezTo>
                <a:cubicBezTo>
                  <a:pt x="322" y="130"/>
                  <a:pt x="344" y="136"/>
                  <a:pt x="367" y="133"/>
                </a:cubicBezTo>
                <a:cubicBezTo>
                  <a:pt x="378" y="131"/>
                  <a:pt x="389" y="131"/>
                  <a:pt x="399" y="130"/>
                </a:cubicBezTo>
                <a:cubicBezTo>
                  <a:pt x="400" y="128"/>
                  <a:pt x="402" y="129"/>
                  <a:pt x="403" y="128"/>
                </a:cubicBezTo>
                <a:cubicBezTo>
                  <a:pt x="394" y="127"/>
                  <a:pt x="386" y="124"/>
                  <a:pt x="377" y="124"/>
                </a:cubicBezTo>
                <a:cubicBezTo>
                  <a:pt x="383" y="123"/>
                  <a:pt x="388" y="121"/>
                  <a:pt x="393" y="123"/>
                </a:cubicBezTo>
                <a:cubicBezTo>
                  <a:pt x="396" y="121"/>
                  <a:pt x="400" y="121"/>
                  <a:pt x="403" y="121"/>
                </a:cubicBezTo>
                <a:cubicBezTo>
                  <a:pt x="403" y="121"/>
                  <a:pt x="403" y="120"/>
                  <a:pt x="403" y="120"/>
                </a:cubicBezTo>
                <a:cubicBezTo>
                  <a:pt x="400" y="119"/>
                  <a:pt x="395" y="118"/>
                  <a:pt x="392" y="116"/>
                </a:cubicBezTo>
                <a:cubicBezTo>
                  <a:pt x="395" y="114"/>
                  <a:pt x="398" y="117"/>
                  <a:pt x="402" y="116"/>
                </a:cubicBezTo>
                <a:cubicBezTo>
                  <a:pt x="398" y="114"/>
                  <a:pt x="393" y="114"/>
                  <a:pt x="388" y="113"/>
                </a:cubicBezTo>
                <a:cubicBezTo>
                  <a:pt x="387" y="111"/>
                  <a:pt x="387" y="111"/>
                  <a:pt x="387" y="111"/>
                </a:cubicBezTo>
                <a:cubicBezTo>
                  <a:pt x="388" y="109"/>
                  <a:pt x="390" y="112"/>
                  <a:pt x="392" y="111"/>
                </a:cubicBezTo>
                <a:cubicBezTo>
                  <a:pt x="390" y="109"/>
                  <a:pt x="385" y="111"/>
                  <a:pt x="382" y="109"/>
                </a:cubicBezTo>
                <a:cubicBezTo>
                  <a:pt x="389" y="107"/>
                  <a:pt x="396" y="111"/>
                  <a:pt x="402" y="107"/>
                </a:cubicBezTo>
                <a:cubicBezTo>
                  <a:pt x="401" y="106"/>
                  <a:pt x="401" y="106"/>
                  <a:pt x="401" y="106"/>
                </a:cubicBezTo>
                <a:cubicBezTo>
                  <a:pt x="403" y="106"/>
                  <a:pt x="401" y="104"/>
                  <a:pt x="401" y="102"/>
                </a:cubicBezTo>
                <a:cubicBezTo>
                  <a:pt x="399" y="101"/>
                  <a:pt x="403" y="98"/>
                  <a:pt x="400" y="98"/>
                </a:cubicBezTo>
                <a:cubicBezTo>
                  <a:pt x="401" y="97"/>
                  <a:pt x="402" y="97"/>
                  <a:pt x="401" y="95"/>
                </a:cubicBezTo>
                <a:cubicBezTo>
                  <a:pt x="398" y="94"/>
                  <a:pt x="396" y="91"/>
                  <a:pt x="393" y="89"/>
                </a:cubicBezTo>
                <a:cubicBezTo>
                  <a:pt x="400" y="88"/>
                  <a:pt x="400" y="88"/>
                  <a:pt x="400" y="88"/>
                </a:cubicBezTo>
                <a:cubicBezTo>
                  <a:pt x="399" y="86"/>
                  <a:pt x="395" y="87"/>
                  <a:pt x="393" y="85"/>
                </a:cubicBezTo>
                <a:cubicBezTo>
                  <a:pt x="394" y="82"/>
                  <a:pt x="398" y="84"/>
                  <a:pt x="400" y="84"/>
                </a:cubicBezTo>
                <a:cubicBezTo>
                  <a:pt x="398" y="81"/>
                  <a:pt x="395" y="83"/>
                  <a:pt x="393" y="80"/>
                </a:cubicBezTo>
                <a:cubicBezTo>
                  <a:pt x="396" y="79"/>
                  <a:pt x="401" y="81"/>
                  <a:pt x="403" y="78"/>
                </a:cubicBezTo>
                <a:cubicBezTo>
                  <a:pt x="399" y="75"/>
                  <a:pt x="399" y="75"/>
                  <a:pt x="399" y="75"/>
                </a:cubicBezTo>
                <a:cubicBezTo>
                  <a:pt x="401" y="73"/>
                  <a:pt x="401" y="73"/>
                  <a:pt x="401" y="73"/>
                </a:cubicBezTo>
                <a:cubicBezTo>
                  <a:pt x="399" y="72"/>
                  <a:pt x="397" y="71"/>
                  <a:pt x="397" y="69"/>
                </a:cubicBezTo>
                <a:cubicBezTo>
                  <a:pt x="399" y="68"/>
                  <a:pt x="401" y="68"/>
                  <a:pt x="403" y="67"/>
                </a:cubicBezTo>
                <a:cubicBezTo>
                  <a:pt x="401" y="63"/>
                  <a:pt x="405" y="55"/>
                  <a:pt x="400" y="52"/>
                </a:cubicBezTo>
                <a:cubicBezTo>
                  <a:pt x="400" y="51"/>
                  <a:pt x="399" y="50"/>
                  <a:pt x="400" y="49"/>
                </a:cubicBezTo>
                <a:cubicBezTo>
                  <a:pt x="401" y="49"/>
                  <a:pt x="401" y="49"/>
                  <a:pt x="401" y="49"/>
                </a:cubicBezTo>
                <a:cubicBezTo>
                  <a:pt x="397" y="47"/>
                  <a:pt x="397" y="47"/>
                  <a:pt x="397" y="47"/>
                </a:cubicBezTo>
                <a:cubicBezTo>
                  <a:pt x="397" y="43"/>
                  <a:pt x="400" y="45"/>
                  <a:pt x="402" y="44"/>
                </a:cubicBezTo>
                <a:cubicBezTo>
                  <a:pt x="397" y="39"/>
                  <a:pt x="389" y="41"/>
                  <a:pt x="383" y="37"/>
                </a:cubicBezTo>
                <a:cubicBezTo>
                  <a:pt x="391" y="36"/>
                  <a:pt x="399" y="40"/>
                  <a:pt x="407" y="38"/>
                </a:cubicBezTo>
                <a:cubicBezTo>
                  <a:pt x="408" y="34"/>
                  <a:pt x="404" y="34"/>
                  <a:pt x="403" y="31"/>
                </a:cubicBezTo>
                <a:cubicBezTo>
                  <a:pt x="400" y="30"/>
                  <a:pt x="397" y="30"/>
                  <a:pt x="395" y="28"/>
                </a:cubicBezTo>
                <a:cubicBezTo>
                  <a:pt x="398" y="27"/>
                  <a:pt x="403" y="29"/>
                  <a:pt x="406" y="29"/>
                </a:cubicBezTo>
                <a:cubicBezTo>
                  <a:pt x="406" y="29"/>
                  <a:pt x="407" y="29"/>
                  <a:pt x="407" y="28"/>
                </a:cubicBezTo>
                <a:cubicBezTo>
                  <a:pt x="404" y="27"/>
                  <a:pt x="409" y="21"/>
                  <a:pt x="404" y="22"/>
                </a:cubicBezTo>
                <a:cubicBezTo>
                  <a:pt x="405" y="17"/>
                  <a:pt x="402" y="15"/>
                  <a:pt x="399" y="14"/>
                </a:cubicBezTo>
                <a:cubicBezTo>
                  <a:pt x="381" y="10"/>
                  <a:pt x="381" y="10"/>
                  <a:pt x="381" y="10"/>
                </a:cubicBezTo>
                <a:cubicBezTo>
                  <a:pt x="295" y="9"/>
                  <a:pt x="295" y="9"/>
                  <a:pt x="295" y="9"/>
                </a:cubicBezTo>
                <a:cubicBezTo>
                  <a:pt x="272" y="10"/>
                  <a:pt x="249" y="10"/>
                  <a:pt x="228" y="7"/>
                </a:cubicBezTo>
                <a:cubicBezTo>
                  <a:pt x="227" y="6"/>
                  <a:pt x="227" y="6"/>
                  <a:pt x="227" y="6"/>
                </a:cubicBezTo>
                <a:cubicBezTo>
                  <a:pt x="214" y="8"/>
                  <a:pt x="203" y="0"/>
                  <a:pt x="191" y="6"/>
                </a:cubicBezTo>
                <a:cubicBezTo>
                  <a:pt x="192" y="6"/>
                  <a:pt x="192" y="6"/>
                  <a:pt x="192" y="6"/>
                </a:cubicBezTo>
                <a:cubicBezTo>
                  <a:pt x="191" y="7"/>
                  <a:pt x="191" y="7"/>
                  <a:pt x="191" y="7"/>
                </a:cubicBezTo>
                <a:cubicBezTo>
                  <a:pt x="179" y="6"/>
                  <a:pt x="167" y="4"/>
                  <a:pt x="154" y="5"/>
                </a:cubicBezTo>
                <a:cubicBezTo>
                  <a:pt x="146" y="5"/>
                  <a:pt x="137" y="7"/>
                  <a:pt x="128" y="6"/>
                </a:cubicBezTo>
                <a:cubicBezTo>
                  <a:pt x="125" y="4"/>
                  <a:pt x="120" y="3"/>
                  <a:pt x="116" y="3"/>
                </a:cubicBezTo>
                <a:cubicBezTo>
                  <a:pt x="111" y="2"/>
                  <a:pt x="106" y="2"/>
                  <a:pt x="101" y="4"/>
                </a:cubicBezTo>
                <a:cubicBezTo>
                  <a:pt x="104" y="6"/>
                  <a:pt x="104" y="6"/>
                  <a:pt x="104" y="6"/>
                </a:cubicBezTo>
                <a:cubicBezTo>
                  <a:pt x="97" y="9"/>
                  <a:pt x="93" y="0"/>
                  <a:pt x="86" y="4"/>
                </a:cubicBezTo>
                <a:cubicBezTo>
                  <a:pt x="84" y="5"/>
                  <a:pt x="84" y="5"/>
                  <a:pt x="84" y="5"/>
                </a:cubicBezTo>
                <a:cubicBezTo>
                  <a:pt x="88" y="8"/>
                  <a:pt x="94" y="6"/>
                  <a:pt x="98" y="8"/>
                </a:cubicBezTo>
                <a:cubicBezTo>
                  <a:pt x="74" y="7"/>
                  <a:pt x="49" y="10"/>
                  <a:pt x="25" y="13"/>
                </a:cubicBezTo>
                <a:cubicBezTo>
                  <a:pt x="17" y="13"/>
                  <a:pt x="7" y="14"/>
                  <a:pt x="2" y="22"/>
                </a:cubicBezTo>
                <a:cubicBezTo>
                  <a:pt x="4" y="23"/>
                  <a:pt x="6" y="20"/>
                  <a:pt x="8" y="23"/>
                </a:cubicBezTo>
                <a:cubicBezTo>
                  <a:pt x="7" y="27"/>
                  <a:pt x="2" y="25"/>
                  <a:pt x="3" y="29"/>
                </a:cubicBezTo>
                <a:cubicBezTo>
                  <a:pt x="0" y="30"/>
                  <a:pt x="0" y="30"/>
                  <a:pt x="0" y="30"/>
                </a:cubicBezTo>
                <a:cubicBezTo>
                  <a:pt x="2" y="34"/>
                  <a:pt x="7" y="30"/>
                  <a:pt x="9" y="34"/>
                </a:cubicBezTo>
                <a:cubicBezTo>
                  <a:pt x="7" y="36"/>
                  <a:pt x="4" y="34"/>
                  <a:pt x="1" y="36"/>
                </a:cubicBezTo>
                <a:close/>
                <a:moveTo>
                  <a:pt x="372" y="36"/>
                </a:moveTo>
                <a:cubicBezTo>
                  <a:pt x="372" y="35"/>
                  <a:pt x="372" y="35"/>
                  <a:pt x="372" y="35"/>
                </a:cubicBezTo>
                <a:cubicBezTo>
                  <a:pt x="374" y="36"/>
                  <a:pt x="376" y="36"/>
                  <a:pt x="379" y="36"/>
                </a:cubicBezTo>
                <a:cubicBezTo>
                  <a:pt x="380" y="38"/>
                  <a:pt x="382" y="38"/>
                  <a:pt x="383" y="38"/>
                </a:cubicBezTo>
                <a:cubicBezTo>
                  <a:pt x="379" y="38"/>
                  <a:pt x="375" y="38"/>
                  <a:pt x="372" y="36"/>
                </a:cubicBezTo>
                <a:close/>
                <a:moveTo>
                  <a:pt x="360" y="14"/>
                </a:moveTo>
                <a:cubicBezTo>
                  <a:pt x="373" y="14"/>
                  <a:pt x="373" y="14"/>
                  <a:pt x="373" y="14"/>
                </a:cubicBezTo>
                <a:cubicBezTo>
                  <a:pt x="383" y="15"/>
                  <a:pt x="383" y="15"/>
                  <a:pt x="383" y="15"/>
                </a:cubicBezTo>
                <a:lnTo>
                  <a:pt x="360" y="14"/>
                </a:lnTo>
                <a:close/>
                <a:moveTo>
                  <a:pt x="315" y="47"/>
                </a:moveTo>
                <a:cubicBezTo>
                  <a:pt x="336" y="47"/>
                  <a:pt x="336" y="47"/>
                  <a:pt x="336" y="47"/>
                </a:cubicBezTo>
                <a:cubicBezTo>
                  <a:pt x="343" y="46"/>
                  <a:pt x="350" y="46"/>
                  <a:pt x="358" y="46"/>
                </a:cubicBezTo>
                <a:cubicBezTo>
                  <a:pt x="336" y="47"/>
                  <a:pt x="336" y="47"/>
                  <a:pt x="336" y="47"/>
                </a:cubicBezTo>
                <a:cubicBezTo>
                  <a:pt x="329" y="47"/>
                  <a:pt x="322" y="47"/>
                  <a:pt x="315" y="47"/>
                </a:cubicBezTo>
                <a:close/>
                <a:moveTo>
                  <a:pt x="107" y="7"/>
                </a:moveTo>
                <a:cubicBezTo>
                  <a:pt x="108" y="6"/>
                  <a:pt x="109" y="7"/>
                  <a:pt x="110" y="8"/>
                </a:cubicBezTo>
                <a:cubicBezTo>
                  <a:pt x="107" y="8"/>
                  <a:pt x="107" y="8"/>
                  <a:pt x="107" y="8"/>
                </a:cubicBezTo>
                <a:lnTo>
                  <a:pt x="107" y="7"/>
                </a:lnTo>
                <a:close/>
              </a:path>
            </a:pathLst>
          </a:custGeom>
          <a:solidFill>
            <a:schemeClr val="accent1"/>
          </a:solidFill>
          <a:ln w="9525">
            <a:noFill/>
            <a:round/>
          </a:ln>
        </p:spPr>
        <p:txBody>
          <a:bodyPr vert="horz" wrap="square" lIns="91440" tIns="45720" rIns="91440" bIns="45720" numCol="1" anchor="ctr"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Bef>
                <a:spcPct val="50000"/>
              </a:spcBef>
            </a:pPr>
            <a:r>
              <a:rPr lang="zh-CN" altLang="en-US" sz="2400" b="1" dirty="0">
                <a:solidFill>
                  <a:schemeClr val="bg1"/>
                </a:solidFill>
                <a:latin typeface="腾祥嘉丽准粗圆简" panose="01010104010101010101" pitchFamily="2" charset="-122"/>
                <a:ea typeface="腾祥嘉丽准粗圆简" panose="01010104010101010101" pitchFamily="2" charset="-122"/>
              </a:rPr>
              <a:t>第</a:t>
            </a:r>
            <a:r>
              <a:rPr lang="en-US" altLang="zh-CN" sz="2400" b="1" dirty="0">
                <a:solidFill>
                  <a:schemeClr val="bg1"/>
                </a:solidFill>
                <a:latin typeface="腾祥嘉丽准粗圆简" panose="01010104010101010101" pitchFamily="2" charset="-122"/>
                <a:ea typeface="腾祥嘉丽准粗圆简" panose="01010104010101010101" pitchFamily="2" charset="-122"/>
              </a:rPr>
              <a:t>5</a:t>
            </a:r>
            <a:r>
              <a:rPr lang="zh-CN" altLang="en-US" sz="2400" b="1" dirty="0">
                <a:solidFill>
                  <a:schemeClr val="bg1"/>
                </a:solidFill>
                <a:latin typeface="腾祥嘉丽准粗圆简" panose="01010104010101010101" pitchFamily="2" charset="-122"/>
                <a:ea typeface="腾祥嘉丽准粗圆简" panose="01010104010101010101" pitchFamily="2" charset="-122"/>
              </a:rPr>
              <a:t>单元 从国共合作到国共对立</a:t>
            </a:r>
            <a:r>
              <a:rPr lang="en-US" altLang="zh-CN" sz="2400" b="1" dirty="0">
                <a:solidFill>
                  <a:schemeClr val="bg1"/>
                </a:solidFill>
                <a:latin typeface="腾祥嘉丽准粗圆简" panose="01010104010101010101" pitchFamily="2" charset="-122"/>
                <a:ea typeface="腾祥嘉丽准粗圆简" panose="01010104010101010101" pitchFamily="2" charset="-122"/>
              </a:rPr>
              <a:t>——</a:t>
            </a:r>
            <a:r>
              <a:rPr lang="zh-CN" altLang="en-US" sz="2400" b="1" dirty="0">
                <a:solidFill>
                  <a:srgbClr val="FFC000"/>
                </a:solidFill>
                <a:latin typeface="腾祥嘉丽准粗圆简" panose="01010104010101010101" pitchFamily="2" charset="-122"/>
                <a:ea typeface="腾祥嘉丽准粗圆简" panose="01010104010101010101" pitchFamily="2" charset="-122"/>
              </a:rPr>
              <a:t>知识框架</a:t>
            </a:r>
            <a:endParaRPr lang="en-US" altLang="zh-CN" sz="2400" b="1" dirty="0">
              <a:solidFill>
                <a:srgbClr val="FFC000"/>
              </a:solidFill>
              <a:latin typeface="腾祥嘉丽准粗圆简" panose="01010104010101010101" pitchFamily="2" charset="-122"/>
              <a:ea typeface="腾祥嘉丽准粗圆简" panose="01010104010101010101" pitchFamily="2" charset="-122"/>
            </a:endParaRPr>
          </a:p>
        </p:txBody>
      </p:sp>
      <p:sp>
        <p:nvSpPr>
          <p:cNvPr id="4" name="矩形 3"/>
          <p:cNvSpPr/>
          <p:nvPr/>
        </p:nvSpPr>
        <p:spPr>
          <a:xfrm>
            <a:off x="2336800" y="1191834"/>
            <a:ext cx="7518400" cy="5233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4400" dirty="0">
                <a:solidFill>
                  <a:schemeClr val="tx1"/>
                </a:solidFill>
                <a:effectLst>
                  <a:reflection blurRad="6350" stA="55000" endA="300" endPos="45500" dir="5400000" sy="-100000" algn="bl" rotWithShape="0"/>
                </a:effectLst>
                <a:latin typeface="二字元濑户淘气黑体-闪" panose="02020300000000000000" pitchFamily="18" charset="-122"/>
                <a:ea typeface="二字元濑户淘气黑体-闪" panose="02020300000000000000" pitchFamily="18" charset="-122"/>
              </a:rPr>
              <a:t>地狱模式</a:t>
            </a:r>
            <a:r>
              <a:rPr lang="zh-CN" altLang="en-US" sz="3600" dirty="0">
                <a:solidFill>
                  <a:schemeClr val="tx1"/>
                </a:solidFill>
                <a:latin typeface="二字元濑户淘气黑体-闪" panose="02020300000000000000" pitchFamily="18" charset="-122"/>
                <a:ea typeface="二字元濑户淘气黑体-闪" panose="02020300000000000000" pitchFamily="18" charset="-122"/>
              </a:rPr>
              <a:t>“</a:t>
            </a:r>
            <a:r>
              <a:rPr lang="zh-CN" altLang="en-US" sz="4400" dirty="0">
                <a:solidFill>
                  <a:srgbClr val="C00000"/>
                </a:solidFill>
                <a:effectLst>
                  <a:reflection blurRad="6350" stA="55000" endA="300" endPos="45500" dir="5400000" sy="-100000" algn="bl" rotWithShape="0"/>
                </a:effectLst>
                <a:latin typeface="二字元濑户淘气黑体-闪" panose="02020300000000000000" pitchFamily="18" charset="-122"/>
                <a:ea typeface="二字元濑户淘气黑体-闪" panose="02020300000000000000" pitchFamily="18" charset="-122"/>
              </a:rPr>
              <a:t>荒野求生</a:t>
            </a:r>
            <a:r>
              <a:rPr lang="zh-CN" altLang="en-US" sz="3600" dirty="0">
                <a:solidFill>
                  <a:schemeClr val="tx1"/>
                </a:solidFill>
                <a:latin typeface="二字元濑户淘气黑体-闪" panose="02020300000000000000" pitchFamily="18" charset="-122"/>
                <a:ea typeface="二字元濑户淘气黑体-闪" panose="02020300000000000000" pitchFamily="18" charset="-122"/>
              </a:rPr>
              <a:t>”</a:t>
            </a:r>
            <a:endParaRPr lang="zh-CN" altLang="en-US" sz="3600" dirty="0">
              <a:solidFill>
                <a:schemeClr val="tx1"/>
              </a:solidFill>
              <a:latin typeface="二字元濑户淘气黑体-闪" panose="02020300000000000000" pitchFamily="18" charset="-122"/>
              <a:ea typeface="二字元濑户淘气黑体-闪" panose="02020300000000000000" pitchFamily="18" charset="-122"/>
            </a:endParaRPr>
          </a:p>
        </p:txBody>
      </p:sp>
      <p:pic>
        <p:nvPicPr>
          <p:cNvPr id="5" name="图片 4" descr="红色小人"/>
          <p:cNvPicPr>
            <a:picLocks noChangeAspect="1"/>
          </p:cNvPicPr>
          <p:nvPr/>
        </p:nvPicPr>
        <p:blipFill>
          <a:blip r:embed="rId1"/>
          <a:stretch>
            <a:fillRect/>
          </a:stretch>
        </p:blipFill>
        <p:spPr>
          <a:xfrm>
            <a:off x="519528" y="3342266"/>
            <a:ext cx="1898283" cy="2685196"/>
          </a:xfrm>
          <a:prstGeom prst="rect">
            <a:avLst/>
          </a:prstGeom>
        </p:spPr>
      </p:pic>
      <p:pic>
        <p:nvPicPr>
          <p:cNvPr id="7" name="图片 6"/>
          <p:cNvPicPr>
            <a:picLocks noChangeAspect="1"/>
          </p:cNvPicPr>
          <p:nvPr/>
        </p:nvPicPr>
        <p:blipFill>
          <a:blip r:embed="rId2"/>
          <a:stretch>
            <a:fillRect/>
          </a:stretch>
        </p:blipFill>
        <p:spPr>
          <a:xfrm>
            <a:off x="1279279" y="1729996"/>
            <a:ext cx="2432515" cy="3328704"/>
          </a:xfrm>
          <a:prstGeom prst="rect">
            <a:avLst/>
          </a:prstGeom>
        </p:spPr>
      </p:pic>
      <p:sp>
        <p:nvSpPr>
          <p:cNvPr id="8" name="矩形 7"/>
          <p:cNvSpPr/>
          <p:nvPr/>
        </p:nvSpPr>
        <p:spPr>
          <a:xfrm>
            <a:off x="4162657" y="2017508"/>
            <a:ext cx="1694180" cy="590550"/>
          </a:xfrm>
          <a:prstGeom prst="rect">
            <a:avLst/>
          </a:prstGeom>
          <a:solidFill>
            <a:schemeClr val="accent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rgbClr val="C00000"/>
                </a:solidFill>
                <a:latin typeface="二字元煜臣拙宋简" panose="02010604000000000000" pitchFamily="2" charset="-122"/>
                <a:ea typeface="二字元煜臣拙宋简" panose="02010604000000000000" pitchFamily="2" charset="-122"/>
              </a:rPr>
              <a:t>长征之因</a:t>
            </a:r>
            <a:endParaRPr lang="zh-CN" altLang="en-US" sz="2000" dirty="0">
              <a:solidFill>
                <a:srgbClr val="C00000"/>
              </a:solidFill>
              <a:latin typeface="二字元煜臣拙宋简" panose="02010604000000000000" pitchFamily="2" charset="-122"/>
              <a:ea typeface="二字元煜臣拙宋简" panose="02010604000000000000" pitchFamily="2" charset="-122"/>
            </a:endParaRPr>
          </a:p>
        </p:txBody>
      </p:sp>
      <p:sp>
        <p:nvSpPr>
          <p:cNvPr id="9" name="矩形 8"/>
          <p:cNvSpPr/>
          <p:nvPr/>
        </p:nvSpPr>
        <p:spPr>
          <a:xfrm>
            <a:off x="4162657" y="3902701"/>
            <a:ext cx="1694180" cy="590550"/>
          </a:xfrm>
          <a:prstGeom prst="rect">
            <a:avLst/>
          </a:prstGeom>
          <a:solidFill>
            <a:schemeClr val="accent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rgbClr val="C00000"/>
                </a:solidFill>
                <a:latin typeface="二字元煜臣拙宋简" panose="02010604000000000000" pitchFamily="2" charset="-122"/>
                <a:ea typeface="二字元煜臣拙宋简" panose="02010604000000000000" pitchFamily="2" charset="-122"/>
              </a:rPr>
              <a:t>长征之路</a:t>
            </a:r>
            <a:endParaRPr lang="zh-CN" altLang="en-US" sz="2000" dirty="0">
              <a:solidFill>
                <a:srgbClr val="C00000"/>
              </a:solidFill>
              <a:latin typeface="二字元煜臣拙宋简" panose="02010604000000000000" pitchFamily="2" charset="-122"/>
              <a:ea typeface="二字元煜臣拙宋简" panose="02010604000000000000" pitchFamily="2" charset="-122"/>
            </a:endParaRPr>
          </a:p>
        </p:txBody>
      </p:sp>
      <p:sp>
        <p:nvSpPr>
          <p:cNvPr id="10" name="矩形 9"/>
          <p:cNvSpPr/>
          <p:nvPr/>
        </p:nvSpPr>
        <p:spPr>
          <a:xfrm>
            <a:off x="4162657" y="5336733"/>
            <a:ext cx="1694180" cy="590550"/>
          </a:xfrm>
          <a:prstGeom prst="rect">
            <a:avLst/>
          </a:prstGeom>
          <a:solidFill>
            <a:schemeClr val="accent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rgbClr val="C00000"/>
                </a:solidFill>
                <a:latin typeface="二字元煜臣拙宋简" panose="02010604000000000000" pitchFamily="2" charset="-122"/>
                <a:ea typeface="二字元煜臣拙宋简" panose="02010604000000000000" pitchFamily="2" charset="-122"/>
              </a:rPr>
              <a:t>长征之意义</a:t>
            </a:r>
            <a:endParaRPr lang="zh-CN" altLang="en-US" sz="2000" dirty="0">
              <a:solidFill>
                <a:srgbClr val="C00000"/>
              </a:solidFill>
              <a:latin typeface="二字元煜臣拙宋简" panose="02010604000000000000" pitchFamily="2" charset="-122"/>
              <a:ea typeface="二字元煜臣拙宋简" panose="02010604000000000000" pitchFamily="2" charset="-122"/>
            </a:endParaRPr>
          </a:p>
        </p:txBody>
      </p:sp>
      <p:sp>
        <p:nvSpPr>
          <p:cNvPr id="11" name="矩形 10"/>
          <p:cNvSpPr/>
          <p:nvPr/>
        </p:nvSpPr>
        <p:spPr>
          <a:xfrm>
            <a:off x="4162657" y="6205316"/>
            <a:ext cx="1694180" cy="590550"/>
          </a:xfrm>
          <a:prstGeom prst="rect">
            <a:avLst/>
          </a:prstGeom>
          <a:solidFill>
            <a:schemeClr val="accent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rgbClr val="C00000"/>
                </a:solidFill>
                <a:latin typeface="二字元煜臣拙宋简" panose="02010604000000000000" pitchFamily="2" charset="-122"/>
                <a:ea typeface="二字元煜臣拙宋简" panose="02010604000000000000" pitchFamily="2" charset="-122"/>
              </a:rPr>
              <a:t>长征之精神</a:t>
            </a:r>
            <a:endParaRPr lang="zh-CN" altLang="en-US" sz="2000" dirty="0">
              <a:solidFill>
                <a:srgbClr val="C00000"/>
              </a:solidFill>
              <a:latin typeface="二字元煜臣拙宋简" panose="02010604000000000000" pitchFamily="2" charset="-122"/>
              <a:ea typeface="二字元煜臣拙宋简" panose="02010604000000000000" pitchFamily="2" charset="-122"/>
            </a:endParaRPr>
          </a:p>
        </p:txBody>
      </p:sp>
      <p:pic>
        <p:nvPicPr>
          <p:cNvPr id="14" name="图片 13" descr="打架"/>
          <p:cNvPicPr>
            <a:picLocks noChangeAspect="1"/>
          </p:cNvPicPr>
          <p:nvPr/>
        </p:nvPicPr>
        <p:blipFill>
          <a:blip r:embed="rId3"/>
          <a:srcRect l="43466" t="11964" r="35903" b="31560"/>
          <a:stretch>
            <a:fillRect/>
          </a:stretch>
        </p:blipFill>
        <p:spPr>
          <a:xfrm>
            <a:off x="7332618" y="2241228"/>
            <a:ext cx="1090492" cy="1679118"/>
          </a:xfrm>
          <a:prstGeom prst="rect">
            <a:avLst/>
          </a:prstGeom>
        </p:spPr>
      </p:pic>
      <p:pic>
        <p:nvPicPr>
          <p:cNvPr id="15" name="图片 14" descr="打架 (1)"/>
          <p:cNvPicPr>
            <a:picLocks noChangeAspect="1"/>
          </p:cNvPicPr>
          <p:nvPr/>
        </p:nvPicPr>
        <p:blipFill>
          <a:blip r:embed="rId4"/>
          <a:srcRect l="42538" t="24961" r="40960" b="21122"/>
          <a:stretch>
            <a:fillRect/>
          </a:stretch>
        </p:blipFill>
        <p:spPr>
          <a:xfrm>
            <a:off x="6448698" y="2295881"/>
            <a:ext cx="883920" cy="1624465"/>
          </a:xfrm>
          <a:prstGeom prst="rect">
            <a:avLst/>
          </a:prstGeom>
        </p:spPr>
      </p:pic>
      <p:sp>
        <p:nvSpPr>
          <p:cNvPr id="16" name="矩形 15"/>
          <p:cNvSpPr/>
          <p:nvPr/>
        </p:nvSpPr>
        <p:spPr>
          <a:xfrm>
            <a:off x="8423110" y="2838450"/>
            <a:ext cx="2217823" cy="590550"/>
          </a:xfrm>
          <a:prstGeom prst="rect">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latin typeface="二字元煜臣拙宋简" panose="02010604000000000000" pitchFamily="2" charset="-122"/>
                <a:ea typeface="二字元煜臣拙宋简" panose="02010604000000000000" pitchFamily="2" charset="-122"/>
              </a:rPr>
              <a:t>第五次反围剿失利</a:t>
            </a:r>
            <a:endParaRPr lang="zh-CN" altLang="en-US" sz="2000" dirty="0">
              <a:solidFill>
                <a:schemeClr val="bg1"/>
              </a:solidFill>
              <a:latin typeface="二字元煜臣拙宋简" panose="02010604000000000000" pitchFamily="2" charset="-122"/>
              <a:ea typeface="二字元煜臣拙宋简" panose="02010604000000000000" pitchFamily="2" charset="-122"/>
            </a:endParaRPr>
          </a:p>
        </p:txBody>
      </p:sp>
      <p:sp>
        <p:nvSpPr>
          <p:cNvPr id="17" name="箭头: 右 16"/>
          <p:cNvSpPr/>
          <p:nvPr/>
        </p:nvSpPr>
        <p:spPr>
          <a:xfrm rot="5400000">
            <a:off x="4426758" y="3023783"/>
            <a:ext cx="1283157" cy="474680"/>
          </a:xfrm>
          <a:prstGeom prst="rightArrow">
            <a:avLst/>
          </a:prstGeom>
          <a:solidFill>
            <a:srgbClr val="D91F0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latin typeface="Aa语文老师的字 (非商业使用)" panose="02010600010101010101" pitchFamily="2" charset="-122"/>
              <a:ea typeface="Aa语文老师的字 (非商业使用)" panose="02010600010101010101" pitchFamily="2" charset="-122"/>
            </a:endParaRPr>
          </a:p>
        </p:txBody>
      </p:sp>
      <p:sp>
        <p:nvSpPr>
          <p:cNvPr id="29" name="任意多边形 3"/>
          <p:cNvSpPr/>
          <p:nvPr/>
        </p:nvSpPr>
        <p:spPr>
          <a:xfrm>
            <a:off x="4257040" y="4684864"/>
            <a:ext cx="7934960" cy="639436"/>
          </a:xfrm>
          <a:custGeom>
            <a:avLst/>
            <a:gdLst>
              <a:gd name="connsiteX0" fmla="*/ 0 w 9013371"/>
              <a:gd name="connsiteY0" fmla="*/ 694179 h 1278871"/>
              <a:gd name="connsiteX1" fmla="*/ 150725 w 9013371"/>
              <a:gd name="connsiteY1" fmla="*/ 603744 h 1278871"/>
              <a:gd name="connsiteX2" fmla="*/ 311499 w 9013371"/>
              <a:gd name="connsiteY2" fmla="*/ 493212 h 1278871"/>
              <a:gd name="connsiteX3" fmla="*/ 532562 w 9013371"/>
              <a:gd name="connsiteY3" fmla="*/ 372632 h 1278871"/>
              <a:gd name="connsiteX4" fmla="*/ 773723 w 9013371"/>
              <a:gd name="connsiteY4" fmla="*/ 272149 h 1278871"/>
              <a:gd name="connsiteX5" fmla="*/ 1014883 w 9013371"/>
              <a:gd name="connsiteY5" fmla="*/ 191762 h 1278871"/>
              <a:gd name="connsiteX6" fmla="*/ 1316334 w 9013371"/>
              <a:gd name="connsiteY6" fmla="*/ 111375 h 1278871"/>
              <a:gd name="connsiteX7" fmla="*/ 1517301 w 9013371"/>
              <a:gd name="connsiteY7" fmla="*/ 81230 h 1278871"/>
              <a:gd name="connsiteX8" fmla="*/ 1778558 w 9013371"/>
              <a:gd name="connsiteY8" fmla="*/ 51085 h 1278871"/>
              <a:gd name="connsiteX9" fmla="*/ 2039815 w 9013371"/>
              <a:gd name="connsiteY9" fmla="*/ 61133 h 1278871"/>
              <a:gd name="connsiteX10" fmla="*/ 2220686 w 9013371"/>
              <a:gd name="connsiteY10" fmla="*/ 71182 h 1278871"/>
              <a:gd name="connsiteX11" fmla="*/ 2522136 w 9013371"/>
              <a:gd name="connsiteY11" fmla="*/ 121423 h 1278871"/>
              <a:gd name="connsiteX12" fmla="*/ 2863780 w 9013371"/>
              <a:gd name="connsiteY12" fmla="*/ 242004 h 1278871"/>
              <a:gd name="connsiteX13" fmla="*/ 3195376 w 9013371"/>
              <a:gd name="connsiteY13" fmla="*/ 442971 h 1278871"/>
              <a:gd name="connsiteX14" fmla="*/ 3557116 w 9013371"/>
              <a:gd name="connsiteY14" fmla="*/ 764518 h 1278871"/>
              <a:gd name="connsiteX15" fmla="*/ 3768132 w 9013371"/>
              <a:gd name="connsiteY15" fmla="*/ 915243 h 1278871"/>
              <a:gd name="connsiteX16" fmla="*/ 4079631 w 9013371"/>
              <a:gd name="connsiteY16" fmla="*/ 1106162 h 1278871"/>
              <a:gd name="connsiteX17" fmla="*/ 4461468 w 9013371"/>
              <a:gd name="connsiteY17" fmla="*/ 1256887 h 1278871"/>
              <a:gd name="connsiteX18" fmla="*/ 4742822 w 9013371"/>
              <a:gd name="connsiteY18" fmla="*/ 1276984 h 1278871"/>
              <a:gd name="connsiteX19" fmla="*/ 5044272 w 9013371"/>
              <a:gd name="connsiteY19" fmla="*/ 1246839 h 1278871"/>
              <a:gd name="connsiteX20" fmla="*/ 5375868 w 9013371"/>
              <a:gd name="connsiteY20" fmla="*/ 1126259 h 1278871"/>
              <a:gd name="connsiteX21" fmla="*/ 5667270 w 9013371"/>
              <a:gd name="connsiteY21" fmla="*/ 895147 h 1278871"/>
              <a:gd name="connsiteX22" fmla="*/ 5918479 w 9013371"/>
              <a:gd name="connsiteY22" fmla="*/ 593696 h 1278871"/>
              <a:gd name="connsiteX23" fmla="*/ 6199833 w 9013371"/>
              <a:gd name="connsiteY23" fmla="*/ 362584 h 1278871"/>
              <a:gd name="connsiteX24" fmla="*/ 6571622 w 9013371"/>
              <a:gd name="connsiteY24" fmla="*/ 141520 h 1278871"/>
              <a:gd name="connsiteX25" fmla="*/ 6993653 w 9013371"/>
              <a:gd name="connsiteY25" fmla="*/ 10892 h 1278871"/>
              <a:gd name="connsiteX26" fmla="*/ 7114233 w 9013371"/>
              <a:gd name="connsiteY26" fmla="*/ 10892 h 1278871"/>
              <a:gd name="connsiteX27" fmla="*/ 7506119 w 9013371"/>
              <a:gd name="connsiteY27" fmla="*/ 41037 h 1278871"/>
              <a:gd name="connsiteX28" fmla="*/ 7857811 w 9013371"/>
              <a:gd name="connsiteY28" fmla="*/ 101327 h 1278871"/>
              <a:gd name="connsiteX29" fmla="*/ 8179358 w 9013371"/>
              <a:gd name="connsiteY29" fmla="*/ 201810 h 1278871"/>
              <a:gd name="connsiteX30" fmla="*/ 8541099 w 9013371"/>
              <a:gd name="connsiteY30" fmla="*/ 382681 h 1278871"/>
              <a:gd name="connsiteX31" fmla="*/ 8902839 w 9013371"/>
              <a:gd name="connsiteY31" fmla="*/ 623841 h 1278871"/>
              <a:gd name="connsiteX32" fmla="*/ 9013371 w 9013371"/>
              <a:gd name="connsiteY32" fmla="*/ 674083 h 1278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013371" h="1278871">
                <a:moveTo>
                  <a:pt x="0" y="694179"/>
                </a:moveTo>
                <a:cubicBezTo>
                  <a:pt x="49404" y="665708"/>
                  <a:pt x="98809" y="637238"/>
                  <a:pt x="150725" y="603744"/>
                </a:cubicBezTo>
                <a:cubicBezTo>
                  <a:pt x="202641" y="570250"/>
                  <a:pt x="247859" y="531731"/>
                  <a:pt x="311499" y="493212"/>
                </a:cubicBezTo>
                <a:cubicBezTo>
                  <a:pt x="375139" y="454693"/>
                  <a:pt x="455525" y="409476"/>
                  <a:pt x="532562" y="372632"/>
                </a:cubicBezTo>
                <a:cubicBezTo>
                  <a:pt x="609599" y="335788"/>
                  <a:pt x="693336" y="302294"/>
                  <a:pt x="773723" y="272149"/>
                </a:cubicBezTo>
                <a:cubicBezTo>
                  <a:pt x="854110" y="242004"/>
                  <a:pt x="924448" y="218558"/>
                  <a:pt x="1014883" y="191762"/>
                </a:cubicBezTo>
                <a:cubicBezTo>
                  <a:pt x="1105318" y="164966"/>
                  <a:pt x="1232598" y="129797"/>
                  <a:pt x="1316334" y="111375"/>
                </a:cubicBezTo>
                <a:cubicBezTo>
                  <a:pt x="1400070" y="92953"/>
                  <a:pt x="1440264" y="91278"/>
                  <a:pt x="1517301" y="81230"/>
                </a:cubicBezTo>
                <a:cubicBezTo>
                  <a:pt x="1594338" y="71182"/>
                  <a:pt x="1691472" y="54434"/>
                  <a:pt x="1778558" y="51085"/>
                </a:cubicBezTo>
                <a:lnTo>
                  <a:pt x="2039815" y="61133"/>
                </a:lnTo>
                <a:cubicBezTo>
                  <a:pt x="2113503" y="64482"/>
                  <a:pt x="2140299" y="61134"/>
                  <a:pt x="2220686" y="71182"/>
                </a:cubicBezTo>
                <a:cubicBezTo>
                  <a:pt x="2301073" y="81230"/>
                  <a:pt x="2414954" y="92953"/>
                  <a:pt x="2522136" y="121423"/>
                </a:cubicBezTo>
                <a:cubicBezTo>
                  <a:pt x="2629318" y="149893"/>
                  <a:pt x="2751573" y="188413"/>
                  <a:pt x="2863780" y="242004"/>
                </a:cubicBezTo>
                <a:cubicBezTo>
                  <a:pt x="2975987" y="295595"/>
                  <a:pt x="3079820" y="355885"/>
                  <a:pt x="3195376" y="442971"/>
                </a:cubicBezTo>
                <a:cubicBezTo>
                  <a:pt x="3310932" y="530057"/>
                  <a:pt x="3461657" y="685806"/>
                  <a:pt x="3557116" y="764518"/>
                </a:cubicBezTo>
                <a:cubicBezTo>
                  <a:pt x="3652575" y="843230"/>
                  <a:pt x="3681046" y="858302"/>
                  <a:pt x="3768132" y="915243"/>
                </a:cubicBezTo>
                <a:cubicBezTo>
                  <a:pt x="3855218" y="972184"/>
                  <a:pt x="3964075" y="1049221"/>
                  <a:pt x="4079631" y="1106162"/>
                </a:cubicBezTo>
                <a:cubicBezTo>
                  <a:pt x="4195187" y="1163103"/>
                  <a:pt x="4350936" y="1228417"/>
                  <a:pt x="4461468" y="1256887"/>
                </a:cubicBezTo>
                <a:cubicBezTo>
                  <a:pt x="4572000" y="1285357"/>
                  <a:pt x="4645688" y="1278659"/>
                  <a:pt x="4742822" y="1276984"/>
                </a:cubicBezTo>
                <a:cubicBezTo>
                  <a:pt x="4839956" y="1275309"/>
                  <a:pt x="4938764" y="1271960"/>
                  <a:pt x="5044272" y="1246839"/>
                </a:cubicBezTo>
                <a:cubicBezTo>
                  <a:pt x="5149780" y="1221718"/>
                  <a:pt x="5272035" y="1184874"/>
                  <a:pt x="5375868" y="1126259"/>
                </a:cubicBezTo>
                <a:cubicBezTo>
                  <a:pt x="5479701" y="1067644"/>
                  <a:pt x="5576835" y="983907"/>
                  <a:pt x="5667270" y="895147"/>
                </a:cubicBezTo>
                <a:cubicBezTo>
                  <a:pt x="5757705" y="806387"/>
                  <a:pt x="5829719" y="682456"/>
                  <a:pt x="5918479" y="593696"/>
                </a:cubicBezTo>
                <a:cubicBezTo>
                  <a:pt x="6007239" y="504936"/>
                  <a:pt x="6090976" y="437947"/>
                  <a:pt x="6199833" y="362584"/>
                </a:cubicBezTo>
                <a:cubicBezTo>
                  <a:pt x="6308690" y="287221"/>
                  <a:pt x="6439319" y="200135"/>
                  <a:pt x="6571622" y="141520"/>
                </a:cubicBezTo>
                <a:cubicBezTo>
                  <a:pt x="6703925" y="82905"/>
                  <a:pt x="6903218" y="32663"/>
                  <a:pt x="6993653" y="10892"/>
                </a:cubicBezTo>
                <a:cubicBezTo>
                  <a:pt x="7084088" y="-10879"/>
                  <a:pt x="7028822" y="5868"/>
                  <a:pt x="7114233" y="10892"/>
                </a:cubicBezTo>
                <a:cubicBezTo>
                  <a:pt x="7199644" y="15916"/>
                  <a:pt x="7382189" y="25965"/>
                  <a:pt x="7506119" y="41037"/>
                </a:cubicBezTo>
                <a:cubicBezTo>
                  <a:pt x="7630049" y="56109"/>
                  <a:pt x="7745605" y="74531"/>
                  <a:pt x="7857811" y="101327"/>
                </a:cubicBezTo>
                <a:cubicBezTo>
                  <a:pt x="7970018" y="128122"/>
                  <a:pt x="8065477" y="154918"/>
                  <a:pt x="8179358" y="201810"/>
                </a:cubicBezTo>
                <a:cubicBezTo>
                  <a:pt x="8293239" y="248702"/>
                  <a:pt x="8420519" y="312342"/>
                  <a:pt x="8541099" y="382681"/>
                </a:cubicBezTo>
                <a:cubicBezTo>
                  <a:pt x="8661679" y="453019"/>
                  <a:pt x="8824127" y="575274"/>
                  <a:pt x="8902839" y="623841"/>
                </a:cubicBezTo>
                <a:cubicBezTo>
                  <a:pt x="8981551" y="672408"/>
                  <a:pt x="8997461" y="673245"/>
                  <a:pt x="9013371" y="674083"/>
                </a:cubicBezTo>
              </a:path>
            </a:pathLst>
          </a:custGeom>
          <a:noFill/>
          <a:ln w="15875">
            <a:solidFill>
              <a:schemeClr val="bg2">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30" name="文本框 14"/>
          <p:cNvSpPr txBox="1"/>
          <p:nvPr/>
        </p:nvSpPr>
        <p:spPr>
          <a:xfrm>
            <a:off x="10997254" y="3964864"/>
            <a:ext cx="1420099" cy="720000"/>
          </a:xfrm>
          <a:prstGeom prst="rect">
            <a:avLst/>
          </a:prstGeom>
          <a:noFill/>
        </p:spPr>
        <p:txBody>
          <a:bodyPr wrap="square"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000" dirty="0">
                <a:latin typeface="Aa语文老师的字 (非商业使用)" panose="02010600010101010101" pitchFamily="2" charset="-122"/>
                <a:ea typeface="Aa语文老师的字 (非商业使用)" panose="02010600010101010101" pitchFamily="2" charset="-122"/>
              </a:rPr>
              <a:t>1934.10</a:t>
            </a:r>
            <a:endParaRPr lang="en-US" altLang="zh-CN" sz="2000" dirty="0">
              <a:latin typeface="Aa语文老师的字 (非商业使用)" panose="02010600010101010101" pitchFamily="2" charset="-122"/>
              <a:ea typeface="Aa语文老师的字 (非商业使用)" panose="02010600010101010101" pitchFamily="2" charset="-122"/>
            </a:endParaRPr>
          </a:p>
          <a:p>
            <a:pPr algn="ctr"/>
            <a:r>
              <a:rPr lang="zh-CN" altLang="en-US" sz="2000" dirty="0">
                <a:latin typeface="Aa语文老师的字 (非商业使用)" panose="02010600010101010101" pitchFamily="2" charset="-122"/>
                <a:ea typeface="Aa语文老师的字 (非商业使用)" panose="02010600010101010101" pitchFamily="2" charset="-122"/>
              </a:rPr>
              <a:t>瑞金</a:t>
            </a:r>
            <a:endParaRPr lang="zh-CN" altLang="en-US" sz="2000" dirty="0">
              <a:latin typeface="Aa语文老师的字 (非商业使用)" panose="02010600010101010101" pitchFamily="2" charset="-122"/>
              <a:ea typeface="Aa语文老师的字 (非商业使用)" panose="02010600010101010101" pitchFamily="2" charset="-122"/>
            </a:endParaRPr>
          </a:p>
        </p:txBody>
      </p:sp>
      <p:sp>
        <p:nvSpPr>
          <p:cNvPr id="31" name="椭圆 30"/>
          <p:cNvSpPr/>
          <p:nvPr/>
        </p:nvSpPr>
        <p:spPr>
          <a:xfrm>
            <a:off x="12007913" y="4962124"/>
            <a:ext cx="165600" cy="165600"/>
          </a:xfrm>
          <a:prstGeom prst="ellipse">
            <a:avLst/>
          </a:prstGeom>
          <a:solidFill>
            <a:schemeClr val="accent1"/>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endParaRPr>
          </a:p>
        </p:txBody>
      </p:sp>
      <p:sp>
        <p:nvSpPr>
          <p:cNvPr id="33" name="文本框 56"/>
          <p:cNvSpPr txBox="1"/>
          <p:nvPr/>
        </p:nvSpPr>
        <p:spPr>
          <a:xfrm>
            <a:off x="2417811" y="4912008"/>
            <a:ext cx="1726359" cy="720000"/>
          </a:xfrm>
          <a:prstGeom prst="rect">
            <a:avLst/>
          </a:prstGeom>
          <a:noFill/>
        </p:spPr>
        <p:txBody>
          <a:bodyPr wrap="square"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000" dirty="0">
                <a:latin typeface="Aa语文老师的字 (非商业使用)" panose="02010600010101010101" pitchFamily="2" charset="-122"/>
                <a:ea typeface="Aa语文老师的字 (非商业使用)" panose="02010600010101010101" pitchFamily="2" charset="-122"/>
              </a:rPr>
              <a:t>1936.10</a:t>
            </a:r>
            <a:endParaRPr lang="en-US" altLang="zh-CN" sz="2000" dirty="0">
              <a:latin typeface="Aa语文老师的字 (非商业使用)" panose="02010600010101010101" pitchFamily="2" charset="-122"/>
              <a:ea typeface="Aa语文老师的字 (非商业使用)" panose="02010600010101010101" pitchFamily="2" charset="-122"/>
            </a:endParaRPr>
          </a:p>
          <a:p>
            <a:pPr algn="ctr"/>
            <a:r>
              <a:rPr lang="zh-CN" altLang="en-US" sz="2000" dirty="0">
                <a:latin typeface="Aa语文老师的字 (非商业使用)" panose="02010600010101010101" pitchFamily="2" charset="-122"/>
                <a:ea typeface="Aa语文老师的字 (非商业使用)" panose="02010600010101010101" pitchFamily="2" charset="-122"/>
              </a:rPr>
              <a:t>甘肃会宁会师</a:t>
            </a:r>
            <a:endParaRPr lang="zh-CN" altLang="en-US" sz="2000" dirty="0">
              <a:latin typeface="Aa语文老师的字 (非商业使用)" panose="02010600010101010101" pitchFamily="2" charset="-122"/>
              <a:ea typeface="Aa语文老师的字 (非商业使用)" panose="02010600010101010101" pitchFamily="2" charset="-122"/>
            </a:endParaRPr>
          </a:p>
        </p:txBody>
      </p:sp>
      <p:pic>
        <p:nvPicPr>
          <p:cNvPr id="34" name="图形 58" descr="星星"/>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842390" y="4571492"/>
            <a:ext cx="816874" cy="81687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par>
                          <p:cTn id="8" fill="hold">
                            <p:stCondLst>
                              <p:cond delay="500"/>
                            </p:stCondLst>
                            <p:childTnLst>
                              <p:par>
                                <p:cTn id="9" presetID="16" presetClass="entr" presetSubtype="21"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barn(inVertical)">
                                      <p:cBhvr>
                                        <p:cTn id="11" dur="500"/>
                                        <p:tgtEl>
                                          <p:spTgt spid="2"/>
                                        </p:tgtEl>
                                      </p:cBhvr>
                                    </p:animEffect>
                                  </p:childTnLst>
                                </p:cTn>
                              </p:par>
                            </p:childTnLst>
                          </p:cTn>
                        </p:par>
                      </p:childTnLst>
                    </p:cTn>
                  </p:par>
                  <p:par>
                    <p:cTn id="12" fill="hold">
                      <p:stCondLst>
                        <p:cond delay="indefinite"/>
                      </p:stCondLst>
                      <p:childTnLst>
                        <p:par>
                          <p:cTn id="13" fill="hold">
                            <p:stCondLst>
                              <p:cond delay="0"/>
                            </p:stCondLst>
                            <p:childTnLst>
                              <p:par>
                                <p:cTn id="14" presetID="16" presetClass="entr" presetSubtype="21" fill="hold" grpId="0" nodeType="click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barn(inVertical)">
                                      <p:cBhvr>
                                        <p:cTn id="16" dur="500"/>
                                        <p:tgtEl>
                                          <p:spTgt spid="4"/>
                                        </p:tgtEl>
                                      </p:cBhvr>
                                    </p:animEffect>
                                  </p:childTnLst>
                                </p:cTn>
                              </p:par>
                            </p:childTnLst>
                          </p:cTn>
                        </p:par>
                        <p:par>
                          <p:cTn id="17" fill="hold">
                            <p:stCondLst>
                              <p:cond delay="500"/>
                            </p:stCondLst>
                            <p:childTnLst>
                              <p:par>
                                <p:cTn id="18" presetID="42" presetClass="entr" presetSubtype="0" fill="hold" nodeType="after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1000"/>
                                        <p:tgtEl>
                                          <p:spTgt spid="5"/>
                                        </p:tgtEl>
                                      </p:cBhvr>
                                    </p:animEffect>
                                    <p:anim calcmode="lin" valueType="num">
                                      <p:cBhvr>
                                        <p:cTn id="21" dur="1000" fill="hold"/>
                                        <p:tgtEl>
                                          <p:spTgt spid="5"/>
                                        </p:tgtEl>
                                        <p:attrNameLst>
                                          <p:attrName>ppt_x</p:attrName>
                                        </p:attrNameLst>
                                      </p:cBhvr>
                                      <p:tavLst>
                                        <p:tav tm="0">
                                          <p:val>
                                            <p:strVal val="#ppt_x"/>
                                          </p:val>
                                        </p:tav>
                                        <p:tav tm="100000">
                                          <p:val>
                                            <p:strVal val="#ppt_x"/>
                                          </p:val>
                                        </p:tav>
                                      </p:tavLst>
                                    </p:anim>
                                    <p:anim calcmode="lin" valueType="num">
                                      <p:cBhvr>
                                        <p:cTn id="22" dur="1000" fill="hold"/>
                                        <p:tgtEl>
                                          <p:spTgt spid="5"/>
                                        </p:tgtEl>
                                        <p:attrNameLst>
                                          <p:attrName>ppt_y</p:attrName>
                                        </p:attrNameLst>
                                      </p:cBhvr>
                                      <p:tavLst>
                                        <p:tav tm="0">
                                          <p:val>
                                            <p:strVal val="#ppt_y+.1"/>
                                          </p:val>
                                        </p:tav>
                                        <p:tav tm="100000">
                                          <p:val>
                                            <p:strVal val="#ppt_y"/>
                                          </p:val>
                                        </p:tav>
                                      </p:tavLst>
                                    </p:anim>
                                  </p:childTnLst>
                                </p:cTn>
                              </p:par>
                            </p:childTnLst>
                          </p:cTn>
                        </p:par>
                        <p:par>
                          <p:cTn id="23" fill="hold">
                            <p:stCondLst>
                              <p:cond delay="1500"/>
                            </p:stCondLst>
                            <p:childTnLst>
                              <p:par>
                                <p:cTn id="24" presetID="14" presetClass="entr" presetSubtype="10" fill="hold" nodeType="after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randombar(horizontal)">
                                      <p:cBhvr>
                                        <p:cTn id="26" dur="500"/>
                                        <p:tgtEl>
                                          <p:spTgt spid="7"/>
                                        </p:tgtEl>
                                      </p:cBhvr>
                                    </p:animEffect>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1000"/>
                                        <p:tgtEl>
                                          <p:spTgt spid="8"/>
                                        </p:tgtEl>
                                      </p:cBhvr>
                                    </p:animEffect>
                                    <p:anim calcmode="lin" valueType="num">
                                      <p:cBhvr>
                                        <p:cTn id="32" dur="1000" fill="hold"/>
                                        <p:tgtEl>
                                          <p:spTgt spid="8"/>
                                        </p:tgtEl>
                                        <p:attrNameLst>
                                          <p:attrName>ppt_x</p:attrName>
                                        </p:attrNameLst>
                                      </p:cBhvr>
                                      <p:tavLst>
                                        <p:tav tm="0">
                                          <p:val>
                                            <p:strVal val="#ppt_x"/>
                                          </p:val>
                                        </p:tav>
                                        <p:tav tm="100000">
                                          <p:val>
                                            <p:strVal val="#ppt_x"/>
                                          </p:val>
                                        </p:tav>
                                      </p:tavLst>
                                    </p:anim>
                                    <p:anim calcmode="lin" valueType="num">
                                      <p:cBhvr>
                                        <p:cTn id="33"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14" presetClass="entr" presetSubtype="10" fill="hold" nodeType="click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randombar(horizontal)">
                                      <p:cBhvr>
                                        <p:cTn id="38" dur="500"/>
                                        <p:tgtEl>
                                          <p:spTgt spid="15"/>
                                        </p:tgtEl>
                                      </p:cBhvr>
                                    </p:animEffect>
                                  </p:childTnLst>
                                </p:cTn>
                              </p:par>
                              <p:par>
                                <p:cTn id="39" presetID="14" presetClass="entr" presetSubtype="10" fill="hold" nodeType="with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randombar(horizontal)">
                                      <p:cBhvr>
                                        <p:cTn id="41" dur="500"/>
                                        <p:tgtEl>
                                          <p:spTgt spid="14"/>
                                        </p:tgtEl>
                                      </p:cBhvr>
                                    </p:animEffect>
                                  </p:childTnLst>
                                </p:cTn>
                              </p:par>
                            </p:childTnLst>
                          </p:cTn>
                        </p:par>
                        <p:par>
                          <p:cTn id="42" fill="hold">
                            <p:stCondLst>
                              <p:cond delay="500"/>
                            </p:stCondLst>
                            <p:childTnLst>
                              <p:par>
                                <p:cTn id="43" presetID="42" presetClass="entr" presetSubtype="0" fill="hold" grpId="0" nodeType="afterEffect">
                                  <p:stCondLst>
                                    <p:cond delay="0"/>
                                  </p:stCondLst>
                                  <p:childTnLst>
                                    <p:set>
                                      <p:cBhvr>
                                        <p:cTn id="44" dur="1" fill="hold">
                                          <p:stCondLst>
                                            <p:cond delay="0"/>
                                          </p:stCondLst>
                                        </p:cTn>
                                        <p:tgtEl>
                                          <p:spTgt spid="16"/>
                                        </p:tgtEl>
                                        <p:attrNameLst>
                                          <p:attrName>style.visibility</p:attrName>
                                        </p:attrNameLst>
                                      </p:cBhvr>
                                      <p:to>
                                        <p:strVal val="visible"/>
                                      </p:to>
                                    </p:set>
                                    <p:animEffect transition="in" filter="fade">
                                      <p:cBhvr>
                                        <p:cTn id="45" dur="1000"/>
                                        <p:tgtEl>
                                          <p:spTgt spid="16"/>
                                        </p:tgtEl>
                                      </p:cBhvr>
                                    </p:animEffect>
                                    <p:anim calcmode="lin" valueType="num">
                                      <p:cBhvr>
                                        <p:cTn id="46" dur="1000" fill="hold"/>
                                        <p:tgtEl>
                                          <p:spTgt spid="16"/>
                                        </p:tgtEl>
                                        <p:attrNameLst>
                                          <p:attrName>ppt_x</p:attrName>
                                        </p:attrNameLst>
                                      </p:cBhvr>
                                      <p:tavLst>
                                        <p:tav tm="0">
                                          <p:val>
                                            <p:strVal val="#ppt_x"/>
                                          </p:val>
                                        </p:tav>
                                        <p:tav tm="100000">
                                          <p:val>
                                            <p:strVal val="#ppt_x"/>
                                          </p:val>
                                        </p:tav>
                                      </p:tavLst>
                                    </p:anim>
                                    <p:anim calcmode="lin" valueType="num">
                                      <p:cBhvr>
                                        <p:cTn id="47"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22" presetClass="entr" presetSubtype="1" fill="hold" grpId="0" nodeType="clickEffect">
                                  <p:stCondLst>
                                    <p:cond delay="0"/>
                                  </p:stCondLst>
                                  <p:childTnLst>
                                    <p:set>
                                      <p:cBhvr>
                                        <p:cTn id="51" dur="1" fill="hold">
                                          <p:stCondLst>
                                            <p:cond delay="0"/>
                                          </p:stCondLst>
                                        </p:cTn>
                                        <p:tgtEl>
                                          <p:spTgt spid="17"/>
                                        </p:tgtEl>
                                        <p:attrNameLst>
                                          <p:attrName>style.visibility</p:attrName>
                                        </p:attrNameLst>
                                      </p:cBhvr>
                                      <p:to>
                                        <p:strVal val="visible"/>
                                      </p:to>
                                    </p:set>
                                    <p:animEffect transition="in" filter="wipe(up)">
                                      <p:cBhvr>
                                        <p:cTn id="52" dur="500"/>
                                        <p:tgtEl>
                                          <p:spTgt spid="17"/>
                                        </p:tgtEl>
                                      </p:cBhvr>
                                    </p:animEffect>
                                  </p:childTnLst>
                                </p:cTn>
                              </p:par>
                            </p:childTnLst>
                          </p:cTn>
                        </p:par>
                        <p:par>
                          <p:cTn id="53" fill="hold">
                            <p:stCondLst>
                              <p:cond delay="500"/>
                            </p:stCondLst>
                            <p:childTnLst>
                              <p:par>
                                <p:cTn id="54" presetID="42" presetClass="entr" presetSubtype="0" fill="hold" grpId="0" nodeType="afterEffect">
                                  <p:stCondLst>
                                    <p:cond delay="0"/>
                                  </p:stCondLst>
                                  <p:childTnLst>
                                    <p:set>
                                      <p:cBhvr>
                                        <p:cTn id="55" dur="1" fill="hold">
                                          <p:stCondLst>
                                            <p:cond delay="0"/>
                                          </p:stCondLst>
                                        </p:cTn>
                                        <p:tgtEl>
                                          <p:spTgt spid="9"/>
                                        </p:tgtEl>
                                        <p:attrNameLst>
                                          <p:attrName>style.visibility</p:attrName>
                                        </p:attrNameLst>
                                      </p:cBhvr>
                                      <p:to>
                                        <p:strVal val="visible"/>
                                      </p:to>
                                    </p:set>
                                    <p:animEffect transition="in" filter="fade">
                                      <p:cBhvr>
                                        <p:cTn id="56" dur="1000"/>
                                        <p:tgtEl>
                                          <p:spTgt spid="9"/>
                                        </p:tgtEl>
                                      </p:cBhvr>
                                    </p:animEffect>
                                    <p:anim calcmode="lin" valueType="num">
                                      <p:cBhvr>
                                        <p:cTn id="57" dur="1000" fill="hold"/>
                                        <p:tgtEl>
                                          <p:spTgt spid="9"/>
                                        </p:tgtEl>
                                        <p:attrNameLst>
                                          <p:attrName>ppt_x</p:attrName>
                                        </p:attrNameLst>
                                      </p:cBhvr>
                                      <p:tavLst>
                                        <p:tav tm="0">
                                          <p:val>
                                            <p:strVal val="#ppt_x"/>
                                          </p:val>
                                        </p:tav>
                                        <p:tav tm="100000">
                                          <p:val>
                                            <p:strVal val="#ppt_x"/>
                                          </p:val>
                                        </p:tav>
                                      </p:tavLst>
                                    </p:anim>
                                    <p:anim calcmode="lin" valueType="num">
                                      <p:cBhvr>
                                        <p:cTn id="58"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53" presetClass="entr" presetSubtype="16" fill="hold" grpId="0" nodeType="clickEffect">
                                  <p:stCondLst>
                                    <p:cond delay="0"/>
                                  </p:stCondLst>
                                  <p:childTnLst>
                                    <p:set>
                                      <p:cBhvr>
                                        <p:cTn id="62" dur="1" fill="hold">
                                          <p:stCondLst>
                                            <p:cond delay="0"/>
                                          </p:stCondLst>
                                        </p:cTn>
                                        <p:tgtEl>
                                          <p:spTgt spid="31"/>
                                        </p:tgtEl>
                                        <p:attrNameLst>
                                          <p:attrName>style.visibility</p:attrName>
                                        </p:attrNameLst>
                                      </p:cBhvr>
                                      <p:to>
                                        <p:strVal val="visible"/>
                                      </p:to>
                                    </p:set>
                                    <p:anim calcmode="lin" valueType="num">
                                      <p:cBhvr>
                                        <p:cTn id="63" dur="500" fill="hold"/>
                                        <p:tgtEl>
                                          <p:spTgt spid="31"/>
                                        </p:tgtEl>
                                        <p:attrNameLst>
                                          <p:attrName>ppt_w</p:attrName>
                                        </p:attrNameLst>
                                      </p:cBhvr>
                                      <p:tavLst>
                                        <p:tav tm="0">
                                          <p:val>
                                            <p:fltVal val="0"/>
                                          </p:val>
                                        </p:tav>
                                        <p:tav tm="100000">
                                          <p:val>
                                            <p:strVal val="#ppt_w"/>
                                          </p:val>
                                        </p:tav>
                                      </p:tavLst>
                                    </p:anim>
                                    <p:anim calcmode="lin" valueType="num">
                                      <p:cBhvr>
                                        <p:cTn id="64" dur="500" fill="hold"/>
                                        <p:tgtEl>
                                          <p:spTgt spid="31"/>
                                        </p:tgtEl>
                                        <p:attrNameLst>
                                          <p:attrName>ppt_h</p:attrName>
                                        </p:attrNameLst>
                                      </p:cBhvr>
                                      <p:tavLst>
                                        <p:tav tm="0">
                                          <p:val>
                                            <p:fltVal val="0"/>
                                          </p:val>
                                        </p:tav>
                                        <p:tav tm="100000">
                                          <p:val>
                                            <p:strVal val="#ppt_h"/>
                                          </p:val>
                                        </p:tav>
                                      </p:tavLst>
                                    </p:anim>
                                    <p:animEffect transition="in" filter="fade">
                                      <p:cBhvr>
                                        <p:cTn id="65" dur="500"/>
                                        <p:tgtEl>
                                          <p:spTgt spid="31"/>
                                        </p:tgtEl>
                                      </p:cBhvr>
                                    </p:animEffect>
                                  </p:childTnLst>
                                </p:cTn>
                              </p:par>
                              <p:par>
                                <p:cTn id="66" presetID="53" presetClass="entr" presetSubtype="16" fill="hold" grpId="0" nodeType="withEffect">
                                  <p:stCondLst>
                                    <p:cond delay="0"/>
                                  </p:stCondLst>
                                  <p:childTnLst>
                                    <p:set>
                                      <p:cBhvr>
                                        <p:cTn id="67" dur="1" fill="hold">
                                          <p:stCondLst>
                                            <p:cond delay="0"/>
                                          </p:stCondLst>
                                        </p:cTn>
                                        <p:tgtEl>
                                          <p:spTgt spid="30"/>
                                        </p:tgtEl>
                                        <p:attrNameLst>
                                          <p:attrName>style.visibility</p:attrName>
                                        </p:attrNameLst>
                                      </p:cBhvr>
                                      <p:to>
                                        <p:strVal val="visible"/>
                                      </p:to>
                                    </p:set>
                                    <p:anim calcmode="lin" valueType="num">
                                      <p:cBhvr>
                                        <p:cTn id="68" dur="500" fill="hold"/>
                                        <p:tgtEl>
                                          <p:spTgt spid="30"/>
                                        </p:tgtEl>
                                        <p:attrNameLst>
                                          <p:attrName>ppt_w</p:attrName>
                                        </p:attrNameLst>
                                      </p:cBhvr>
                                      <p:tavLst>
                                        <p:tav tm="0">
                                          <p:val>
                                            <p:fltVal val="0"/>
                                          </p:val>
                                        </p:tav>
                                        <p:tav tm="100000">
                                          <p:val>
                                            <p:strVal val="#ppt_w"/>
                                          </p:val>
                                        </p:tav>
                                      </p:tavLst>
                                    </p:anim>
                                    <p:anim calcmode="lin" valueType="num">
                                      <p:cBhvr>
                                        <p:cTn id="69" dur="500" fill="hold"/>
                                        <p:tgtEl>
                                          <p:spTgt spid="30"/>
                                        </p:tgtEl>
                                        <p:attrNameLst>
                                          <p:attrName>ppt_h</p:attrName>
                                        </p:attrNameLst>
                                      </p:cBhvr>
                                      <p:tavLst>
                                        <p:tav tm="0">
                                          <p:val>
                                            <p:fltVal val="0"/>
                                          </p:val>
                                        </p:tav>
                                        <p:tav tm="100000">
                                          <p:val>
                                            <p:strVal val="#ppt_h"/>
                                          </p:val>
                                        </p:tav>
                                      </p:tavLst>
                                    </p:anim>
                                    <p:animEffect transition="in" filter="fade">
                                      <p:cBhvr>
                                        <p:cTn id="70" dur="500"/>
                                        <p:tgtEl>
                                          <p:spTgt spid="30"/>
                                        </p:tgtEl>
                                      </p:cBhvr>
                                    </p:animEffect>
                                  </p:childTnLst>
                                </p:cTn>
                              </p:par>
                            </p:childTnLst>
                          </p:cTn>
                        </p:par>
                        <p:par>
                          <p:cTn id="71" fill="hold">
                            <p:stCondLst>
                              <p:cond delay="500"/>
                            </p:stCondLst>
                            <p:childTnLst>
                              <p:par>
                                <p:cTn id="72" presetID="16" presetClass="entr" presetSubtype="21" fill="hold" grpId="0" nodeType="afterEffect">
                                  <p:stCondLst>
                                    <p:cond delay="0"/>
                                  </p:stCondLst>
                                  <p:childTnLst>
                                    <p:set>
                                      <p:cBhvr>
                                        <p:cTn id="73" dur="1" fill="hold">
                                          <p:stCondLst>
                                            <p:cond delay="0"/>
                                          </p:stCondLst>
                                        </p:cTn>
                                        <p:tgtEl>
                                          <p:spTgt spid="29"/>
                                        </p:tgtEl>
                                        <p:attrNameLst>
                                          <p:attrName>style.visibility</p:attrName>
                                        </p:attrNameLst>
                                      </p:cBhvr>
                                      <p:to>
                                        <p:strVal val="visible"/>
                                      </p:to>
                                    </p:set>
                                    <p:animEffect transition="in" filter="barn(inVertical)">
                                      <p:cBhvr>
                                        <p:cTn id="74" dur="500"/>
                                        <p:tgtEl>
                                          <p:spTgt spid="29"/>
                                        </p:tgtEl>
                                      </p:cBhvr>
                                    </p:animEffect>
                                  </p:childTnLst>
                                </p:cTn>
                              </p:par>
                            </p:childTnLst>
                          </p:cTn>
                        </p:par>
                        <p:par>
                          <p:cTn id="75" fill="hold">
                            <p:stCondLst>
                              <p:cond delay="1000"/>
                            </p:stCondLst>
                            <p:childTnLst>
                              <p:par>
                                <p:cTn id="76" presetID="53" presetClass="entr" presetSubtype="16" fill="hold" nodeType="afterEffect">
                                  <p:stCondLst>
                                    <p:cond delay="0"/>
                                  </p:stCondLst>
                                  <p:childTnLst>
                                    <p:set>
                                      <p:cBhvr>
                                        <p:cTn id="77" dur="1" fill="hold">
                                          <p:stCondLst>
                                            <p:cond delay="0"/>
                                          </p:stCondLst>
                                        </p:cTn>
                                        <p:tgtEl>
                                          <p:spTgt spid="34"/>
                                        </p:tgtEl>
                                        <p:attrNameLst>
                                          <p:attrName>style.visibility</p:attrName>
                                        </p:attrNameLst>
                                      </p:cBhvr>
                                      <p:to>
                                        <p:strVal val="visible"/>
                                      </p:to>
                                    </p:set>
                                    <p:anim calcmode="lin" valueType="num">
                                      <p:cBhvr>
                                        <p:cTn id="78" dur="500" fill="hold"/>
                                        <p:tgtEl>
                                          <p:spTgt spid="34"/>
                                        </p:tgtEl>
                                        <p:attrNameLst>
                                          <p:attrName>ppt_w</p:attrName>
                                        </p:attrNameLst>
                                      </p:cBhvr>
                                      <p:tavLst>
                                        <p:tav tm="0">
                                          <p:val>
                                            <p:fltVal val="0"/>
                                          </p:val>
                                        </p:tav>
                                        <p:tav tm="100000">
                                          <p:val>
                                            <p:strVal val="#ppt_w"/>
                                          </p:val>
                                        </p:tav>
                                      </p:tavLst>
                                    </p:anim>
                                    <p:anim calcmode="lin" valueType="num">
                                      <p:cBhvr>
                                        <p:cTn id="79" dur="500" fill="hold"/>
                                        <p:tgtEl>
                                          <p:spTgt spid="34"/>
                                        </p:tgtEl>
                                        <p:attrNameLst>
                                          <p:attrName>ppt_h</p:attrName>
                                        </p:attrNameLst>
                                      </p:cBhvr>
                                      <p:tavLst>
                                        <p:tav tm="0">
                                          <p:val>
                                            <p:fltVal val="0"/>
                                          </p:val>
                                        </p:tav>
                                        <p:tav tm="100000">
                                          <p:val>
                                            <p:strVal val="#ppt_h"/>
                                          </p:val>
                                        </p:tav>
                                      </p:tavLst>
                                    </p:anim>
                                    <p:animEffect transition="in" filter="fade">
                                      <p:cBhvr>
                                        <p:cTn id="80" dur="500"/>
                                        <p:tgtEl>
                                          <p:spTgt spid="34"/>
                                        </p:tgtEl>
                                      </p:cBhvr>
                                    </p:animEffect>
                                  </p:childTnLst>
                                </p:cTn>
                              </p:par>
                              <p:par>
                                <p:cTn id="81" presetID="53" presetClass="entr" presetSubtype="16" fill="hold" grpId="0" nodeType="withEffect">
                                  <p:stCondLst>
                                    <p:cond delay="0"/>
                                  </p:stCondLst>
                                  <p:childTnLst>
                                    <p:set>
                                      <p:cBhvr>
                                        <p:cTn id="82" dur="1" fill="hold">
                                          <p:stCondLst>
                                            <p:cond delay="0"/>
                                          </p:stCondLst>
                                        </p:cTn>
                                        <p:tgtEl>
                                          <p:spTgt spid="33"/>
                                        </p:tgtEl>
                                        <p:attrNameLst>
                                          <p:attrName>style.visibility</p:attrName>
                                        </p:attrNameLst>
                                      </p:cBhvr>
                                      <p:to>
                                        <p:strVal val="visible"/>
                                      </p:to>
                                    </p:set>
                                    <p:anim calcmode="lin" valueType="num">
                                      <p:cBhvr>
                                        <p:cTn id="83" dur="500" fill="hold"/>
                                        <p:tgtEl>
                                          <p:spTgt spid="33"/>
                                        </p:tgtEl>
                                        <p:attrNameLst>
                                          <p:attrName>ppt_w</p:attrName>
                                        </p:attrNameLst>
                                      </p:cBhvr>
                                      <p:tavLst>
                                        <p:tav tm="0">
                                          <p:val>
                                            <p:fltVal val="0"/>
                                          </p:val>
                                        </p:tav>
                                        <p:tav tm="100000">
                                          <p:val>
                                            <p:strVal val="#ppt_w"/>
                                          </p:val>
                                        </p:tav>
                                      </p:tavLst>
                                    </p:anim>
                                    <p:anim calcmode="lin" valueType="num">
                                      <p:cBhvr>
                                        <p:cTn id="84" dur="500" fill="hold"/>
                                        <p:tgtEl>
                                          <p:spTgt spid="33"/>
                                        </p:tgtEl>
                                        <p:attrNameLst>
                                          <p:attrName>ppt_h</p:attrName>
                                        </p:attrNameLst>
                                      </p:cBhvr>
                                      <p:tavLst>
                                        <p:tav tm="0">
                                          <p:val>
                                            <p:fltVal val="0"/>
                                          </p:val>
                                        </p:tav>
                                        <p:tav tm="100000">
                                          <p:val>
                                            <p:strVal val="#ppt_h"/>
                                          </p:val>
                                        </p:tav>
                                      </p:tavLst>
                                    </p:anim>
                                    <p:animEffect transition="in" filter="fade">
                                      <p:cBhvr>
                                        <p:cTn id="85" dur="500"/>
                                        <p:tgtEl>
                                          <p:spTgt spid="33"/>
                                        </p:tgtEl>
                                      </p:cBhvr>
                                    </p:animEffect>
                                  </p:childTnLst>
                                </p:cTn>
                              </p:par>
                            </p:childTnLst>
                          </p:cTn>
                        </p:par>
                      </p:childTnLst>
                    </p:cTn>
                  </p:par>
                  <p:par>
                    <p:cTn id="86" fill="hold">
                      <p:stCondLst>
                        <p:cond delay="indefinite"/>
                      </p:stCondLst>
                      <p:childTnLst>
                        <p:par>
                          <p:cTn id="87" fill="hold">
                            <p:stCondLst>
                              <p:cond delay="0"/>
                            </p:stCondLst>
                            <p:childTnLst>
                              <p:par>
                                <p:cTn id="88" presetID="42" presetClass="entr" presetSubtype="0" fill="hold" grpId="0" nodeType="clickEffect">
                                  <p:stCondLst>
                                    <p:cond delay="0"/>
                                  </p:stCondLst>
                                  <p:childTnLst>
                                    <p:set>
                                      <p:cBhvr>
                                        <p:cTn id="89" dur="1" fill="hold">
                                          <p:stCondLst>
                                            <p:cond delay="0"/>
                                          </p:stCondLst>
                                        </p:cTn>
                                        <p:tgtEl>
                                          <p:spTgt spid="10"/>
                                        </p:tgtEl>
                                        <p:attrNameLst>
                                          <p:attrName>style.visibility</p:attrName>
                                        </p:attrNameLst>
                                      </p:cBhvr>
                                      <p:to>
                                        <p:strVal val="visible"/>
                                      </p:to>
                                    </p:set>
                                    <p:animEffect transition="in" filter="fade">
                                      <p:cBhvr>
                                        <p:cTn id="90" dur="1000"/>
                                        <p:tgtEl>
                                          <p:spTgt spid="10"/>
                                        </p:tgtEl>
                                      </p:cBhvr>
                                    </p:animEffect>
                                    <p:anim calcmode="lin" valueType="num">
                                      <p:cBhvr>
                                        <p:cTn id="91" dur="1000" fill="hold"/>
                                        <p:tgtEl>
                                          <p:spTgt spid="10"/>
                                        </p:tgtEl>
                                        <p:attrNameLst>
                                          <p:attrName>ppt_x</p:attrName>
                                        </p:attrNameLst>
                                      </p:cBhvr>
                                      <p:tavLst>
                                        <p:tav tm="0">
                                          <p:val>
                                            <p:strVal val="#ppt_x"/>
                                          </p:val>
                                        </p:tav>
                                        <p:tav tm="100000">
                                          <p:val>
                                            <p:strVal val="#ppt_x"/>
                                          </p:val>
                                        </p:tav>
                                      </p:tavLst>
                                    </p:anim>
                                    <p:anim calcmode="lin" valueType="num">
                                      <p:cBhvr>
                                        <p:cTn id="92" dur="1000" fill="hold"/>
                                        <p:tgtEl>
                                          <p:spTgt spid="10"/>
                                        </p:tgtEl>
                                        <p:attrNameLst>
                                          <p:attrName>ppt_y</p:attrName>
                                        </p:attrNameLst>
                                      </p:cBhvr>
                                      <p:tavLst>
                                        <p:tav tm="0">
                                          <p:val>
                                            <p:strVal val="#ppt_y+.1"/>
                                          </p:val>
                                        </p:tav>
                                        <p:tav tm="100000">
                                          <p:val>
                                            <p:strVal val="#ppt_y"/>
                                          </p:val>
                                        </p:tav>
                                      </p:tavLst>
                                    </p:anim>
                                  </p:childTnLst>
                                </p:cTn>
                              </p:par>
                            </p:childTnLst>
                          </p:cTn>
                        </p:par>
                        <p:par>
                          <p:cTn id="93" fill="hold">
                            <p:stCondLst>
                              <p:cond delay="1000"/>
                            </p:stCondLst>
                            <p:childTnLst>
                              <p:par>
                                <p:cTn id="94" presetID="42" presetClass="entr" presetSubtype="0" fill="hold" grpId="0" nodeType="afterEffect">
                                  <p:stCondLst>
                                    <p:cond delay="0"/>
                                  </p:stCondLst>
                                  <p:childTnLst>
                                    <p:set>
                                      <p:cBhvr>
                                        <p:cTn id="95" dur="1" fill="hold">
                                          <p:stCondLst>
                                            <p:cond delay="0"/>
                                          </p:stCondLst>
                                        </p:cTn>
                                        <p:tgtEl>
                                          <p:spTgt spid="11"/>
                                        </p:tgtEl>
                                        <p:attrNameLst>
                                          <p:attrName>style.visibility</p:attrName>
                                        </p:attrNameLst>
                                      </p:cBhvr>
                                      <p:to>
                                        <p:strVal val="visible"/>
                                      </p:to>
                                    </p:set>
                                    <p:animEffect transition="in" filter="fade">
                                      <p:cBhvr>
                                        <p:cTn id="96" dur="1000"/>
                                        <p:tgtEl>
                                          <p:spTgt spid="11"/>
                                        </p:tgtEl>
                                      </p:cBhvr>
                                    </p:animEffect>
                                    <p:anim calcmode="lin" valueType="num">
                                      <p:cBhvr>
                                        <p:cTn id="97" dur="1000" fill="hold"/>
                                        <p:tgtEl>
                                          <p:spTgt spid="11"/>
                                        </p:tgtEl>
                                        <p:attrNameLst>
                                          <p:attrName>ppt_x</p:attrName>
                                        </p:attrNameLst>
                                      </p:cBhvr>
                                      <p:tavLst>
                                        <p:tav tm="0">
                                          <p:val>
                                            <p:strVal val="#ppt_x"/>
                                          </p:val>
                                        </p:tav>
                                        <p:tav tm="100000">
                                          <p:val>
                                            <p:strVal val="#ppt_x"/>
                                          </p:val>
                                        </p:tav>
                                      </p:tavLst>
                                    </p:anim>
                                    <p:anim calcmode="lin" valueType="num">
                                      <p:cBhvr>
                                        <p:cTn id="98"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p:bldP spid="8" grpId="0" animBg="1"/>
      <p:bldP spid="9" grpId="0" animBg="1"/>
      <p:bldP spid="10" grpId="0" animBg="1"/>
      <p:bldP spid="11" grpId="0" animBg="1"/>
      <p:bldP spid="16" grpId="0" animBg="1"/>
      <p:bldP spid="17" grpId="0" animBg="1"/>
      <p:bldP spid="29" grpId="0" animBg="1"/>
      <p:bldP spid="30" grpId="0"/>
      <p:bldP spid="31" grpId="0" animBg="1"/>
      <p:bldP spid="3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528"/>
          <p:cNvSpPr>
            <a:spLocks noEditPoints="1"/>
          </p:cNvSpPr>
          <p:nvPr/>
        </p:nvSpPr>
        <p:spPr bwMode="auto">
          <a:xfrm>
            <a:off x="1" y="169468"/>
            <a:ext cx="12185194" cy="561976"/>
          </a:xfrm>
          <a:custGeom>
            <a:avLst/>
            <a:gdLst>
              <a:gd name="T0" fmla="*/ 7 w 409"/>
              <a:gd name="T1" fmla="*/ 40 h 138"/>
              <a:gd name="T2" fmla="*/ 5 w 409"/>
              <a:gd name="T3" fmla="*/ 47 h 138"/>
              <a:gd name="T4" fmla="*/ 5 w 409"/>
              <a:gd name="T5" fmla="*/ 51 h 138"/>
              <a:gd name="T6" fmla="*/ 6 w 409"/>
              <a:gd name="T7" fmla="*/ 56 h 138"/>
              <a:gd name="T8" fmla="*/ 3 w 409"/>
              <a:gd name="T9" fmla="*/ 60 h 138"/>
              <a:gd name="T10" fmla="*/ 4 w 409"/>
              <a:gd name="T11" fmla="*/ 67 h 138"/>
              <a:gd name="T12" fmla="*/ 5 w 409"/>
              <a:gd name="T13" fmla="*/ 70 h 138"/>
              <a:gd name="T14" fmla="*/ 11 w 409"/>
              <a:gd name="T15" fmla="*/ 76 h 138"/>
              <a:gd name="T16" fmla="*/ 6 w 409"/>
              <a:gd name="T17" fmla="*/ 80 h 138"/>
              <a:gd name="T18" fmla="*/ 9 w 409"/>
              <a:gd name="T19" fmla="*/ 85 h 138"/>
              <a:gd name="T20" fmla="*/ 5 w 409"/>
              <a:gd name="T21" fmla="*/ 92 h 138"/>
              <a:gd name="T22" fmla="*/ 7 w 409"/>
              <a:gd name="T23" fmla="*/ 97 h 138"/>
              <a:gd name="T24" fmla="*/ 4 w 409"/>
              <a:gd name="T25" fmla="*/ 103 h 138"/>
              <a:gd name="T26" fmla="*/ 7 w 409"/>
              <a:gd name="T27" fmla="*/ 108 h 138"/>
              <a:gd name="T28" fmla="*/ 5 w 409"/>
              <a:gd name="T29" fmla="*/ 114 h 138"/>
              <a:gd name="T30" fmla="*/ 6 w 409"/>
              <a:gd name="T31" fmla="*/ 124 h 138"/>
              <a:gd name="T32" fmla="*/ 163 w 409"/>
              <a:gd name="T33" fmla="*/ 135 h 138"/>
              <a:gd name="T34" fmla="*/ 335 w 409"/>
              <a:gd name="T35" fmla="*/ 138 h 138"/>
              <a:gd name="T36" fmla="*/ 131 w 409"/>
              <a:gd name="T37" fmla="*/ 134 h 138"/>
              <a:gd name="T38" fmla="*/ 176 w 409"/>
              <a:gd name="T39" fmla="*/ 132 h 138"/>
              <a:gd name="T40" fmla="*/ 236 w 409"/>
              <a:gd name="T41" fmla="*/ 132 h 138"/>
              <a:gd name="T42" fmla="*/ 399 w 409"/>
              <a:gd name="T43" fmla="*/ 130 h 138"/>
              <a:gd name="T44" fmla="*/ 393 w 409"/>
              <a:gd name="T45" fmla="*/ 123 h 138"/>
              <a:gd name="T46" fmla="*/ 392 w 409"/>
              <a:gd name="T47" fmla="*/ 116 h 138"/>
              <a:gd name="T48" fmla="*/ 387 w 409"/>
              <a:gd name="T49" fmla="*/ 111 h 138"/>
              <a:gd name="T50" fmla="*/ 402 w 409"/>
              <a:gd name="T51" fmla="*/ 107 h 138"/>
              <a:gd name="T52" fmla="*/ 400 w 409"/>
              <a:gd name="T53" fmla="*/ 98 h 138"/>
              <a:gd name="T54" fmla="*/ 400 w 409"/>
              <a:gd name="T55" fmla="*/ 88 h 138"/>
              <a:gd name="T56" fmla="*/ 393 w 409"/>
              <a:gd name="T57" fmla="*/ 80 h 138"/>
              <a:gd name="T58" fmla="*/ 401 w 409"/>
              <a:gd name="T59" fmla="*/ 73 h 138"/>
              <a:gd name="T60" fmla="*/ 400 w 409"/>
              <a:gd name="T61" fmla="*/ 52 h 138"/>
              <a:gd name="T62" fmla="*/ 397 w 409"/>
              <a:gd name="T63" fmla="*/ 47 h 138"/>
              <a:gd name="T64" fmla="*/ 407 w 409"/>
              <a:gd name="T65" fmla="*/ 38 h 138"/>
              <a:gd name="T66" fmla="*/ 406 w 409"/>
              <a:gd name="T67" fmla="*/ 29 h 138"/>
              <a:gd name="T68" fmla="*/ 399 w 409"/>
              <a:gd name="T69" fmla="*/ 14 h 138"/>
              <a:gd name="T70" fmla="*/ 228 w 409"/>
              <a:gd name="T71" fmla="*/ 7 h 138"/>
              <a:gd name="T72" fmla="*/ 192 w 409"/>
              <a:gd name="T73" fmla="*/ 6 h 138"/>
              <a:gd name="T74" fmla="*/ 128 w 409"/>
              <a:gd name="T75" fmla="*/ 6 h 138"/>
              <a:gd name="T76" fmla="*/ 104 w 409"/>
              <a:gd name="T77" fmla="*/ 6 h 138"/>
              <a:gd name="T78" fmla="*/ 98 w 409"/>
              <a:gd name="T79" fmla="*/ 8 h 138"/>
              <a:gd name="T80" fmla="*/ 8 w 409"/>
              <a:gd name="T81" fmla="*/ 23 h 138"/>
              <a:gd name="T82" fmla="*/ 9 w 409"/>
              <a:gd name="T83" fmla="*/ 34 h 138"/>
              <a:gd name="T84" fmla="*/ 372 w 409"/>
              <a:gd name="T85" fmla="*/ 35 h 138"/>
              <a:gd name="T86" fmla="*/ 372 w 409"/>
              <a:gd name="T87" fmla="*/ 36 h 138"/>
              <a:gd name="T88" fmla="*/ 383 w 409"/>
              <a:gd name="T89" fmla="*/ 15 h 138"/>
              <a:gd name="T90" fmla="*/ 336 w 409"/>
              <a:gd name="T91" fmla="*/ 47 h 138"/>
              <a:gd name="T92" fmla="*/ 315 w 409"/>
              <a:gd name="T93" fmla="*/ 47 h 138"/>
              <a:gd name="T94" fmla="*/ 107 w 409"/>
              <a:gd name="T95" fmla="*/ 8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09" h="138">
                <a:moveTo>
                  <a:pt x="1" y="36"/>
                </a:moveTo>
                <a:cubicBezTo>
                  <a:pt x="3" y="36"/>
                  <a:pt x="6" y="37"/>
                  <a:pt x="7" y="39"/>
                </a:cubicBezTo>
                <a:cubicBezTo>
                  <a:pt x="7" y="40"/>
                  <a:pt x="7" y="40"/>
                  <a:pt x="7" y="40"/>
                </a:cubicBezTo>
                <a:cubicBezTo>
                  <a:pt x="7" y="41"/>
                  <a:pt x="8" y="41"/>
                  <a:pt x="8" y="42"/>
                </a:cubicBezTo>
                <a:cubicBezTo>
                  <a:pt x="7" y="44"/>
                  <a:pt x="4" y="43"/>
                  <a:pt x="2" y="44"/>
                </a:cubicBezTo>
                <a:cubicBezTo>
                  <a:pt x="2" y="47"/>
                  <a:pt x="6" y="44"/>
                  <a:pt x="5" y="47"/>
                </a:cubicBezTo>
                <a:cubicBezTo>
                  <a:pt x="3" y="47"/>
                  <a:pt x="3" y="47"/>
                  <a:pt x="3" y="47"/>
                </a:cubicBezTo>
                <a:cubicBezTo>
                  <a:pt x="4" y="49"/>
                  <a:pt x="8" y="48"/>
                  <a:pt x="9" y="51"/>
                </a:cubicBezTo>
                <a:cubicBezTo>
                  <a:pt x="8" y="52"/>
                  <a:pt x="7" y="51"/>
                  <a:pt x="5" y="51"/>
                </a:cubicBezTo>
                <a:cubicBezTo>
                  <a:pt x="7" y="53"/>
                  <a:pt x="7" y="53"/>
                  <a:pt x="7" y="53"/>
                </a:cubicBezTo>
                <a:cubicBezTo>
                  <a:pt x="6" y="54"/>
                  <a:pt x="6" y="55"/>
                  <a:pt x="5" y="54"/>
                </a:cubicBezTo>
                <a:cubicBezTo>
                  <a:pt x="6" y="56"/>
                  <a:pt x="6" y="56"/>
                  <a:pt x="6" y="56"/>
                </a:cubicBezTo>
                <a:cubicBezTo>
                  <a:pt x="3" y="57"/>
                  <a:pt x="3" y="57"/>
                  <a:pt x="3" y="57"/>
                </a:cubicBezTo>
                <a:cubicBezTo>
                  <a:pt x="5" y="59"/>
                  <a:pt x="5" y="59"/>
                  <a:pt x="5" y="59"/>
                </a:cubicBezTo>
                <a:cubicBezTo>
                  <a:pt x="3" y="60"/>
                  <a:pt x="3" y="60"/>
                  <a:pt x="3" y="60"/>
                </a:cubicBezTo>
                <a:cubicBezTo>
                  <a:pt x="6" y="61"/>
                  <a:pt x="9" y="62"/>
                  <a:pt x="11" y="64"/>
                </a:cubicBezTo>
                <a:cubicBezTo>
                  <a:pt x="4" y="65"/>
                  <a:pt x="4" y="65"/>
                  <a:pt x="4" y="65"/>
                </a:cubicBezTo>
                <a:cubicBezTo>
                  <a:pt x="4" y="66"/>
                  <a:pt x="4" y="67"/>
                  <a:pt x="4" y="67"/>
                </a:cubicBezTo>
                <a:cubicBezTo>
                  <a:pt x="3" y="67"/>
                  <a:pt x="3" y="67"/>
                  <a:pt x="3" y="67"/>
                </a:cubicBezTo>
                <a:cubicBezTo>
                  <a:pt x="4" y="68"/>
                  <a:pt x="7" y="68"/>
                  <a:pt x="9" y="69"/>
                </a:cubicBezTo>
                <a:cubicBezTo>
                  <a:pt x="7" y="70"/>
                  <a:pt x="5" y="69"/>
                  <a:pt x="5" y="70"/>
                </a:cubicBezTo>
                <a:cubicBezTo>
                  <a:pt x="6" y="72"/>
                  <a:pt x="8" y="70"/>
                  <a:pt x="8" y="72"/>
                </a:cubicBezTo>
                <a:cubicBezTo>
                  <a:pt x="6" y="73"/>
                  <a:pt x="5" y="71"/>
                  <a:pt x="4" y="73"/>
                </a:cubicBezTo>
                <a:cubicBezTo>
                  <a:pt x="11" y="76"/>
                  <a:pt x="11" y="76"/>
                  <a:pt x="11" y="76"/>
                </a:cubicBezTo>
                <a:cubicBezTo>
                  <a:pt x="10" y="78"/>
                  <a:pt x="9" y="77"/>
                  <a:pt x="7" y="77"/>
                </a:cubicBezTo>
                <a:cubicBezTo>
                  <a:pt x="7" y="77"/>
                  <a:pt x="7" y="77"/>
                  <a:pt x="7" y="77"/>
                </a:cubicBezTo>
                <a:cubicBezTo>
                  <a:pt x="6" y="78"/>
                  <a:pt x="7" y="79"/>
                  <a:pt x="6" y="80"/>
                </a:cubicBezTo>
                <a:cubicBezTo>
                  <a:pt x="7" y="81"/>
                  <a:pt x="7" y="81"/>
                  <a:pt x="7" y="81"/>
                </a:cubicBezTo>
                <a:cubicBezTo>
                  <a:pt x="6" y="82"/>
                  <a:pt x="3" y="80"/>
                  <a:pt x="4" y="83"/>
                </a:cubicBezTo>
                <a:cubicBezTo>
                  <a:pt x="5" y="84"/>
                  <a:pt x="7" y="84"/>
                  <a:pt x="9" y="85"/>
                </a:cubicBezTo>
                <a:cubicBezTo>
                  <a:pt x="7" y="85"/>
                  <a:pt x="7" y="89"/>
                  <a:pt x="4" y="88"/>
                </a:cubicBezTo>
                <a:cubicBezTo>
                  <a:pt x="5" y="90"/>
                  <a:pt x="7" y="89"/>
                  <a:pt x="8" y="91"/>
                </a:cubicBezTo>
                <a:cubicBezTo>
                  <a:pt x="7" y="91"/>
                  <a:pt x="6" y="92"/>
                  <a:pt x="5" y="92"/>
                </a:cubicBezTo>
                <a:cubicBezTo>
                  <a:pt x="6" y="93"/>
                  <a:pt x="6" y="93"/>
                  <a:pt x="6" y="93"/>
                </a:cubicBezTo>
                <a:cubicBezTo>
                  <a:pt x="5" y="93"/>
                  <a:pt x="5" y="94"/>
                  <a:pt x="5" y="94"/>
                </a:cubicBezTo>
                <a:cubicBezTo>
                  <a:pt x="5" y="96"/>
                  <a:pt x="7" y="94"/>
                  <a:pt x="7" y="97"/>
                </a:cubicBezTo>
                <a:cubicBezTo>
                  <a:pt x="6" y="98"/>
                  <a:pt x="6" y="97"/>
                  <a:pt x="5" y="98"/>
                </a:cubicBezTo>
                <a:cubicBezTo>
                  <a:pt x="6" y="100"/>
                  <a:pt x="6" y="100"/>
                  <a:pt x="6" y="100"/>
                </a:cubicBezTo>
                <a:cubicBezTo>
                  <a:pt x="5" y="100"/>
                  <a:pt x="4" y="101"/>
                  <a:pt x="4" y="103"/>
                </a:cubicBezTo>
                <a:cubicBezTo>
                  <a:pt x="5" y="104"/>
                  <a:pt x="6" y="104"/>
                  <a:pt x="7" y="106"/>
                </a:cubicBezTo>
                <a:cubicBezTo>
                  <a:pt x="6" y="107"/>
                  <a:pt x="5" y="106"/>
                  <a:pt x="5" y="106"/>
                </a:cubicBezTo>
                <a:cubicBezTo>
                  <a:pt x="7" y="108"/>
                  <a:pt x="7" y="108"/>
                  <a:pt x="7" y="108"/>
                </a:cubicBezTo>
                <a:cubicBezTo>
                  <a:pt x="6" y="110"/>
                  <a:pt x="4" y="109"/>
                  <a:pt x="3" y="110"/>
                </a:cubicBezTo>
                <a:cubicBezTo>
                  <a:pt x="4" y="112"/>
                  <a:pt x="7" y="110"/>
                  <a:pt x="8" y="113"/>
                </a:cubicBezTo>
                <a:cubicBezTo>
                  <a:pt x="7" y="115"/>
                  <a:pt x="6" y="114"/>
                  <a:pt x="5" y="114"/>
                </a:cubicBezTo>
                <a:cubicBezTo>
                  <a:pt x="7" y="115"/>
                  <a:pt x="6" y="118"/>
                  <a:pt x="5" y="119"/>
                </a:cubicBezTo>
                <a:cubicBezTo>
                  <a:pt x="5" y="119"/>
                  <a:pt x="6" y="119"/>
                  <a:pt x="7" y="120"/>
                </a:cubicBezTo>
                <a:cubicBezTo>
                  <a:pt x="6" y="121"/>
                  <a:pt x="7" y="123"/>
                  <a:pt x="6" y="124"/>
                </a:cubicBezTo>
                <a:cubicBezTo>
                  <a:pt x="10" y="131"/>
                  <a:pt x="17" y="129"/>
                  <a:pt x="22" y="132"/>
                </a:cubicBezTo>
                <a:cubicBezTo>
                  <a:pt x="69" y="134"/>
                  <a:pt x="69" y="134"/>
                  <a:pt x="69" y="134"/>
                </a:cubicBezTo>
                <a:cubicBezTo>
                  <a:pt x="163" y="135"/>
                  <a:pt x="163" y="135"/>
                  <a:pt x="163" y="135"/>
                </a:cubicBezTo>
                <a:cubicBezTo>
                  <a:pt x="245" y="137"/>
                  <a:pt x="245" y="137"/>
                  <a:pt x="245" y="137"/>
                </a:cubicBezTo>
                <a:cubicBezTo>
                  <a:pt x="269" y="138"/>
                  <a:pt x="269" y="138"/>
                  <a:pt x="269" y="138"/>
                </a:cubicBezTo>
                <a:cubicBezTo>
                  <a:pt x="335" y="138"/>
                  <a:pt x="335" y="138"/>
                  <a:pt x="335" y="138"/>
                </a:cubicBezTo>
                <a:cubicBezTo>
                  <a:pt x="345" y="137"/>
                  <a:pt x="355" y="137"/>
                  <a:pt x="365" y="135"/>
                </a:cubicBezTo>
                <a:cubicBezTo>
                  <a:pt x="319" y="137"/>
                  <a:pt x="276" y="137"/>
                  <a:pt x="230" y="136"/>
                </a:cubicBezTo>
                <a:cubicBezTo>
                  <a:pt x="131" y="134"/>
                  <a:pt x="131" y="134"/>
                  <a:pt x="131" y="134"/>
                </a:cubicBezTo>
                <a:cubicBezTo>
                  <a:pt x="122" y="135"/>
                  <a:pt x="112" y="135"/>
                  <a:pt x="103" y="133"/>
                </a:cubicBezTo>
                <a:cubicBezTo>
                  <a:pt x="168" y="133"/>
                  <a:pt x="168" y="133"/>
                  <a:pt x="168" y="133"/>
                </a:cubicBezTo>
                <a:cubicBezTo>
                  <a:pt x="170" y="132"/>
                  <a:pt x="174" y="134"/>
                  <a:pt x="176" y="132"/>
                </a:cubicBezTo>
                <a:cubicBezTo>
                  <a:pt x="209" y="132"/>
                  <a:pt x="209" y="132"/>
                  <a:pt x="209" y="132"/>
                </a:cubicBezTo>
                <a:cubicBezTo>
                  <a:pt x="210" y="133"/>
                  <a:pt x="210" y="133"/>
                  <a:pt x="210" y="133"/>
                </a:cubicBezTo>
                <a:cubicBezTo>
                  <a:pt x="218" y="133"/>
                  <a:pt x="228" y="134"/>
                  <a:pt x="236" y="132"/>
                </a:cubicBezTo>
                <a:cubicBezTo>
                  <a:pt x="301" y="133"/>
                  <a:pt x="301" y="133"/>
                  <a:pt x="301" y="133"/>
                </a:cubicBezTo>
                <a:cubicBezTo>
                  <a:pt x="322" y="130"/>
                  <a:pt x="344" y="136"/>
                  <a:pt x="367" y="133"/>
                </a:cubicBezTo>
                <a:cubicBezTo>
                  <a:pt x="378" y="131"/>
                  <a:pt x="389" y="131"/>
                  <a:pt x="399" y="130"/>
                </a:cubicBezTo>
                <a:cubicBezTo>
                  <a:pt x="400" y="128"/>
                  <a:pt x="402" y="129"/>
                  <a:pt x="403" y="128"/>
                </a:cubicBezTo>
                <a:cubicBezTo>
                  <a:pt x="394" y="127"/>
                  <a:pt x="386" y="124"/>
                  <a:pt x="377" y="124"/>
                </a:cubicBezTo>
                <a:cubicBezTo>
                  <a:pt x="383" y="123"/>
                  <a:pt x="388" y="121"/>
                  <a:pt x="393" y="123"/>
                </a:cubicBezTo>
                <a:cubicBezTo>
                  <a:pt x="396" y="121"/>
                  <a:pt x="400" y="121"/>
                  <a:pt x="403" y="121"/>
                </a:cubicBezTo>
                <a:cubicBezTo>
                  <a:pt x="403" y="121"/>
                  <a:pt x="403" y="120"/>
                  <a:pt x="403" y="120"/>
                </a:cubicBezTo>
                <a:cubicBezTo>
                  <a:pt x="400" y="119"/>
                  <a:pt x="395" y="118"/>
                  <a:pt x="392" y="116"/>
                </a:cubicBezTo>
                <a:cubicBezTo>
                  <a:pt x="395" y="114"/>
                  <a:pt x="398" y="117"/>
                  <a:pt x="402" y="116"/>
                </a:cubicBezTo>
                <a:cubicBezTo>
                  <a:pt x="398" y="114"/>
                  <a:pt x="393" y="114"/>
                  <a:pt x="388" y="113"/>
                </a:cubicBezTo>
                <a:cubicBezTo>
                  <a:pt x="387" y="111"/>
                  <a:pt x="387" y="111"/>
                  <a:pt x="387" y="111"/>
                </a:cubicBezTo>
                <a:cubicBezTo>
                  <a:pt x="388" y="109"/>
                  <a:pt x="390" y="112"/>
                  <a:pt x="392" y="111"/>
                </a:cubicBezTo>
                <a:cubicBezTo>
                  <a:pt x="390" y="109"/>
                  <a:pt x="385" y="111"/>
                  <a:pt x="382" y="109"/>
                </a:cubicBezTo>
                <a:cubicBezTo>
                  <a:pt x="389" y="107"/>
                  <a:pt x="396" y="111"/>
                  <a:pt x="402" y="107"/>
                </a:cubicBezTo>
                <a:cubicBezTo>
                  <a:pt x="401" y="106"/>
                  <a:pt x="401" y="106"/>
                  <a:pt x="401" y="106"/>
                </a:cubicBezTo>
                <a:cubicBezTo>
                  <a:pt x="403" y="106"/>
                  <a:pt x="401" y="104"/>
                  <a:pt x="401" y="102"/>
                </a:cubicBezTo>
                <a:cubicBezTo>
                  <a:pt x="399" y="101"/>
                  <a:pt x="403" y="98"/>
                  <a:pt x="400" y="98"/>
                </a:cubicBezTo>
                <a:cubicBezTo>
                  <a:pt x="401" y="97"/>
                  <a:pt x="402" y="97"/>
                  <a:pt x="401" y="95"/>
                </a:cubicBezTo>
                <a:cubicBezTo>
                  <a:pt x="398" y="94"/>
                  <a:pt x="396" y="91"/>
                  <a:pt x="393" y="89"/>
                </a:cubicBezTo>
                <a:cubicBezTo>
                  <a:pt x="400" y="88"/>
                  <a:pt x="400" y="88"/>
                  <a:pt x="400" y="88"/>
                </a:cubicBezTo>
                <a:cubicBezTo>
                  <a:pt x="399" y="86"/>
                  <a:pt x="395" y="87"/>
                  <a:pt x="393" y="85"/>
                </a:cubicBezTo>
                <a:cubicBezTo>
                  <a:pt x="394" y="82"/>
                  <a:pt x="398" y="84"/>
                  <a:pt x="400" y="84"/>
                </a:cubicBezTo>
                <a:cubicBezTo>
                  <a:pt x="398" y="81"/>
                  <a:pt x="395" y="83"/>
                  <a:pt x="393" y="80"/>
                </a:cubicBezTo>
                <a:cubicBezTo>
                  <a:pt x="396" y="79"/>
                  <a:pt x="401" y="81"/>
                  <a:pt x="403" y="78"/>
                </a:cubicBezTo>
                <a:cubicBezTo>
                  <a:pt x="399" y="75"/>
                  <a:pt x="399" y="75"/>
                  <a:pt x="399" y="75"/>
                </a:cubicBezTo>
                <a:cubicBezTo>
                  <a:pt x="401" y="73"/>
                  <a:pt x="401" y="73"/>
                  <a:pt x="401" y="73"/>
                </a:cubicBezTo>
                <a:cubicBezTo>
                  <a:pt x="399" y="72"/>
                  <a:pt x="397" y="71"/>
                  <a:pt x="397" y="69"/>
                </a:cubicBezTo>
                <a:cubicBezTo>
                  <a:pt x="399" y="68"/>
                  <a:pt x="401" y="68"/>
                  <a:pt x="403" y="67"/>
                </a:cubicBezTo>
                <a:cubicBezTo>
                  <a:pt x="401" y="63"/>
                  <a:pt x="405" y="55"/>
                  <a:pt x="400" y="52"/>
                </a:cubicBezTo>
                <a:cubicBezTo>
                  <a:pt x="400" y="51"/>
                  <a:pt x="399" y="50"/>
                  <a:pt x="400" y="49"/>
                </a:cubicBezTo>
                <a:cubicBezTo>
                  <a:pt x="401" y="49"/>
                  <a:pt x="401" y="49"/>
                  <a:pt x="401" y="49"/>
                </a:cubicBezTo>
                <a:cubicBezTo>
                  <a:pt x="397" y="47"/>
                  <a:pt x="397" y="47"/>
                  <a:pt x="397" y="47"/>
                </a:cubicBezTo>
                <a:cubicBezTo>
                  <a:pt x="397" y="43"/>
                  <a:pt x="400" y="45"/>
                  <a:pt x="402" y="44"/>
                </a:cubicBezTo>
                <a:cubicBezTo>
                  <a:pt x="397" y="39"/>
                  <a:pt x="389" y="41"/>
                  <a:pt x="383" y="37"/>
                </a:cubicBezTo>
                <a:cubicBezTo>
                  <a:pt x="391" y="36"/>
                  <a:pt x="399" y="40"/>
                  <a:pt x="407" y="38"/>
                </a:cubicBezTo>
                <a:cubicBezTo>
                  <a:pt x="408" y="34"/>
                  <a:pt x="404" y="34"/>
                  <a:pt x="403" y="31"/>
                </a:cubicBezTo>
                <a:cubicBezTo>
                  <a:pt x="400" y="30"/>
                  <a:pt x="397" y="30"/>
                  <a:pt x="395" y="28"/>
                </a:cubicBezTo>
                <a:cubicBezTo>
                  <a:pt x="398" y="27"/>
                  <a:pt x="403" y="29"/>
                  <a:pt x="406" y="29"/>
                </a:cubicBezTo>
                <a:cubicBezTo>
                  <a:pt x="406" y="29"/>
                  <a:pt x="407" y="29"/>
                  <a:pt x="407" y="28"/>
                </a:cubicBezTo>
                <a:cubicBezTo>
                  <a:pt x="404" y="27"/>
                  <a:pt x="409" y="21"/>
                  <a:pt x="404" y="22"/>
                </a:cubicBezTo>
                <a:cubicBezTo>
                  <a:pt x="405" y="17"/>
                  <a:pt x="402" y="15"/>
                  <a:pt x="399" y="14"/>
                </a:cubicBezTo>
                <a:cubicBezTo>
                  <a:pt x="381" y="10"/>
                  <a:pt x="381" y="10"/>
                  <a:pt x="381" y="10"/>
                </a:cubicBezTo>
                <a:cubicBezTo>
                  <a:pt x="295" y="9"/>
                  <a:pt x="295" y="9"/>
                  <a:pt x="295" y="9"/>
                </a:cubicBezTo>
                <a:cubicBezTo>
                  <a:pt x="272" y="10"/>
                  <a:pt x="249" y="10"/>
                  <a:pt x="228" y="7"/>
                </a:cubicBezTo>
                <a:cubicBezTo>
                  <a:pt x="227" y="6"/>
                  <a:pt x="227" y="6"/>
                  <a:pt x="227" y="6"/>
                </a:cubicBezTo>
                <a:cubicBezTo>
                  <a:pt x="214" y="8"/>
                  <a:pt x="203" y="0"/>
                  <a:pt x="191" y="6"/>
                </a:cubicBezTo>
                <a:cubicBezTo>
                  <a:pt x="192" y="6"/>
                  <a:pt x="192" y="6"/>
                  <a:pt x="192" y="6"/>
                </a:cubicBezTo>
                <a:cubicBezTo>
                  <a:pt x="191" y="7"/>
                  <a:pt x="191" y="7"/>
                  <a:pt x="191" y="7"/>
                </a:cubicBezTo>
                <a:cubicBezTo>
                  <a:pt x="179" y="6"/>
                  <a:pt x="167" y="4"/>
                  <a:pt x="154" y="5"/>
                </a:cubicBezTo>
                <a:cubicBezTo>
                  <a:pt x="146" y="5"/>
                  <a:pt x="137" y="7"/>
                  <a:pt x="128" y="6"/>
                </a:cubicBezTo>
                <a:cubicBezTo>
                  <a:pt x="125" y="4"/>
                  <a:pt x="120" y="3"/>
                  <a:pt x="116" y="3"/>
                </a:cubicBezTo>
                <a:cubicBezTo>
                  <a:pt x="111" y="2"/>
                  <a:pt x="106" y="2"/>
                  <a:pt x="101" y="4"/>
                </a:cubicBezTo>
                <a:cubicBezTo>
                  <a:pt x="104" y="6"/>
                  <a:pt x="104" y="6"/>
                  <a:pt x="104" y="6"/>
                </a:cubicBezTo>
                <a:cubicBezTo>
                  <a:pt x="97" y="9"/>
                  <a:pt x="93" y="0"/>
                  <a:pt x="86" y="4"/>
                </a:cubicBezTo>
                <a:cubicBezTo>
                  <a:pt x="84" y="5"/>
                  <a:pt x="84" y="5"/>
                  <a:pt x="84" y="5"/>
                </a:cubicBezTo>
                <a:cubicBezTo>
                  <a:pt x="88" y="8"/>
                  <a:pt x="94" y="6"/>
                  <a:pt x="98" y="8"/>
                </a:cubicBezTo>
                <a:cubicBezTo>
                  <a:pt x="74" y="7"/>
                  <a:pt x="49" y="10"/>
                  <a:pt x="25" y="13"/>
                </a:cubicBezTo>
                <a:cubicBezTo>
                  <a:pt x="17" y="13"/>
                  <a:pt x="7" y="14"/>
                  <a:pt x="2" y="22"/>
                </a:cubicBezTo>
                <a:cubicBezTo>
                  <a:pt x="4" y="23"/>
                  <a:pt x="6" y="20"/>
                  <a:pt x="8" y="23"/>
                </a:cubicBezTo>
                <a:cubicBezTo>
                  <a:pt x="7" y="27"/>
                  <a:pt x="2" y="25"/>
                  <a:pt x="3" y="29"/>
                </a:cubicBezTo>
                <a:cubicBezTo>
                  <a:pt x="0" y="30"/>
                  <a:pt x="0" y="30"/>
                  <a:pt x="0" y="30"/>
                </a:cubicBezTo>
                <a:cubicBezTo>
                  <a:pt x="2" y="34"/>
                  <a:pt x="7" y="30"/>
                  <a:pt x="9" y="34"/>
                </a:cubicBezTo>
                <a:cubicBezTo>
                  <a:pt x="7" y="36"/>
                  <a:pt x="4" y="34"/>
                  <a:pt x="1" y="36"/>
                </a:cubicBezTo>
                <a:close/>
                <a:moveTo>
                  <a:pt x="372" y="36"/>
                </a:moveTo>
                <a:cubicBezTo>
                  <a:pt x="372" y="35"/>
                  <a:pt x="372" y="35"/>
                  <a:pt x="372" y="35"/>
                </a:cubicBezTo>
                <a:cubicBezTo>
                  <a:pt x="374" y="36"/>
                  <a:pt x="376" y="36"/>
                  <a:pt x="379" y="36"/>
                </a:cubicBezTo>
                <a:cubicBezTo>
                  <a:pt x="380" y="38"/>
                  <a:pt x="382" y="38"/>
                  <a:pt x="383" y="38"/>
                </a:cubicBezTo>
                <a:cubicBezTo>
                  <a:pt x="379" y="38"/>
                  <a:pt x="375" y="38"/>
                  <a:pt x="372" y="36"/>
                </a:cubicBezTo>
                <a:close/>
                <a:moveTo>
                  <a:pt x="360" y="14"/>
                </a:moveTo>
                <a:cubicBezTo>
                  <a:pt x="373" y="14"/>
                  <a:pt x="373" y="14"/>
                  <a:pt x="373" y="14"/>
                </a:cubicBezTo>
                <a:cubicBezTo>
                  <a:pt x="383" y="15"/>
                  <a:pt x="383" y="15"/>
                  <a:pt x="383" y="15"/>
                </a:cubicBezTo>
                <a:lnTo>
                  <a:pt x="360" y="14"/>
                </a:lnTo>
                <a:close/>
                <a:moveTo>
                  <a:pt x="315" y="47"/>
                </a:moveTo>
                <a:cubicBezTo>
                  <a:pt x="336" y="47"/>
                  <a:pt x="336" y="47"/>
                  <a:pt x="336" y="47"/>
                </a:cubicBezTo>
                <a:cubicBezTo>
                  <a:pt x="343" y="46"/>
                  <a:pt x="350" y="46"/>
                  <a:pt x="358" y="46"/>
                </a:cubicBezTo>
                <a:cubicBezTo>
                  <a:pt x="336" y="47"/>
                  <a:pt x="336" y="47"/>
                  <a:pt x="336" y="47"/>
                </a:cubicBezTo>
                <a:cubicBezTo>
                  <a:pt x="329" y="47"/>
                  <a:pt x="322" y="47"/>
                  <a:pt x="315" y="47"/>
                </a:cubicBezTo>
                <a:close/>
                <a:moveTo>
                  <a:pt x="107" y="7"/>
                </a:moveTo>
                <a:cubicBezTo>
                  <a:pt x="108" y="6"/>
                  <a:pt x="109" y="7"/>
                  <a:pt x="110" y="8"/>
                </a:cubicBezTo>
                <a:cubicBezTo>
                  <a:pt x="107" y="8"/>
                  <a:pt x="107" y="8"/>
                  <a:pt x="107" y="8"/>
                </a:cubicBezTo>
                <a:lnTo>
                  <a:pt x="107" y="7"/>
                </a:lnTo>
                <a:close/>
              </a:path>
            </a:pathLst>
          </a:custGeom>
          <a:solidFill>
            <a:schemeClr val="accent1"/>
          </a:solidFill>
          <a:ln w="9525">
            <a:noFill/>
            <a:round/>
          </a:ln>
        </p:spPr>
        <p:txBody>
          <a:bodyPr vert="horz" wrap="square" lIns="91440" tIns="45720" rIns="91440" bIns="45720" numCol="1" anchor="ctr"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Bef>
                <a:spcPct val="50000"/>
              </a:spcBef>
            </a:pPr>
            <a:r>
              <a:rPr lang="zh-CN" altLang="en-US" sz="2800" b="1" dirty="0">
                <a:solidFill>
                  <a:schemeClr val="bg1"/>
                </a:solidFill>
                <a:latin typeface="腾祥嘉丽准粗圆简" panose="01010104010101010101" pitchFamily="2" charset="-122"/>
                <a:ea typeface="腾祥嘉丽准粗圆简" panose="01010104010101010101" pitchFamily="2" charset="-122"/>
              </a:rPr>
              <a:t>第</a:t>
            </a:r>
            <a:r>
              <a:rPr lang="en-US" altLang="zh-CN" sz="2800" b="1" dirty="0">
                <a:solidFill>
                  <a:schemeClr val="bg1"/>
                </a:solidFill>
                <a:latin typeface="腾祥嘉丽准粗圆简" panose="01010104010101010101" pitchFamily="2" charset="-122"/>
                <a:ea typeface="腾祥嘉丽准粗圆简" panose="01010104010101010101" pitchFamily="2" charset="-122"/>
              </a:rPr>
              <a:t>4</a:t>
            </a:r>
            <a:r>
              <a:rPr lang="zh-CN" altLang="en-US" sz="2800" b="1" dirty="0">
                <a:solidFill>
                  <a:schemeClr val="bg1"/>
                </a:solidFill>
                <a:latin typeface="腾祥嘉丽准粗圆简" panose="01010104010101010101" pitchFamily="2" charset="-122"/>
                <a:ea typeface="腾祥嘉丽准粗圆简" panose="01010104010101010101" pitchFamily="2" charset="-122"/>
              </a:rPr>
              <a:t>单元 新民主主义革命的开始</a:t>
            </a:r>
            <a:r>
              <a:rPr lang="en-US" altLang="zh-CN" sz="2800" b="1" dirty="0">
                <a:solidFill>
                  <a:schemeClr val="bg1"/>
                </a:solidFill>
                <a:latin typeface="腾祥嘉丽准粗圆简" panose="01010104010101010101" pitchFamily="2" charset="-122"/>
                <a:ea typeface="腾祥嘉丽准粗圆简" panose="01010104010101010101" pitchFamily="2" charset="-122"/>
              </a:rPr>
              <a:t>——</a:t>
            </a:r>
            <a:r>
              <a:rPr lang="zh-CN" altLang="en-US" sz="2800" b="1" dirty="0">
                <a:solidFill>
                  <a:srgbClr val="FFC000"/>
                </a:solidFill>
                <a:latin typeface="腾祥嘉丽准粗圆简" panose="01010104010101010101" pitchFamily="2" charset="-122"/>
                <a:ea typeface="腾祥嘉丽准粗圆简" panose="01010104010101010101" pitchFamily="2" charset="-122"/>
              </a:rPr>
              <a:t>时空坐标</a:t>
            </a:r>
            <a:endParaRPr lang="zh-CN" altLang="en-US" sz="2800" b="1" dirty="0">
              <a:solidFill>
                <a:srgbClr val="FFC000"/>
              </a:solidFill>
              <a:latin typeface="腾祥嘉丽准粗圆简" panose="01010104010101010101" pitchFamily="2" charset="-122"/>
              <a:ea typeface="腾祥嘉丽准粗圆简" panose="01010104010101010101" pitchFamily="2" charset="-122"/>
            </a:endParaRPr>
          </a:p>
        </p:txBody>
      </p:sp>
      <p:sp>
        <p:nvSpPr>
          <p:cNvPr id="3" name="箭头: 右 2"/>
          <p:cNvSpPr/>
          <p:nvPr/>
        </p:nvSpPr>
        <p:spPr>
          <a:xfrm>
            <a:off x="1615440" y="3671356"/>
            <a:ext cx="9519920" cy="561975"/>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流程图: 摘录 3"/>
          <p:cNvSpPr/>
          <p:nvPr/>
        </p:nvSpPr>
        <p:spPr>
          <a:xfrm flipH="1" flipV="1">
            <a:off x="2743352" y="3943281"/>
            <a:ext cx="361950" cy="371475"/>
          </a:xfrm>
          <a:prstGeom prst="flowChartExtra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2876167" y="877759"/>
            <a:ext cx="6432861" cy="452832"/>
          </a:xfrm>
          <a:prstGeom prst="rect">
            <a:avLst/>
          </a:prstGeom>
          <a:noFill/>
          <a:ln>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latin typeface="潮字社国风冉宋简-闪" panose="02010604000000000000" pitchFamily="2" charset="-122"/>
                <a:ea typeface="潮字社国风冉宋简-闪" panose="02010604000000000000" pitchFamily="2" charset="-122"/>
              </a:rPr>
              <a:t>根据课本（第四单元）补充横线处，完成时空坐标。</a:t>
            </a:r>
            <a:endParaRPr lang="zh-CN" altLang="en-US" sz="2000" dirty="0">
              <a:solidFill>
                <a:schemeClr val="tx1"/>
              </a:solidFill>
              <a:latin typeface="潮字社国风冉宋简-闪" panose="02010604000000000000" pitchFamily="2" charset="-122"/>
              <a:ea typeface="潮字社国风冉宋简-闪" panose="02010604000000000000" pitchFamily="2" charset="-122"/>
            </a:endParaRPr>
          </a:p>
        </p:txBody>
      </p:sp>
      <p:sp>
        <p:nvSpPr>
          <p:cNvPr id="6" name="矩形 5"/>
          <p:cNvSpPr/>
          <p:nvPr/>
        </p:nvSpPr>
        <p:spPr>
          <a:xfrm>
            <a:off x="2394253" y="4371918"/>
            <a:ext cx="1060148" cy="4857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潮字社国风冉宋简-闪" panose="02010604000000000000" pitchFamily="2" charset="-122"/>
                <a:ea typeface="潮字社国风冉宋简-闪" panose="02010604000000000000" pitchFamily="2" charset="-122"/>
              </a:rPr>
              <a:t>1915</a:t>
            </a:r>
            <a:r>
              <a:rPr lang="zh-CN" altLang="en-US" dirty="0">
                <a:solidFill>
                  <a:schemeClr val="tx1"/>
                </a:solidFill>
                <a:latin typeface="潮字社国风冉宋简-闪" panose="02010604000000000000" pitchFamily="2" charset="-122"/>
                <a:ea typeface="潮字社国风冉宋简-闪" panose="02010604000000000000" pitchFamily="2" charset="-122"/>
              </a:rPr>
              <a:t>年</a:t>
            </a:r>
            <a:endParaRPr lang="zh-CN" altLang="en-US" dirty="0">
              <a:solidFill>
                <a:schemeClr val="tx1"/>
              </a:solidFill>
              <a:latin typeface="潮字社国风冉宋简-闪" panose="02010604000000000000" pitchFamily="2" charset="-122"/>
              <a:ea typeface="潮字社国风冉宋简-闪" panose="02010604000000000000" pitchFamily="2" charset="-122"/>
            </a:endParaRPr>
          </a:p>
        </p:txBody>
      </p:sp>
      <p:sp>
        <p:nvSpPr>
          <p:cNvPr id="7" name="流程图: 摘录 6"/>
          <p:cNvSpPr/>
          <p:nvPr/>
        </p:nvSpPr>
        <p:spPr>
          <a:xfrm flipH="1" flipV="1">
            <a:off x="3896631" y="3959471"/>
            <a:ext cx="361950" cy="371475"/>
          </a:xfrm>
          <a:prstGeom prst="flowChartExtra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3553958" y="4359512"/>
            <a:ext cx="1060148" cy="4857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潮字社国风冉宋简-闪" panose="02010604000000000000" pitchFamily="2" charset="-122"/>
                <a:ea typeface="潮字社国风冉宋简-闪" panose="02010604000000000000" pitchFamily="2" charset="-122"/>
              </a:rPr>
              <a:t>1917</a:t>
            </a:r>
            <a:r>
              <a:rPr lang="zh-CN" altLang="en-US" dirty="0">
                <a:solidFill>
                  <a:schemeClr val="tx1"/>
                </a:solidFill>
                <a:latin typeface="潮字社国风冉宋简-闪" panose="02010604000000000000" pitchFamily="2" charset="-122"/>
                <a:ea typeface="潮字社国风冉宋简-闪" panose="02010604000000000000" pitchFamily="2" charset="-122"/>
              </a:rPr>
              <a:t>年</a:t>
            </a:r>
            <a:endParaRPr lang="zh-CN" altLang="en-US" dirty="0">
              <a:solidFill>
                <a:schemeClr val="tx1"/>
              </a:solidFill>
              <a:latin typeface="潮字社国风冉宋简-闪" panose="02010604000000000000" pitchFamily="2" charset="-122"/>
              <a:ea typeface="潮字社国风冉宋简-闪" panose="02010604000000000000" pitchFamily="2" charset="-122"/>
            </a:endParaRPr>
          </a:p>
        </p:txBody>
      </p:sp>
      <p:sp>
        <p:nvSpPr>
          <p:cNvPr id="9" name="流程图: 摘录 8"/>
          <p:cNvSpPr/>
          <p:nvPr/>
        </p:nvSpPr>
        <p:spPr>
          <a:xfrm flipH="1" flipV="1">
            <a:off x="5126431" y="3945505"/>
            <a:ext cx="361950" cy="371475"/>
          </a:xfrm>
          <a:prstGeom prst="flowChartExtra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4783758" y="4345546"/>
            <a:ext cx="1060148" cy="4857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潮字社国风冉宋简-闪" panose="02010604000000000000" pitchFamily="2" charset="-122"/>
                <a:ea typeface="潮字社国风冉宋简-闪" panose="02010604000000000000" pitchFamily="2" charset="-122"/>
              </a:rPr>
              <a:t>1919</a:t>
            </a:r>
            <a:r>
              <a:rPr lang="zh-CN" altLang="en-US" dirty="0">
                <a:solidFill>
                  <a:schemeClr val="tx1"/>
                </a:solidFill>
                <a:latin typeface="潮字社国风冉宋简-闪" panose="02010604000000000000" pitchFamily="2" charset="-122"/>
                <a:ea typeface="潮字社国风冉宋简-闪" panose="02010604000000000000" pitchFamily="2" charset="-122"/>
              </a:rPr>
              <a:t>年</a:t>
            </a:r>
            <a:endParaRPr lang="zh-CN" altLang="en-US" dirty="0">
              <a:solidFill>
                <a:schemeClr val="tx1"/>
              </a:solidFill>
              <a:latin typeface="潮字社国风冉宋简-闪" panose="02010604000000000000" pitchFamily="2" charset="-122"/>
              <a:ea typeface="潮字社国风冉宋简-闪" panose="02010604000000000000" pitchFamily="2" charset="-122"/>
            </a:endParaRPr>
          </a:p>
        </p:txBody>
      </p:sp>
      <p:sp>
        <p:nvSpPr>
          <p:cNvPr id="11" name="流程图: 摘录 10"/>
          <p:cNvSpPr/>
          <p:nvPr/>
        </p:nvSpPr>
        <p:spPr>
          <a:xfrm flipH="1" flipV="1">
            <a:off x="6317583" y="3945505"/>
            <a:ext cx="361950" cy="371475"/>
          </a:xfrm>
          <a:prstGeom prst="flowChartExtra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5974910" y="4345546"/>
            <a:ext cx="1060148" cy="4857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潮字社国风冉宋简-闪" panose="02010604000000000000" pitchFamily="2" charset="-122"/>
                <a:ea typeface="潮字社国风冉宋简-闪" panose="02010604000000000000" pitchFamily="2" charset="-122"/>
              </a:rPr>
              <a:t>1921</a:t>
            </a:r>
            <a:r>
              <a:rPr lang="zh-CN" altLang="en-US" dirty="0">
                <a:solidFill>
                  <a:schemeClr val="tx1"/>
                </a:solidFill>
                <a:latin typeface="潮字社国风冉宋简-闪" panose="02010604000000000000" pitchFamily="2" charset="-122"/>
                <a:ea typeface="潮字社国风冉宋简-闪" panose="02010604000000000000" pitchFamily="2" charset="-122"/>
              </a:rPr>
              <a:t>年</a:t>
            </a:r>
            <a:endParaRPr lang="zh-CN" altLang="en-US" dirty="0">
              <a:solidFill>
                <a:schemeClr val="tx1"/>
              </a:solidFill>
              <a:latin typeface="潮字社国风冉宋简-闪" panose="02010604000000000000" pitchFamily="2" charset="-122"/>
              <a:ea typeface="潮字社国风冉宋简-闪" panose="02010604000000000000" pitchFamily="2" charset="-122"/>
            </a:endParaRPr>
          </a:p>
        </p:txBody>
      </p:sp>
      <p:sp>
        <p:nvSpPr>
          <p:cNvPr id="13" name="流程图: 摘录 12"/>
          <p:cNvSpPr/>
          <p:nvPr/>
        </p:nvSpPr>
        <p:spPr>
          <a:xfrm flipH="1" flipV="1">
            <a:off x="7601661" y="3941699"/>
            <a:ext cx="361950" cy="371475"/>
          </a:xfrm>
          <a:prstGeom prst="flowChartExtra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7258988" y="4341740"/>
            <a:ext cx="1060148" cy="4857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潮字社国风冉宋简-闪" panose="02010604000000000000" pitchFamily="2" charset="-122"/>
                <a:ea typeface="潮字社国风冉宋简-闪" panose="02010604000000000000" pitchFamily="2" charset="-122"/>
              </a:rPr>
              <a:t>1922</a:t>
            </a:r>
            <a:r>
              <a:rPr lang="zh-CN" altLang="en-US" dirty="0">
                <a:solidFill>
                  <a:schemeClr val="tx1"/>
                </a:solidFill>
                <a:latin typeface="潮字社国风冉宋简-闪" panose="02010604000000000000" pitchFamily="2" charset="-122"/>
                <a:ea typeface="潮字社国风冉宋简-闪" panose="02010604000000000000" pitchFamily="2" charset="-122"/>
              </a:rPr>
              <a:t>年</a:t>
            </a:r>
            <a:endParaRPr lang="zh-CN" altLang="en-US" dirty="0">
              <a:solidFill>
                <a:schemeClr val="tx1"/>
              </a:solidFill>
              <a:latin typeface="潮字社国风冉宋简-闪" panose="02010604000000000000" pitchFamily="2" charset="-122"/>
              <a:ea typeface="潮字社国风冉宋简-闪" panose="02010604000000000000" pitchFamily="2" charset="-122"/>
            </a:endParaRPr>
          </a:p>
        </p:txBody>
      </p:sp>
      <p:sp>
        <p:nvSpPr>
          <p:cNvPr id="15" name="流程图: 摘录 14"/>
          <p:cNvSpPr/>
          <p:nvPr/>
        </p:nvSpPr>
        <p:spPr>
          <a:xfrm flipH="1" flipV="1">
            <a:off x="9222139" y="3945867"/>
            <a:ext cx="361950" cy="371475"/>
          </a:xfrm>
          <a:prstGeom prst="flowChartExtra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8879466" y="4345908"/>
            <a:ext cx="1060148" cy="4857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潮字社国风冉宋简-闪" panose="02010604000000000000" pitchFamily="2" charset="-122"/>
                <a:ea typeface="潮字社国风冉宋简-闪" panose="02010604000000000000" pitchFamily="2" charset="-122"/>
              </a:rPr>
              <a:t>1923</a:t>
            </a:r>
            <a:r>
              <a:rPr lang="zh-CN" altLang="en-US" dirty="0">
                <a:solidFill>
                  <a:schemeClr val="tx1"/>
                </a:solidFill>
                <a:latin typeface="潮字社国风冉宋简-闪" panose="02010604000000000000" pitchFamily="2" charset="-122"/>
                <a:ea typeface="潮字社国风冉宋简-闪" panose="02010604000000000000" pitchFamily="2" charset="-122"/>
              </a:rPr>
              <a:t>年</a:t>
            </a:r>
            <a:endParaRPr lang="zh-CN" altLang="en-US" dirty="0">
              <a:solidFill>
                <a:schemeClr val="tx1"/>
              </a:solidFill>
              <a:latin typeface="潮字社国风冉宋简-闪" panose="02010604000000000000" pitchFamily="2" charset="-122"/>
              <a:ea typeface="潮字社国风冉宋简-闪" panose="02010604000000000000" pitchFamily="2" charset="-122"/>
            </a:endParaRPr>
          </a:p>
        </p:txBody>
      </p:sp>
      <p:sp>
        <p:nvSpPr>
          <p:cNvPr id="17" name="对话气泡: 圆角矩形 16"/>
          <p:cNvSpPr/>
          <p:nvPr/>
        </p:nvSpPr>
        <p:spPr>
          <a:xfrm>
            <a:off x="300023" y="5423182"/>
            <a:ext cx="733425" cy="461959"/>
          </a:xfrm>
          <a:prstGeom prst="wedgeRoundRectCallout">
            <a:avLst>
              <a:gd name="adj1" fmla="val 73886"/>
              <a:gd name="adj2" fmla="val 22508"/>
              <a:gd name="adj3" fmla="val 1666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世界</a:t>
            </a:r>
            <a:endParaRPr lang="zh-CN" altLang="en-US" dirty="0"/>
          </a:p>
        </p:txBody>
      </p:sp>
      <p:sp>
        <p:nvSpPr>
          <p:cNvPr id="18" name="矩形 17"/>
          <p:cNvSpPr/>
          <p:nvPr/>
        </p:nvSpPr>
        <p:spPr>
          <a:xfrm>
            <a:off x="3430444" y="5426767"/>
            <a:ext cx="1311039" cy="5837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accent1"/>
                </a:solidFill>
                <a:latin typeface="二字元煜臣拙宋简" panose="02010604000000000000" pitchFamily="2" charset="-122"/>
                <a:ea typeface="二字元煜臣拙宋简" panose="02010604000000000000" pitchFamily="2" charset="-122"/>
              </a:rPr>
              <a:t>十月革命</a:t>
            </a:r>
            <a:endParaRPr lang="zh-CN" altLang="en-US" sz="2000" dirty="0">
              <a:solidFill>
                <a:schemeClr val="accent1"/>
              </a:solidFill>
              <a:latin typeface="二字元煜臣拙宋简" panose="02010604000000000000" pitchFamily="2" charset="-122"/>
              <a:ea typeface="二字元煜臣拙宋简" panose="02010604000000000000" pitchFamily="2" charset="-122"/>
            </a:endParaRPr>
          </a:p>
        </p:txBody>
      </p:sp>
      <p:sp>
        <p:nvSpPr>
          <p:cNvPr id="19" name="对话气泡: 圆角矩形 18"/>
          <p:cNvSpPr/>
          <p:nvPr/>
        </p:nvSpPr>
        <p:spPr>
          <a:xfrm>
            <a:off x="300023" y="3198020"/>
            <a:ext cx="733425" cy="652620"/>
          </a:xfrm>
          <a:prstGeom prst="wedgeRoundRectCallout">
            <a:avLst>
              <a:gd name="adj1" fmla="val 73886"/>
              <a:gd name="adj2" fmla="val 22508"/>
              <a:gd name="adj3" fmla="val 16667"/>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重要事件</a:t>
            </a:r>
            <a:endParaRPr lang="zh-CN" altLang="en-US" dirty="0"/>
          </a:p>
        </p:txBody>
      </p:sp>
      <p:sp>
        <p:nvSpPr>
          <p:cNvPr id="20" name="矩形 19"/>
          <p:cNvSpPr/>
          <p:nvPr/>
        </p:nvSpPr>
        <p:spPr>
          <a:xfrm>
            <a:off x="4658312" y="5424336"/>
            <a:ext cx="1311039" cy="5837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accent1"/>
                </a:solidFill>
                <a:latin typeface="二字元煜臣拙宋简" panose="02010604000000000000" pitchFamily="2" charset="-122"/>
                <a:ea typeface="二字元煜臣拙宋简" panose="02010604000000000000" pitchFamily="2" charset="-122"/>
              </a:rPr>
              <a:t>巴黎和会</a:t>
            </a:r>
            <a:endParaRPr lang="zh-CN" altLang="en-US" sz="2000" dirty="0">
              <a:solidFill>
                <a:schemeClr val="accent1"/>
              </a:solidFill>
              <a:latin typeface="二字元煜臣拙宋简" panose="02010604000000000000" pitchFamily="2" charset="-122"/>
              <a:ea typeface="二字元煜臣拙宋简" panose="02010604000000000000" pitchFamily="2" charset="-122"/>
            </a:endParaRPr>
          </a:p>
        </p:txBody>
      </p:sp>
      <p:sp>
        <p:nvSpPr>
          <p:cNvPr id="21" name="矩形 20"/>
          <p:cNvSpPr/>
          <p:nvPr/>
        </p:nvSpPr>
        <p:spPr>
          <a:xfrm>
            <a:off x="2359760" y="3087628"/>
            <a:ext cx="1094641" cy="5837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rgbClr val="C00000"/>
                </a:solidFill>
                <a:latin typeface="二字元煜臣拙宋简" panose="02010604000000000000" pitchFamily="2" charset="-122"/>
                <a:ea typeface="二字元煜臣拙宋简" panose="02010604000000000000" pitchFamily="2" charset="-122"/>
              </a:rPr>
              <a:t>新文化运动</a:t>
            </a:r>
            <a:endParaRPr lang="zh-CN" altLang="en-US" sz="2000" dirty="0">
              <a:solidFill>
                <a:srgbClr val="C00000"/>
              </a:solidFill>
              <a:latin typeface="二字元煜臣拙宋简" panose="02010604000000000000" pitchFamily="2" charset="-122"/>
              <a:ea typeface="二字元煜臣拙宋简" panose="02010604000000000000" pitchFamily="2" charset="-122"/>
            </a:endParaRPr>
          </a:p>
        </p:txBody>
      </p:sp>
      <p:cxnSp>
        <p:nvCxnSpPr>
          <p:cNvPr id="22" name="直接连接符 21"/>
          <p:cNvCxnSpPr/>
          <p:nvPr/>
        </p:nvCxnSpPr>
        <p:spPr>
          <a:xfrm>
            <a:off x="2478191" y="3687160"/>
            <a:ext cx="822228" cy="0"/>
          </a:xfrm>
          <a:prstGeom prst="line">
            <a:avLst/>
          </a:prstGeom>
          <a:ln w="57150"/>
        </p:spPr>
        <p:style>
          <a:lnRef idx="1">
            <a:schemeClr val="dk1"/>
          </a:lnRef>
          <a:fillRef idx="0">
            <a:schemeClr val="dk1"/>
          </a:fillRef>
          <a:effectRef idx="0">
            <a:schemeClr val="dk1"/>
          </a:effectRef>
          <a:fontRef idx="minor">
            <a:schemeClr val="tx1"/>
          </a:fontRef>
        </p:style>
      </p:cxnSp>
      <p:sp>
        <p:nvSpPr>
          <p:cNvPr id="23" name="矩形 22"/>
          <p:cNvSpPr/>
          <p:nvPr/>
        </p:nvSpPr>
        <p:spPr>
          <a:xfrm>
            <a:off x="2141102" y="3298625"/>
            <a:ext cx="347348" cy="4528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chemeClr val="tx1"/>
                </a:solidFill>
                <a:latin typeface="+mn-ea"/>
              </a:rPr>
              <a:t>1</a:t>
            </a:r>
            <a:endParaRPr lang="zh-CN" altLang="en-US" sz="2400" b="1" dirty="0">
              <a:solidFill>
                <a:schemeClr val="tx1"/>
              </a:solidFill>
              <a:latin typeface="+mn-ea"/>
            </a:endParaRPr>
          </a:p>
        </p:txBody>
      </p:sp>
      <p:sp>
        <p:nvSpPr>
          <p:cNvPr id="24" name="矩形 23"/>
          <p:cNvSpPr/>
          <p:nvPr/>
        </p:nvSpPr>
        <p:spPr>
          <a:xfrm>
            <a:off x="4614106" y="3085485"/>
            <a:ext cx="940659" cy="5837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rgbClr val="C00000"/>
                </a:solidFill>
                <a:latin typeface="二字元煜臣拙宋简" panose="02010604000000000000" pitchFamily="2" charset="-122"/>
                <a:ea typeface="二字元煜臣拙宋简" panose="02010604000000000000" pitchFamily="2" charset="-122"/>
              </a:rPr>
              <a:t>五四运动</a:t>
            </a:r>
            <a:endParaRPr lang="zh-CN" altLang="en-US" sz="2000" dirty="0">
              <a:solidFill>
                <a:srgbClr val="C00000"/>
              </a:solidFill>
              <a:latin typeface="二字元煜臣拙宋简" panose="02010604000000000000" pitchFamily="2" charset="-122"/>
              <a:ea typeface="二字元煜臣拙宋简" panose="02010604000000000000" pitchFamily="2" charset="-122"/>
            </a:endParaRPr>
          </a:p>
        </p:txBody>
      </p:sp>
      <p:cxnSp>
        <p:nvCxnSpPr>
          <p:cNvPr id="25" name="直接连接符 24"/>
          <p:cNvCxnSpPr/>
          <p:nvPr/>
        </p:nvCxnSpPr>
        <p:spPr>
          <a:xfrm>
            <a:off x="4732537" y="3685017"/>
            <a:ext cx="822228" cy="0"/>
          </a:xfrm>
          <a:prstGeom prst="line">
            <a:avLst/>
          </a:prstGeom>
          <a:ln w="57150"/>
        </p:spPr>
        <p:style>
          <a:lnRef idx="1">
            <a:schemeClr val="dk1"/>
          </a:lnRef>
          <a:fillRef idx="0">
            <a:schemeClr val="dk1"/>
          </a:fillRef>
          <a:effectRef idx="0">
            <a:schemeClr val="dk1"/>
          </a:effectRef>
          <a:fontRef idx="minor">
            <a:schemeClr val="tx1"/>
          </a:fontRef>
        </p:style>
      </p:cxnSp>
      <p:sp>
        <p:nvSpPr>
          <p:cNvPr id="26" name="矩形 25"/>
          <p:cNvSpPr/>
          <p:nvPr/>
        </p:nvSpPr>
        <p:spPr>
          <a:xfrm>
            <a:off x="4395448" y="3296482"/>
            <a:ext cx="347348" cy="4528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chemeClr val="tx1"/>
                </a:solidFill>
                <a:latin typeface="+mn-ea"/>
              </a:rPr>
              <a:t>2</a:t>
            </a:r>
            <a:endParaRPr lang="zh-CN" altLang="en-US" sz="2400" b="1" dirty="0">
              <a:solidFill>
                <a:schemeClr val="tx1"/>
              </a:solidFill>
              <a:latin typeface="+mn-ea"/>
            </a:endParaRPr>
          </a:p>
        </p:txBody>
      </p:sp>
      <p:sp>
        <p:nvSpPr>
          <p:cNvPr id="27" name="矩形 26"/>
          <p:cNvSpPr/>
          <p:nvPr/>
        </p:nvSpPr>
        <p:spPr>
          <a:xfrm>
            <a:off x="5840245" y="3083571"/>
            <a:ext cx="1094641" cy="5837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rgbClr val="C00000"/>
                </a:solidFill>
                <a:latin typeface="二字元煜臣拙宋简" panose="02010604000000000000" pitchFamily="2" charset="-122"/>
                <a:ea typeface="二字元煜臣拙宋简" panose="02010604000000000000" pitchFamily="2" charset="-122"/>
              </a:rPr>
              <a:t>中共</a:t>
            </a:r>
            <a:endParaRPr lang="en-US" altLang="zh-CN" sz="2000" dirty="0">
              <a:solidFill>
                <a:srgbClr val="C00000"/>
              </a:solidFill>
              <a:latin typeface="二字元煜臣拙宋简" panose="02010604000000000000" pitchFamily="2" charset="-122"/>
              <a:ea typeface="二字元煜臣拙宋简" panose="02010604000000000000" pitchFamily="2" charset="-122"/>
            </a:endParaRPr>
          </a:p>
          <a:p>
            <a:pPr algn="ctr"/>
            <a:r>
              <a:rPr lang="zh-CN" altLang="en-US" sz="2000" dirty="0">
                <a:solidFill>
                  <a:srgbClr val="C00000"/>
                </a:solidFill>
                <a:latin typeface="二字元煜臣拙宋简" panose="02010604000000000000" pitchFamily="2" charset="-122"/>
                <a:ea typeface="二字元煜臣拙宋简" panose="02010604000000000000" pitchFamily="2" charset="-122"/>
              </a:rPr>
              <a:t>一大</a:t>
            </a:r>
            <a:endParaRPr lang="zh-CN" altLang="en-US" sz="2000" dirty="0">
              <a:solidFill>
                <a:srgbClr val="C00000"/>
              </a:solidFill>
              <a:latin typeface="二字元煜臣拙宋简" panose="02010604000000000000" pitchFamily="2" charset="-122"/>
              <a:ea typeface="二字元煜臣拙宋简" panose="02010604000000000000" pitchFamily="2" charset="-122"/>
            </a:endParaRPr>
          </a:p>
        </p:txBody>
      </p:sp>
      <p:cxnSp>
        <p:nvCxnSpPr>
          <p:cNvPr id="28" name="直接连接符 27"/>
          <p:cNvCxnSpPr/>
          <p:nvPr/>
        </p:nvCxnSpPr>
        <p:spPr>
          <a:xfrm>
            <a:off x="5958676" y="3683103"/>
            <a:ext cx="822228" cy="0"/>
          </a:xfrm>
          <a:prstGeom prst="line">
            <a:avLst/>
          </a:prstGeom>
          <a:ln w="57150"/>
        </p:spPr>
        <p:style>
          <a:lnRef idx="1">
            <a:schemeClr val="dk1"/>
          </a:lnRef>
          <a:fillRef idx="0">
            <a:schemeClr val="dk1"/>
          </a:fillRef>
          <a:effectRef idx="0">
            <a:schemeClr val="dk1"/>
          </a:effectRef>
          <a:fontRef idx="minor">
            <a:schemeClr val="tx1"/>
          </a:fontRef>
        </p:style>
      </p:cxnSp>
      <p:sp>
        <p:nvSpPr>
          <p:cNvPr id="29" name="矩形 28"/>
          <p:cNvSpPr/>
          <p:nvPr/>
        </p:nvSpPr>
        <p:spPr>
          <a:xfrm>
            <a:off x="5621587" y="3294568"/>
            <a:ext cx="347348" cy="4528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chemeClr val="tx1"/>
                </a:solidFill>
                <a:latin typeface="+mn-ea"/>
              </a:rPr>
              <a:t>3</a:t>
            </a:r>
            <a:endParaRPr lang="zh-CN" altLang="en-US" sz="2400" b="1" dirty="0">
              <a:solidFill>
                <a:schemeClr val="tx1"/>
              </a:solidFill>
              <a:latin typeface="+mn-ea"/>
            </a:endParaRPr>
          </a:p>
        </p:txBody>
      </p:sp>
      <p:sp>
        <p:nvSpPr>
          <p:cNvPr id="30" name="矩形 29"/>
          <p:cNvSpPr/>
          <p:nvPr/>
        </p:nvSpPr>
        <p:spPr>
          <a:xfrm>
            <a:off x="7258988" y="2997199"/>
            <a:ext cx="940659" cy="7137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rgbClr val="C00000"/>
                </a:solidFill>
                <a:latin typeface="二字元煜臣拙宋简" panose="02010604000000000000" pitchFamily="2" charset="-122"/>
                <a:ea typeface="二字元煜臣拙宋简" panose="02010604000000000000" pitchFamily="2" charset="-122"/>
              </a:rPr>
              <a:t>中共二大</a:t>
            </a:r>
            <a:endParaRPr lang="zh-CN" altLang="en-US" sz="2000" dirty="0">
              <a:solidFill>
                <a:srgbClr val="C00000"/>
              </a:solidFill>
              <a:latin typeface="二字元煜臣拙宋简" panose="02010604000000000000" pitchFamily="2" charset="-122"/>
              <a:ea typeface="二字元煜臣拙宋简" panose="02010604000000000000" pitchFamily="2" charset="-122"/>
            </a:endParaRPr>
          </a:p>
        </p:txBody>
      </p:sp>
      <p:cxnSp>
        <p:nvCxnSpPr>
          <p:cNvPr id="31" name="直接连接符 30"/>
          <p:cNvCxnSpPr/>
          <p:nvPr/>
        </p:nvCxnSpPr>
        <p:spPr>
          <a:xfrm>
            <a:off x="7363111" y="3682375"/>
            <a:ext cx="822228" cy="0"/>
          </a:xfrm>
          <a:prstGeom prst="line">
            <a:avLst/>
          </a:prstGeom>
          <a:ln w="57150"/>
        </p:spPr>
        <p:style>
          <a:lnRef idx="1">
            <a:schemeClr val="dk1"/>
          </a:lnRef>
          <a:fillRef idx="0">
            <a:schemeClr val="dk1"/>
          </a:fillRef>
          <a:effectRef idx="0">
            <a:schemeClr val="dk1"/>
          </a:effectRef>
          <a:fontRef idx="minor">
            <a:schemeClr val="tx1"/>
          </a:fontRef>
        </p:style>
      </p:cxnSp>
      <p:sp>
        <p:nvSpPr>
          <p:cNvPr id="32" name="矩形 31"/>
          <p:cNvSpPr/>
          <p:nvPr/>
        </p:nvSpPr>
        <p:spPr>
          <a:xfrm>
            <a:off x="7026022" y="3293840"/>
            <a:ext cx="347348" cy="4528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chemeClr val="tx1"/>
                </a:solidFill>
                <a:latin typeface="+mn-ea"/>
              </a:rPr>
              <a:t>4</a:t>
            </a:r>
            <a:endParaRPr lang="zh-CN" altLang="en-US" sz="2400" b="1" dirty="0">
              <a:solidFill>
                <a:schemeClr val="tx1"/>
              </a:solidFill>
              <a:latin typeface="+mn-ea"/>
            </a:endParaRPr>
          </a:p>
        </p:txBody>
      </p:sp>
      <p:sp>
        <p:nvSpPr>
          <p:cNvPr id="33" name="矩形 32"/>
          <p:cNvSpPr/>
          <p:nvPr/>
        </p:nvSpPr>
        <p:spPr>
          <a:xfrm>
            <a:off x="8801007" y="2694693"/>
            <a:ext cx="1094641" cy="9718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rgbClr val="C00000"/>
                </a:solidFill>
                <a:latin typeface="二字元煜臣拙宋简" panose="02010604000000000000" pitchFamily="2" charset="-122"/>
                <a:ea typeface="二字元煜臣拙宋简" panose="02010604000000000000" pitchFamily="2" charset="-122"/>
              </a:rPr>
              <a:t>京汉铁路工人大罢工</a:t>
            </a:r>
            <a:endParaRPr lang="zh-CN" altLang="en-US" sz="2000" dirty="0">
              <a:solidFill>
                <a:srgbClr val="C00000"/>
              </a:solidFill>
              <a:latin typeface="二字元煜臣拙宋简" panose="02010604000000000000" pitchFamily="2" charset="-122"/>
              <a:ea typeface="二字元煜臣拙宋简" panose="02010604000000000000" pitchFamily="2" charset="-122"/>
            </a:endParaRPr>
          </a:p>
        </p:txBody>
      </p:sp>
      <p:cxnSp>
        <p:nvCxnSpPr>
          <p:cNvPr id="34" name="直接连接符 33"/>
          <p:cNvCxnSpPr/>
          <p:nvPr/>
        </p:nvCxnSpPr>
        <p:spPr>
          <a:xfrm>
            <a:off x="8919438" y="3682375"/>
            <a:ext cx="822228" cy="0"/>
          </a:xfrm>
          <a:prstGeom prst="line">
            <a:avLst/>
          </a:prstGeom>
          <a:ln w="57150"/>
        </p:spPr>
        <p:style>
          <a:lnRef idx="1">
            <a:schemeClr val="dk1"/>
          </a:lnRef>
          <a:fillRef idx="0">
            <a:schemeClr val="dk1"/>
          </a:fillRef>
          <a:effectRef idx="0">
            <a:schemeClr val="dk1"/>
          </a:effectRef>
          <a:fontRef idx="minor">
            <a:schemeClr val="tx1"/>
          </a:fontRef>
        </p:style>
      </p:cxnSp>
      <p:sp>
        <p:nvSpPr>
          <p:cNvPr id="35" name="矩形 34"/>
          <p:cNvSpPr/>
          <p:nvPr/>
        </p:nvSpPr>
        <p:spPr>
          <a:xfrm>
            <a:off x="8582349" y="3293840"/>
            <a:ext cx="347348" cy="4528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chemeClr val="tx1"/>
                </a:solidFill>
                <a:latin typeface="+mn-ea"/>
              </a:rPr>
              <a:t>5</a:t>
            </a:r>
            <a:endParaRPr lang="zh-CN" altLang="en-US" sz="2400" b="1" dirty="0">
              <a:solidFill>
                <a:schemeClr val="tx1"/>
              </a:solidFill>
              <a:latin typeface="+mn-ea"/>
            </a:endParaRPr>
          </a:p>
        </p:txBody>
      </p:sp>
      <p:cxnSp>
        <p:nvCxnSpPr>
          <p:cNvPr id="37" name="直接箭头连接符 36"/>
          <p:cNvCxnSpPr>
            <a:stCxn id="8" idx="2"/>
            <a:endCxn id="18" idx="0"/>
          </p:cNvCxnSpPr>
          <p:nvPr/>
        </p:nvCxnSpPr>
        <p:spPr>
          <a:xfrm>
            <a:off x="4084032" y="4845286"/>
            <a:ext cx="1932" cy="581481"/>
          </a:xfrm>
          <a:prstGeom prst="straightConnector1">
            <a:avLst/>
          </a:prstGeom>
          <a:ln w="38100">
            <a:prstDash val="lgDash"/>
            <a:tailEnd type="triangle"/>
          </a:ln>
        </p:spPr>
        <p:style>
          <a:lnRef idx="1">
            <a:schemeClr val="dk1"/>
          </a:lnRef>
          <a:fillRef idx="0">
            <a:schemeClr val="dk1"/>
          </a:fillRef>
          <a:effectRef idx="0">
            <a:schemeClr val="dk1"/>
          </a:effectRef>
          <a:fontRef idx="minor">
            <a:schemeClr val="tx1"/>
          </a:fontRef>
        </p:style>
      </p:cxnSp>
      <p:cxnSp>
        <p:nvCxnSpPr>
          <p:cNvPr id="42" name="直接箭头连接符 41"/>
          <p:cNvCxnSpPr>
            <a:stCxn id="10" idx="2"/>
            <a:endCxn id="20" idx="0"/>
          </p:cNvCxnSpPr>
          <p:nvPr/>
        </p:nvCxnSpPr>
        <p:spPr>
          <a:xfrm>
            <a:off x="5313832" y="4831320"/>
            <a:ext cx="0" cy="593016"/>
          </a:xfrm>
          <a:prstGeom prst="straightConnector1">
            <a:avLst/>
          </a:prstGeom>
          <a:ln w="38100">
            <a:prstDash val="lgDash"/>
            <a:tailEnd type="triangle"/>
          </a:ln>
        </p:spPr>
        <p:style>
          <a:lnRef idx="1">
            <a:schemeClr val="dk1"/>
          </a:lnRef>
          <a:fillRef idx="0">
            <a:schemeClr val="dk1"/>
          </a:fillRef>
          <a:effectRef idx="0">
            <a:schemeClr val="dk1"/>
          </a:effectRef>
          <a:fontRef idx="minor">
            <a:schemeClr val="tx1"/>
          </a:fontRef>
        </p:style>
      </p:cxnSp>
      <p:sp>
        <p:nvSpPr>
          <p:cNvPr id="46" name="矩形 45"/>
          <p:cNvSpPr/>
          <p:nvPr/>
        </p:nvSpPr>
        <p:spPr>
          <a:xfrm>
            <a:off x="2262722" y="1842739"/>
            <a:ext cx="1288715" cy="583728"/>
          </a:xfrm>
          <a:prstGeom prst="rect">
            <a:avLst/>
          </a:prstGeom>
          <a:noFill/>
          <a:ln w="28575">
            <a:solidFill>
              <a:schemeClr val="accent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latin typeface="二字元煜臣拙宋简" panose="02010604000000000000" pitchFamily="2" charset="-122"/>
                <a:ea typeface="二字元煜臣拙宋简" panose="02010604000000000000" pitchFamily="2" charset="-122"/>
              </a:rPr>
              <a:t>思想文化探索</a:t>
            </a:r>
            <a:endParaRPr lang="zh-CN" altLang="en-US" sz="2000" dirty="0">
              <a:solidFill>
                <a:schemeClr val="tx1"/>
              </a:solidFill>
              <a:latin typeface="二字元煜臣拙宋简" panose="02010604000000000000" pitchFamily="2" charset="-122"/>
              <a:ea typeface="二字元煜臣拙宋简" panose="02010604000000000000" pitchFamily="2" charset="-122"/>
            </a:endParaRPr>
          </a:p>
        </p:txBody>
      </p:sp>
      <p:cxnSp>
        <p:nvCxnSpPr>
          <p:cNvPr id="48" name="直接箭头连接符 47"/>
          <p:cNvCxnSpPr>
            <a:stCxn id="21" idx="0"/>
            <a:endCxn id="46" idx="2"/>
          </p:cNvCxnSpPr>
          <p:nvPr/>
        </p:nvCxnSpPr>
        <p:spPr>
          <a:xfrm flipH="1" flipV="1">
            <a:off x="2907080" y="2426467"/>
            <a:ext cx="1" cy="661161"/>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57" name="矩形 56"/>
          <p:cNvSpPr/>
          <p:nvPr/>
        </p:nvSpPr>
        <p:spPr>
          <a:xfrm>
            <a:off x="4293603" y="1802241"/>
            <a:ext cx="1581664" cy="624226"/>
          </a:xfrm>
          <a:prstGeom prst="rect">
            <a:avLst/>
          </a:prstGeom>
          <a:noFill/>
          <a:ln w="28575">
            <a:solidFill>
              <a:schemeClr val="accent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latin typeface="二字元煜臣拙宋简" panose="02010604000000000000" pitchFamily="2" charset="-122"/>
                <a:ea typeface="二字元煜臣拙宋简" panose="02010604000000000000" pitchFamily="2" charset="-122"/>
              </a:rPr>
              <a:t>新民主主义革命的开端</a:t>
            </a:r>
            <a:endParaRPr lang="zh-CN" altLang="en-US" sz="2000" dirty="0">
              <a:solidFill>
                <a:schemeClr val="tx1"/>
              </a:solidFill>
              <a:latin typeface="二字元煜臣拙宋简" panose="02010604000000000000" pitchFamily="2" charset="-122"/>
              <a:ea typeface="二字元煜臣拙宋简" panose="02010604000000000000" pitchFamily="2" charset="-122"/>
            </a:endParaRPr>
          </a:p>
        </p:txBody>
      </p:sp>
      <p:cxnSp>
        <p:nvCxnSpPr>
          <p:cNvPr id="61" name="直接箭头连接符 60"/>
          <p:cNvCxnSpPr>
            <a:stCxn id="24" idx="0"/>
            <a:endCxn id="57" idx="2"/>
          </p:cNvCxnSpPr>
          <p:nvPr/>
        </p:nvCxnSpPr>
        <p:spPr>
          <a:xfrm flipH="1" flipV="1">
            <a:off x="5084435" y="2426467"/>
            <a:ext cx="1" cy="659018"/>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69" name="矩形 68"/>
          <p:cNvSpPr/>
          <p:nvPr/>
        </p:nvSpPr>
        <p:spPr>
          <a:xfrm>
            <a:off x="5968935" y="1812666"/>
            <a:ext cx="811969" cy="614596"/>
          </a:xfrm>
          <a:prstGeom prst="rect">
            <a:avLst/>
          </a:prstGeom>
          <a:noFill/>
          <a:ln w="28575">
            <a:solidFill>
              <a:schemeClr val="accent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latin typeface="二字元煜臣拙宋简" panose="02010604000000000000" pitchFamily="2" charset="-122"/>
                <a:ea typeface="二字元煜臣拙宋简" panose="02010604000000000000" pitchFamily="2" charset="-122"/>
              </a:rPr>
              <a:t>中共诞生</a:t>
            </a:r>
            <a:endParaRPr lang="zh-CN" altLang="en-US" sz="2000" dirty="0">
              <a:solidFill>
                <a:schemeClr val="tx1"/>
              </a:solidFill>
              <a:latin typeface="二字元煜臣拙宋简" panose="02010604000000000000" pitchFamily="2" charset="-122"/>
              <a:ea typeface="二字元煜臣拙宋简" panose="02010604000000000000" pitchFamily="2" charset="-122"/>
            </a:endParaRPr>
          </a:p>
        </p:txBody>
      </p:sp>
      <p:cxnSp>
        <p:nvCxnSpPr>
          <p:cNvPr id="72" name="直接箭头连接符 71"/>
          <p:cNvCxnSpPr>
            <a:stCxn id="27" idx="0"/>
            <a:endCxn id="69" idx="2"/>
          </p:cNvCxnSpPr>
          <p:nvPr/>
        </p:nvCxnSpPr>
        <p:spPr>
          <a:xfrm flipH="1" flipV="1">
            <a:off x="6374920" y="2427262"/>
            <a:ext cx="12646" cy="656309"/>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75" name="矩形 74"/>
          <p:cNvSpPr/>
          <p:nvPr/>
        </p:nvSpPr>
        <p:spPr>
          <a:xfrm>
            <a:off x="8718514" y="1439091"/>
            <a:ext cx="1259625" cy="724804"/>
          </a:xfrm>
          <a:prstGeom prst="rect">
            <a:avLst/>
          </a:prstGeom>
          <a:noFill/>
          <a:ln w="28575">
            <a:solidFill>
              <a:schemeClr val="accent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latin typeface="二字元煜臣拙宋简" panose="02010604000000000000" pitchFamily="2" charset="-122"/>
                <a:ea typeface="二字元煜臣拙宋简" panose="02010604000000000000" pitchFamily="2" charset="-122"/>
              </a:rPr>
              <a:t>全国工人运动高潮</a:t>
            </a:r>
            <a:endParaRPr lang="zh-CN" altLang="en-US" sz="2000" dirty="0">
              <a:solidFill>
                <a:schemeClr val="tx1"/>
              </a:solidFill>
              <a:latin typeface="二字元煜臣拙宋简" panose="02010604000000000000" pitchFamily="2" charset="-122"/>
              <a:ea typeface="二字元煜臣拙宋简" panose="02010604000000000000" pitchFamily="2" charset="-122"/>
            </a:endParaRPr>
          </a:p>
        </p:txBody>
      </p:sp>
      <p:cxnSp>
        <p:nvCxnSpPr>
          <p:cNvPr id="77" name="直接箭头连接符 76"/>
          <p:cNvCxnSpPr>
            <a:stCxn id="33" idx="0"/>
            <a:endCxn id="75" idx="2"/>
          </p:cNvCxnSpPr>
          <p:nvPr/>
        </p:nvCxnSpPr>
        <p:spPr>
          <a:xfrm flipH="1" flipV="1">
            <a:off x="9348327" y="2163895"/>
            <a:ext cx="1" cy="530798"/>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79" name="星形: 五角 78"/>
          <p:cNvSpPr/>
          <p:nvPr/>
        </p:nvSpPr>
        <p:spPr>
          <a:xfrm>
            <a:off x="8801007" y="6205363"/>
            <a:ext cx="577694" cy="583728"/>
          </a:xfrm>
          <a:prstGeom prst="star5">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星形: 五角 79"/>
          <p:cNvSpPr/>
          <p:nvPr/>
        </p:nvSpPr>
        <p:spPr>
          <a:xfrm>
            <a:off x="9506961" y="6205363"/>
            <a:ext cx="577694" cy="583728"/>
          </a:xfrm>
          <a:prstGeom prst="star5">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星形: 五角 80"/>
          <p:cNvSpPr/>
          <p:nvPr/>
        </p:nvSpPr>
        <p:spPr>
          <a:xfrm>
            <a:off x="10217951" y="6205363"/>
            <a:ext cx="577694" cy="583728"/>
          </a:xfrm>
          <a:prstGeom prst="star5">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星形: 五角 81"/>
          <p:cNvSpPr/>
          <p:nvPr/>
        </p:nvSpPr>
        <p:spPr>
          <a:xfrm>
            <a:off x="10878001" y="6208041"/>
            <a:ext cx="577694" cy="583728"/>
          </a:xfrm>
          <a:prstGeom prst="star5">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星形: 五角 82"/>
          <p:cNvSpPr/>
          <p:nvPr/>
        </p:nvSpPr>
        <p:spPr>
          <a:xfrm>
            <a:off x="11555509" y="6208041"/>
            <a:ext cx="577694" cy="583728"/>
          </a:xfrm>
          <a:prstGeom prst="star5">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矩形 83"/>
          <p:cNvSpPr/>
          <p:nvPr/>
        </p:nvSpPr>
        <p:spPr>
          <a:xfrm>
            <a:off x="8801007" y="5703404"/>
            <a:ext cx="2268632" cy="363474"/>
          </a:xfrm>
          <a:prstGeom prst="rect">
            <a:avLst/>
          </a:prstGeom>
          <a:noFill/>
          <a:ln>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latin typeface="潮字社国风冉宋简-闪" panose="02010604000000000000" pitchFamily="2" charset="-122"/>
                <a:ea typeface="潮字社国风冉宋简-闪" panose="02010604000000000000" pitchFamily="2" charset="-122"/>
              </a:rPr>
              <a:t>给自己打个分吧！</a:t>
            </a:r>
            <a:endParaRPr lang="zh-CN" altLang="en-US" sz="2000" dirty="0">
              <a:solidFill>
                <a:schemeClr val="tx1"/>
              </a:solidFill>
              <a:latin typeface="潮字社国风冉宋简-闪" panose="02010604000000000000" pitchFamily="2" charset="-122"/>
              <a:ea typeface="潮字社国风冉宋简-闪" panose="02010604000000000000"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par>
                          <p:cTn id="8" fill="hold">
                            <p:stCondLst>
                              <p:cond delay="500"/>
                            </p:stCondLst>
                            <p:childTnLst>
                              <p:par>
                                <p:cTn id="9" presetID="22" presetClass="entr" presetSubtype="8" fill="hold" grpId="0" nodeType="afterEffect">
                                  <p:stCondLst>
                                    <p:cond delay="0"/>
                                  </p:stCondLst>
                                  <p:iterate type="wd">
                                    <p:tmPct val="10000"/>
                                  </p:iterate>
                                  <p:childTnLst>
                                    <p:set>
                                      <p:cBhvr>
                                        <p:cTn id="10" dur="1" fill="hold">
                                          <p:stCondLst>
                                            <p:cond delay="0"/>
                                          </p:stCondLst>
                                        </p:cTn>
                                        <p:tgtEl>
                                          <p:spTgt spid="5"/>
                                        </p:tgtEl>
                                        <p:attrNameLst>
                                          <p:attrName>style.visibility</p:attrName>
                                        </p:attrNameLst>
                                      </p:cBhvr>
                                      <p:to>
                                        <p:strVal val="visible"/>
                                      </p:to>
                                    </p:set>
                                    <p:animEffect transition="in" filter="wipe(left)">
                                      <p:cBhvr>
                                        <p:cTn id="11" dur="5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42" presetClass="entr" presetSubtype="0" fill="hold" grpId="0" nodeType="click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fade">
                                      <p:cBhvr>
                                        <p:cTn id="16" dur="1000"/>
                                        <p:tgtEl>
                                          <p:spTgt spid="21"/>
                                        </p:tgtEl>
                                      </p:cBhvr>
                                    </p:animEffect>
                                    <p:anim calcmode="lin" valueType="num">
                                      <p:cBhvr>
                                        <p:cTn id="17" dur="1000" fill="hold"/>
                                        <p:tgtEl>
                                          <p:spTgt spid="21"/>
                                        </p:tgtEl>
                                        <p:attrNameLst>
                                          <p:attrName>ppt_x</p:attrName>
                                        </p:attrNameLst>
                                      </p:cBhvr>
                                      <p:tavLst>
                                        <p:tav tm="0">
                                          <p:val>
                                            <p:strVal val="#ppt_x"/>
                                          </p:val>
                                        </p:tav>
                                        <p:tav tm="100000">
                                          <p:val>
                                            <p:strVal val="#ppt_x"/>
                                          </p:val>
                                        </p:tav>
                                      </p:tavLst>
                                    </p:anim>
                                    <p:anim calcmode="lin" valueType="num">
                                      <p:cBhvr>
                                        <p:cTn id="18"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42" presetClass="entr" presetSubtype="0" fill="hold" grpId="0" nodeType="clickEffect">
                                  <p:stCondLst>
                                    <p:cond delay="0"/>
                                  </p:stCondLst>
                                  <p:childTnLst>
                                    <p:set>
                                      <p:cBhvr>
                                        <p:cTn id="22" dur="1" fill="hold">
                                          <p:stCondLst>
                                            <p:cond delay="0"/>
                                          </p:stCondLst>
                                        </p:cTn>
                                        <p:tgtEl>
                                          <p:spTgt spid="24"/>
                                        </p:tgtEl>
                                        <p:attrNameLst>
                                          <p:attrName>style.visibility</p:attrName>
                                        </p:attrNameLst>
                                      </p:cBhvr>
                                      <p:to>
                                        <p:strVal val="visible"/>
                                      </p:to>
                                    </p:set>
                                    <p:animEffect transition="in" filter="fade">
                                      <p:cBhvr>
                                        <p:cTn id="23" dur="1000"/>
                                        <p:tgtEl>
                                          <p:spTgt spid="24"/>
                                        </p:tgtEl>
                                      </p:cBhvr>
                                    </p:animEffect>
                                    <p:anim calcmode="lin" valueType="num">
                                      <p:cBhvr>
                                        <p:cTn id="24" dur="1000" fill="hold"/>
                                        <p:tgtEl>
                                          <p:spTgt spid="24"/>
                                        </p:tgtEl>
                                        <p:attrNameLst>
                                          <p:attrName>ppt_x</p:attrName>
                                        </p:attrNameLst>
                                      </p:cBhvr>
                                      <p:tavLst>
                                        <p:tav tm="0">
                                          <p:val>
                                            <p:strVal val="#ppt_x"/>
                                          </p:val>
                                        </p:tav>
                                        <p:tav tm="100000">
                                          <p:val>
                                            <p:strVal val="#ppt_x"/>
                                          </p:val>
                                        </p:tav>
                                      </p:tavLst>
                                    </p:anim>
                                    <p:anim calcmode="lin" valueType="num">
                                      <p:cBhvr>
                                        <p:cTn id="25"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42" presetClass="entr" presetSubtype="0" fill="hold" grpId="0" nodeType="clickEffect">
                                  <p:stCondLst>
                                    <p:cond delay="0"/>
                                  </p:stCondLst>
                                  <p:childTnLst>
                                    <p:set>
                                      <p:cBhvr>
                                        <p:cTn id="29" dur="1" fill="hold">
                                          <p:stCondLst>
                                            <p:cond delay="0"/>
                                          </p:stCondLst>
                                        </p:cTn>
                                        <p:tgtEl>
                                          <p:spTgt spid="27"/>
                                        </p:tgtEl>
                                        <p:attrNameLst>
                                          <p:attrName>style.visibility</p:attrName>
                                        </p:attrNameLst>
                                      </p:cBhvr>
                                      <p:to>
                                        <p:strVal val="visible"/>
                                      </p:to>
                                    </p:set>
                                    <p:animEffect transition="in" filter="fade">
                                      <p:cBhvr>
                                        <p:cTn id="30" dur="1000"/>
                                        <p:tgtEl>
                                          <p:spTgt spid="27"/>
                                        </p:tgtEl>
                                      </p:cBhvr>
                                    </p:animEffect>
                                    <p:anim calcmode="lin" valueType="num">
                                      <p:cBhvr>
                                        <p:cTn id="31" dur="1000" fill="hold"/>
                                        <p:tgtEl>
                                          <p:spTgt spid="27"/>
                                        </p:tgtEl>
                                        <p:attrNameLst>
                                          <p:attrName>ppt_x</p:attrName>
                                        </p:attrNameLst>
                                      </p:cBhvr>
                                      <p:tavLst>
                                        <p:tav tm="0">
                                          <p:val>
                                            <p:strVal val="#ppt_x"/>
                                          </p:val>
                                        </p:tav>
                                        <p:tav tm="100000">
                                          <p:val>
                                            <p:strVal val="#ppt_x"/>
                                          </p:val>
                                        </p:tav>
                                      </p:tavLst>
                                    </p:anim>
                                    <p:anim calcmode="lin" valueType="num">
                                      <p:cBhvr>
                                        <p:cTn id="32"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42" presetClass="entr" presetSubtype="0" fill="hold" grpId="0" nodeType="clickEffect">
                                  <p:stCondLst>
                                    <p:cond delay="0"/>
                                  </p:stCondLst>
                                  <p:childTnLst>
                                    <p:set>
                                      <p:cBhvr>
                                        <p:cTn id="36" dur="1" fill="hold">
                                          <p:stCondLst>
                                            <p:cond delay="0"/>
                                          </p:stCondLst>
                                        </p:cTn>
                                        <p:tgtEl>
                                          <p:spTgt spid="30"/>
                                        </p:tgtEl>
                                        <p:attrNameLst>
                                          <p:attrName>style.visibility</p:attrName>
                                        </p:attrNameLst>
                                      </p:cBhvr>
                                      <p:to>
                                        <p:strVal val="visible"/>
                                      </p:to>
                                    </p:set>
                                    <p:animEffect transition="in" filter="fade">
                                      <p:cBhvr>
                                        <p:cTn id="37" dur="1000"/>
                                        <p:tgtEl>
                                          <p:spTgt spid="30"/>
                                        </p:tgtEl>
                                      </p:cBhvr>
                                    </p:animEffect>
                                    <p:anim calcmode="lin" valueType="num">
                                      <p:cBhvr>
                                        <p:cTn id="38" dur="1000" fill="hold"/>
                                        <p:tgtEl>
                                          <p:spTgt spid="30"/>
                                        </p:tgtEl>
                                        <p:attrNameLst>
                                          <p:attrName>ppt_x</p:attrName>
                                        </p:attrNameLst>
                                      </p:cBhvr>
                                      <p:tavLst>
                                        <p:tav tm="0">
                                          <p:val>
                                            <p:strVal val="#ppt_x"/>
                                          </p:val>
                                        </p:tav>
                                        <p:tav tm="100000">
                                          <p:val>
                                            <p:strVal val="#ppt_x"/>
                                          </p:val>
                                        </p:tav>
                                      </p:tavLst>
                                    </p:anim>
                                    <p:anim calcmode="lin" valueType="num">
                                      <p:cBhvr>
                                        <p:cTn id="39"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42" presetClass="entr" presetSubtype="0" fill="hold" grpId="0" nodeType="clickEffect">
                                  <p:stCondLst>
                                    <p:cond delay="0"/>
                                  </p:stCondLst>
                                  <p:childTnLst>
                                    <p:set>
                                      <p:cBhvr>
                                        <p:cTn id="43" dur="1" fill="hold">
                                          <p:stCondLst>
                                            <p:cond delay="0"/>
                                          </p:stCondLst>
                                        </p:cTn>
                                        <p:tgtEl>
                                          <p:spTgt spid="33"/>
                                        </p:tgtEl>
                                        <p:attrNameLst>
                                          <p:attrName>style.visibility</p:attrName>
                                        </p:attrNameLst>
                                      </p:cBhvr>
                                      <p:to>
                                        <p:strVal val="visible"/>
                                      </p:to>
                                    </p:set>
                                    <p:animEffect transition="in" filter="fade">
                                      <p:cBhvr>
                                        <p:cTn id="44" dur="1000"/>
                                        <p:tgtEl>
                                          <p:spTgt spid="33"/>
                                        </p:tgtEl>
                                      </p:cBhvr>
                                    </p:animEffect>
                                    <p:anim calcmode="lin" valueType="num">
                                      <p:cBhvr>
                                        <p:cTn id="45" dur="1000" fill="hold"/>
                                        <p:tgtEl>
                                          <p:spTgt spid="33"/>
                                        </p:tgtEl>
                                        <p:attrNameLst>
                                          <p:attrName>ppt_x</p:attrName>
                                        </p:attrNameLst>
                                      </p:cBhvr>
                                      <p:tavLst>
                                        <p:tav tm="0">
                                          <p:val>
                                            <p:strVal val="#ppt_x"/>
                                          </p:val>
                                        </p:tav>
                                        <p:tav tm="100000">
                                          <p:val>
                                            <p:strVal val="#ppt_x"/>
                                          </p:val>
                                        </p:tav>
                                      </p:tavLst>
                                    </p:anim>
                                    <p:anim calcmode="lin" valueType="num">
                                      <p:cBhvr>
                                        <p:cTn id="46"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grpId="0" nodeType="clickEffect">
                                  <p:stCondLst>
                                    <p:cond delay="0"/>
                                  </p:stCondLst>
                                  <p:iterate type="wd">
                                    <p:tmPct val="10000"/>
                                  </p:iterate>
                                  <p:childTnLst>
                                    <p:set>
                                      <p:cBhvr>
                                        <p:cTn id="50" dur="1" fill="hold">
                                          <p:stCondLst>
                                            <p:cond delay="0"/>
                                          </p:stCondLst>
                                        </p:cTn>
                                        <p:tgtEl>
                                          <p:spTgt spid="84"/>
                                        </p:tgtEl>
                                        <p:attrNameLst>
                                          <p:attrName>style.visibility</p:attrName>
                                        </p:attrNameLst>
                                      </p:cBhvr>
                                      <p:to>
                                        <p:strVal val="visible"/>
                                      </p:to>
                                    </p:set>
                                    <p:animEffect transition="in" filter="wipe(left)">
                                      <p:cBhvr>
                                        <p:cTn id="51" dur="500"/>
                                        <p:tgtEl>
                                          <p:spTgt spid="84"/>
                                        </p:tgtEl>
                                      </p:cBhvr>
                                    </p:animEffect>
                                  </p:childTnLst>
                                </p:cTn>
                              </p:par>
                            </p:childTnLst>
                          </p:cTn>
                        </p:par>
                        <p:par>
                          <p:cTn id="52" fill="hold">
                            <p:stCondLst>
                              <p:cond delay="850"/>
                            </p:stCondLst>
                            <p:childTnLst>
                              <p:par>
                                <p:cTn id="53" presetID="22" presetClass="entr" presetSubtype="8" fill="hold" grpId="0" nodeType="afterEffect">
                                  <p:stCondLst>
                                    <p:cond delay="0"/>
                                  </p:stCondLst>
                                  <p:childTnLst>
                                    <p:set>
                                      <p:cBhvr>
                                        <p:cTn id="54" dur="1" fill="hold">
                                          <p:stCondLst>
                                            <p:cond delay="0"/>
                                          </p:stCondLst>
                                        </p:cTn>
                                        <p:tgtEl>
                                          <p:spTgt spid="79"/>
                                        </p:tgtEl>
                                        <p:attrNameLst>
                                          <p:attrName>style.visibility</p:attrName>
                                        </p:attrNameLst>
                                      </p:cBhvr>
                                      <p:to>
                                        <p:strVal val="visible"/>
                                      </p:to>
                                    </p:set>
                                    <p:animEffect transition="in" filter="wipe(left)">
                                      <p:cBhvr>
                                        <p:cTn id="55" dur="500"/>
                                        <p:tgtEl>
                                          <p:spTgt spid="79"/>
                                        </p:tgtEl>
                                      </p:cBhvr>
                                    </p:animEffect>
                                  </p:childTnLst>
                                </p:cTn>
                              </p:par>
                            </p:childTnLst>
                          </p:cTn>
                        </p:par>
                        <p:par>
                          <p:cTn id="56" fill="hold">
                            <p:stCondLst>
                              <p:cond delay="1350"/>
                            </p:stCondLst>
                            <p:childTnLst>
                              <p:par>
                                <p:cTn id="57" presetID="22" presetClass="entr" presetSubtype="8" fill="hold" grpId="0" nodeType="afterEffect">
                                  <p:stCondLst>
                                    <p:cond delay="0"/>
                                  </p:stCondLst>
                                  <p:childTnLst>
                                    <p:set>
                                      <p:cBhvr>
                                        <p:cTn id="58" dur="1" fill="hold">
                                          <p:stCondLst>
                                            <p:cond delay="0"/>
                                          </p:stCondLst>
                                        </p:cTn>
                                        <p:tgtEl>
                                          <p:spTgt spid="80"/>
                                        </p:tgtEl>
                                        <p:attrNameLst>
                                          <p:attrName>style.visibility</p:attrName>
                                        </p:attrNameLst>
                                      </p:cBhvr>
                                      <p:to>
                                        <p:strVal val="visible"/>
                                      </p:to>
                                    </p:set>
                                    <p:animEffect transition="in" filter="wipe(left)">
                                      <p:cBhvr>
                                        <p:cTn id="59" dur="500"/>
                                        <p:tgtEl>
                                          <p:spTgt spid="80"/>
                                        </p:tgtEl>
                                      </p:cBhvr>
                                    </p:animEffect>
                                  </p:childTnLst>
                                </p:cTn>
                              </p:par>
                            </p:childTnLst>
                          </p:cTn>
                        </p:par>
                        <p:par>
                          <p:cTn id="60" fill="hold">
                            <p:stCondLst>
                              <p:cond delay="1850"/>
                            </p:stCondLst>
                            <p:childTnLst>
                              <p:par>
                                <p:cTn id="61" presetID="22" presetClass="entr" presetSubtype="8" fill="hold" grpId="0" nodeType="afterEffect">
                                  <p:stCondLst>
                                    <p:cond delay="0"/>
                                  </p:stCondLst>
                                  <p:childTnLst>
                                    <p:set>
                                      <p:cBhvr>
                                        <p:cTn id="62" dur="1" fill="hold">
                                          <p:stCondLst>
                                            <p:cond delay="0"/>
                                          </p:stCondLst>
                                        </p:cTn>
                                        <p:tgtEl>
                                          <p:spTgt spid="81"/>
                                        </p:tgtEl>
                                        <p:attrNameLst>
                                          <p:attrName>style.visibility</p:attrName>
                                        </p:attrNameLst>
                                      </p:cBhvr>
                                      <p:to>
                                        <p:strVal val="visible"/>
                                      </p:to>
                                    </p:set>
                                    <p:animEffect transition="in" filter="wipe(left)">
                                      <p:cBhvr>
                                        <p:cTn id="63" dur="500"/>
                                        <p:tgtEl>
                                          <p:spTgt spid="81"/>
                                        </p:tgtEl>
                                      </p:cBhvr>
                                    </p:animEffect>
                                  </p:childTnLst>
                                </p:cTn>
                              </p:par>
                            </p:childTnLst>
                          </p:cTn>
                        </p:par>
                        <p:par>
                          <p:cTn id="64" fill="hold">
                            <p:stCondLst>
                              <p:cond delay="2350"/>
                            </p:stCondLst>
                            <p:childTnLst>
                              <p:par>
                                <p:cTn id="65" presetID="22" presetClass="entr" presetSubtype="8" fill="hold" grpId="0" nodeType="afterEffect">
                                  <p:stCondLst>
                                    <p:cond delay="0"/>
                                  </p:stCondLst>
                                  <p:childTnLst>
                                    <p:set>
                                      <p:cBhvr>
                                        <p:cTn id="66" dur="1" fill="hold">
                                          <p:stCondLst>
                                            <p:cond delay="0"/>
                                          </p:stCondLst>
                                        </p:cTn>
                                        <p:tgtEl>
                                          <p:spTgt spid="82"/>
                                        </p:tgtEl>
                                        <p:attrNameLst>
                                          <p:attrName>style.visibility</p:attrName>
                                        </p:attrNameLst>
                                      </p:cBhvr>
                                      <p:to>
                                        <p:strVal val="visible"/>
                                      </p:to>
                                    </p:set>
                                    <p:animEffect transition="in" filter="wipe(left)">
                                      <p:cBhvr>
                                        <p:cTn id="67" dur="500"/>
                                        <p:tgtEl>
                                          <p:spTgt spid="82"/>
                                        </p:tgtEl>
                                      </p:cBhvr>
                                    </p:animEffect>
                                  </p:childTnLst>
                                </p:cTn>
                              </p:par>
                            </p:childTnLst>
                          </p:cTn>
                        </p:par>
                        <p:par>
                          <p:cTn id="68" fill="hold">
                            <p:stCondLst>
                              <p:cond delay="2850"/>
                            </p:stCondLst>
                            <p:childTnLst>
                              <p:par>
                                <p:cTn id="69" presetID="22" presetClass="entr" presetSubtype="8" fill="hold" grpId="0" nodeType="afterEffect">
                                  <p:stCondLst>
                                    <p:cond delay="0"/>
                                  </p:stCondLst>
                                  <p:childTnLst>
                                    <p:set>
                                      <p:cBhvr>
                                        <p:cTn id="70" dur="1" fill="hold">
                                          <p:stCondLst>
                                            <p:cond delay="0"/>
                                          </p:stCondLst>
                                        </p:cTn>
                                        <p:tgtEl>
                                          <p:spTgt spid="83"/>
                                        </p:tgtEl>
                                        <p:attrNameLst>
                                          <p:attrName>style.visibility</p:attrName>
                                        </p:attrNameLst>
                                      </p:cBhvr>
                                      <p:to>
                                        <p:strVal val="visible"/>
                                      </p:to>
                                    </p:set>
                                    <p:animEffect transition="in" filter="wipe(left)">
                                      <p:cBhvr>
                                        <p:cTn id="71" dur="500"/>
                                        <p:tgtEl>
                                          <p:spTgt spid="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P spid="21" grpId="0"/>
      <p:bldP spid="24" grpId="0"/>
      <p:bldP spid="27" grpId="0"/>
      <p:bldP spid="30" grpId="0"/>
      <p:bldP spid="33" grpId="0"/>
      <p:bldP spid="79" grpId="0" animBg="1"/>
      <p:bldP spid="80" grpId="0" animBg="1"/>
      <p:bldP spid="81" grpId="0" animBg="1"/>
      <p:bldP spid="82" grpId="0" animBg="1"/>
      <p:bldP spid="83" grpId="0" animBg="1"/>
      <p:bldP spid="84"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528"/>
          <p:cNvSpPr>
            <a:spLocks noEditPoints="1"/>
          </p:cNvSpPr>
          <p:nvPr/>
        </p:nvSpPr>
        <p:spPr bwMode="auto">
          <a:xfrm>
            <a:off x="0" y="12182"/>
            <a:ext cx="12185194" cy="404690"/>
          </a:xfrm>
          <a:custGeom>
            <a:avLst/>
            <a:gdLst>
              <a:gd name="T0" fmla="*/ 7 w 409"/>
              <a:gd name="T1" fmla="*/ 40 h 138"/>
              <a:gd name="T2" fmla="*/ 5 w 409"/>
              <a:gd name="T3" fmla="*/ 47 h 138"/>
              <a:gd name="T4" fmla="*/ 5 w 409"/>
              <a:gd name="T5" fmla="*/ 51 h 138"/>
              <a:gd name="T6" fmla="*/ 6 w 409"/>
              <a:gd name="T7" fmla="*/ 56 h 138"/>
              <a:gd name="T8" fmla="*/ 3 w 409"/>
              <a:gd name="T9" fmla="*/ 60 h 138"/>
              <a:gd name="T10" fmla="*/ 4 w 409"/>
              <a:gd name="T11" fmla="*/ 67 h 138"/>
              <a:gd name="T12" fmla="*/ 5 w 409"/>
              <a:gd name="T13" fmla="*/ 70 h 138"/>
              <a:gd name="T14" fmla="*/ 11 w 409"/>
              <a:gd name="T15" fmla="*/ 76 h 138"/>
              <a:gd name="T16" fmla="*/ 6 w 409"/>
              <a:gd name="T17" fmla="*/ 80 h 138"/>
              <a:gd name="T18" fmla="*/ 9 w 409"/>
              <a:gd name="T19" fmla="*/ 85 h 138"/>
              <a:gd name="T20" fmla="*/ 5 w 409"/>
              <a:gd name="T21" fmla="*/ 92 h 138"/>
              <a:gd name="T22" fmla="*/ 7 w 409"/>
              <a:gd name="T23" fmla="*/ 97 h 138"/>
              <a:gd name="T24" fmla="*/ 4 w 409"/>
              <a:gd name="T25" fmla="*/ 103 h 138"/>
              <a:gd name="T26" fmla="*/ 7 w 409"/>
              <a:gd name="T27" fmla="*/ 108 h 138"/>
              <a:gd name="T28" fmla="*/ 5 w 409"/>
              <a:gd name="T29" fmla="*/ 114 h 138"/>
              <a:gd name="T30" fmla="*/ 6 w 409"/>
              <a:gd name="T31" fmla="*/ 124 h 138"/>
              <a:gd name="T32" fmla="*/ 163 w 409"/>
              <a:gd name="T33" fmla="*/ 135 h 138"/>
              <a:gd name="T34" fmla="*/ 335 w 409"/>
              <a:gd name="T35" fmla="*/ 138 h 138"/>
              <a:gd name="T36" fmla="*/ 131 w 409"/>
              <a:gd name="T37" fmla="*/ 134 h 138"/>
              <a:gd name="T38" fmla="*/ 176 w 409"/>
              <a:gd name="T39" fmla="*/ 132 h 138"/>
              <a:gd name="T40" fmla="*/ 236 w 409"/>
              <a:gd name="T41" fmla="*/ 132 h 138"/>
              <a:gd name="T42" fmla="*/ 399 w 409"/>
              <a:gd name="T43" fmla="*/ 130 h 138"/>
              <a:gd name="T44" fmla="*/ 393 w 409"/>
              <a:gd name="T45" fmla="*/ 123 h 138"/>
              <a:gd name="T46" fmla="*/ 392 w 409"/>
              <a:gd name="T47" fmla="*/ 116 h 138"/>
              <a:gd name="T48" fmla="*/ 387 w 409"/>
              <a:gd name="T49" fmla="*/ 111 h 138"/>
              <a:gd name="T50" fmla="*/ 402 w 409"/>
              <a:gd name="T51" fmla="*/ 107 h 138"/>
              <a:gd name="T52" fmla="*/ 400 w 409"/>
              <a:gd name="T53" fmla="*/ 98 h 138"/>
              <a:gd name="T54" fmla="*/ 400 w 409"/>
              <a:gd name="T55" fmla="*/ 88 h 138"/>
              <a:gd name="T56" fmla="*/ 393 w 409"/>
              <a:gd name="T57" fmla="*/ 80 h 138"/>
              <a:gd name="T58" fmla="*/ 401 w 409"/>
              <a:gd name="T59" fmla="*/ 73 h 138"/>
              <a:gd name="T60" fmla="*/ 400 w 409"/>
              <a:gd name="T61" fmla="*/ 52 h 138"/>
              <a:gd name="T62" fmla="*/ 397 w 409"/>
              <a:gd name="T63" fmla="*/ 47 h 138"/>
              <a:gd name="T64" fmla="*/ 407 w 409"/>
              <a:gd name="T65" fmla="*/ 38 h 138"/>
              <a:gd name="T66" fmla="*/ 406 w 409"/>
              <a:gd name="T67" fmla="*/ 29 h 138"/>
              <a:gd name="T68" fmla="*/ 399 w 409"/>
              <a:gd name="T69" fmla="*/ 14 h 138"/>
              <a:gd name="T70" fmla="*/ 228 w 409"/>
              <a:gd name="T71" fmla="*/ 7 h 138"/>
              <a:gd name="T72" fmla="*/ 192 w 409"/>
              <a:gd name="T73" fmla="*/ 6 h 138"/>
              <a:gd name="T74" fmla="*/ 128 w 409"/>
              <a:gd name="T75" fmla="*/ 6 h 138"/>
              <a:gd name="T76" fmla="*/ 104 w 409"/>
              <a:gd name="T77" fmla="*/ 6 h 138"/>
              <a:gd name="T78" fmla="*/ 98 w 409"/>
              <a:gd name="T79" fmla="*/ 8 h 138"/>
              <a:gd name="T80" fmla="*/ 8 w 409"/>
              <a:gd name="T81" fmla="*/ 23 h 138"/>
              <a:gd name="T82" fmla="*/ 9 w 409"/>
              <a:gd name="T83" fmla="*/ 34 h 138"/>
              <a:gd name="T84" fmla="*/ 372 w 409"/>
              <a:gd name="T85" fmla="*/ 35 h 138"/>
              <a:gd name="T86" fmla="*/ 372 w 409"/>
              <a:gd name="T87" fmla="*/ 36 h 138"/>
              <a:gd name="T88" fmla="*/ 383 w 409"/>
              <a:gd name="T89" fmla="*/ 15 h 138"/>
              <a:gd name="T90" fmla="*/ 336 w 409"/>
              <a:gd name="T91" fmla="*/ 47 h 138"/>
              <a:gd name="T92" fmla="*/ 315 w 409"/>
              <a:gd name="T93" fmla="*/ 47 h 138"/>
              <a:gd name="T94" fmla="*/ 107 w 409"/>
              <a:gd name="T95" fmla="*/ 8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09" h="138">
                <a:moveTo>
                  <a:pt x="1" y="36"/>
                </a:moveTo>
                <a:cubicBezTo>
                  <a:pt x="3" y="36"/>
                  <a:pt x="6" y="37"/>
                  <a:pt x="7" y="39"/>
                </a:cubicBezTo>
                <a:cubicBezTo>
                  <a:pt x="7" y="40"/>
                  <a:pt x="7" y="40"/>
                  <a:pt x="7" y="40"/>
                </a:cubicBezTo>
                <a:cubicBezTo>
                  <a:pt x="7" y="41"/>
                  <a:pt x="8" y="41"/>
                  <a:pt x="8" y="42"/>
                </a:cubicBezTo>
                <a:cubicBezTo>
                  <a:pt x="7" y="44"/>
                  <a:pt x="4" y="43"/>
                  <a:pt x="2" y="44"/>
                </a:cubicBezTo>
                <a:cubicBezTo>
                  <a:pt x="2" y="47"/>
                  <a:pt x="6" y="44"/>
                  <a:pt x="5" y="47"/>
                </a:cubicBezTo>
                <a:cubicBezTo>
                  <a:pt x="3" y="47"/>
                  <a:pt x="3" y="47"/>
                  <a:pt x="3" y="47"/>
                </a:cubicBezTo>
                <a:cubicBezTo>
                  <a:pt x="4" y="49"/>
                  <a:pt x="8" y="48"/>
                  <a:pt x="9" y="51"/>
                </a:cubicBezTo>
                <a:cubicBezTo>
                  <a:pt x="8" y="52"/>
                  <a:pt x="7" y="51"/>
                  <a:pt x="5" y="51"/>
                </a:cubicBezTo>
                <a:cubicBezTo>
                  <a:pt x="7" y="53"/>
                  <a:pt x="7" y="53"/>
                  <a:pt x="7" y="53"/>
                </a:cubicBezTo>
                <a:cubicBezTo>
                  <a:pt x="6" y="54"/>
                  <a:pt x="6" y="55"/>
                  <a:pt x="5" y="54"/>
                </a:cubicBezTo>
                <a:cubicBezTo>
                  <a:pt x="6" y="56"/>
                  <a:pt x="6" y="56"/>
                  <a:pt x="6" y="56"/>
                </a:cubicBezTo>
                <a:cubicBezTo>
                  <a:pt x="3" y="57"/>
                  <a:pt x="3" y="57"/>
                  <a:pt x="3" y="57"/>
                </a:cubicBezTo>
                <a:cubicBezTo>
                  <a:pt x="5" y="59"/>
                  <a:pt x="5" y="59"/>
                  <a:pt x="5" y="59"/>
                </a:cubicBezTo>
                <a:cubicBezTo>
                  <a:pt x="3" y="60"/>
                  <a:pt x="3" y="60"/>
                  <a:pt x="3" y="60"/>
                </a:cubicBezTo>
                <a:cubicBezTo>
                  <a:pt x="6" y="61"/>
                  <a:pt x="9" y="62"/>
                  <a:pt x="11" y="64"/>
                </a:cubicBezTo>
                <a:cubicBezTo>
                  <a:pt x="4" y="65"/>
                  <a:pt x="4" y="65"/>
                  <a:pt x="4" y="65"/>
                </a:cubicBezTo>
                <a:cubicBezTo>
                  <a:pt x="4" y="66"/>
                  <a:pt x="4" y="67"/>
                  <a:pt x="4" y="67"/>
                </a:cubicBezTo>
                <a:cubicBezTo>
                  <a:pt x="3" y="67"/>
                  <a:pt x="3" y="67"/>
                  <a:pt x="3" y="67"/>
                </a:cubicBezTo>
                <a:cubicBezTo>
                  <a:pt x="4" y="68"/>
                  <a:pt x="7" y="68"/>
                  <a:pt x="9" y="69"/>
                </a:cubicBezTo>
                <a:cubicBezTo>
                  <a:pt x="7" y="70"/>
                  <a:pt x="5" y="69"/>
                  <a:pt x="5" y="70"/>
                </a:cubicBezTo>
                <a:cubicBezTo>
                  <a:pt x="6" y="72"/>
                  <a:pt x="8" y="70"/>
                  <a:pt x="8" y="72"/>
                </a:cubicBezTo>
                <a:cubicBezTo>
                  <a:pt x="6" y="73"/>
                  <a:pt x="5" y="71"/>
                  <a:pt x="4" y="73"/>
                </a:cubicBezTo>
                <a:cubicBezTo>
                  <a:pt x="11" y="76"/>
                  <a:pt x="11" y="76"/>
                  <a:pt x="11" y="76"/>
                </a:cubicBezTo>
                <a:cubicBezTo>
                  <a:pt x="10" y="78"/>
                  <a:pt x="9" y="77"/>
                  <a:pt x="7" y="77"/>
                </a:cubicBezTo>
                <a:cubicBezTo>
                  <a:pt x="7" y="77"/>
                  <a:pt x="7" y="77"/>
                  <a:pt x="7" y="77"/>
                </a:cubicBezTo>
                <a:cubicBezTo>
                  <a:pt x="6" y="78"/>
                  <a:pt x="7" y="79"/>
                  <a:pt x="6" y="80"/>
                </a:cubicBezTo>
                <a:cubicBezTo>
                  <a:pt x="7" y="81"/>
                  <a:pt x="7" y="81"/>
                  <a:pt x="7" y="81"/>
                </a:cubicBezTo>
                <a:cubicBezTo>
                  <a:pt x="6" y="82"/>
                  <a:pt x="3" y="80"/>
                  <a:pt x="4" y="83"/>
                </a:cubicBezTo>
                <a:cubicBezTo>
                  <a:pt x="5" y="84"/>
                  <a:pt x="7" y="84"/>
                  <a:pt x="9" y="85"/>
                </a:cubicBezTo>
                <a:cubicBezTo>
                  <a:pt x="7" y="85"/>
                  <a:pt x="7" y="89"/>
                  <a:pt x="4" y="88"/>
                </a:cubicBezTo>
                <a:cubicBezTo>
                  <a:pt x="5" y="90"/>
                  <a:pt x="7" y="89"/>
                  <a:pt x="8" y="91"/>
                </a:cubicBezTo>
                <a:cubicBezTo>
                  <a:pt x="7" y="91"/>
                  <a:pt x="6" y="92"/>
                  <a:pt x="5" y="92"/>
                </a:cubicBezTo>
                <a:cubicBezTo>
                  <a:pt x="6" y="93"/>
                  <a:pt x="6" y="93"/>
                  <a:pt x="6" y="93"/>
                </a:cubicBezTo>
                <a:cubicBezTo>
                  <a:pt x="5" y="93"/>
                  <a:pt x="5" y="94"/>
                  <a:pt x="5" y="94"/>
                </a:cubicBezTo>
                <a:cubicBezTo>
                  <a:pt x="5" y="96"/>
                  <a:pt x="7" y="94"/>
                  <a:pt x="7" y="97"/>
                </a:cubicBezTo>
                <a:cubicBezTo>
                  <a:pt x="6" y="98"/>
                  <a:pt x="6" y="97"/>
                  <a:pt x="5" y="98"/>
                </a:cubicBezTo>
                <a:cubicBezTo>
                  <a:pt x="6" y="100"/>
                  <a:pt x="6" y="100"/>
                  <a:pt x="6" y="100"/>
                </a:cubicBezTo>
                <a:cubicBezTo>
                  <a:pt x="5" y="100"/>
                  <a:pt x="4" y="101"/>
                  <a:pt x="4" y="103"/>
                </a:cubicBezTo>
                <a:cubicBezTo>
                  <a:pt x="5" y="104"/>
                  <a:pt x="6" y="104"/>
                  <a:pt x="7" y="106"/>
                </a:cubicBezTo>
                <a:cubicBezTo>
                  <a:pt x="6" y="107"/>
                  <a:pt x="5" y="106"/>
                  <a:pt x="5" y="106"/>
                </a:cubicBezTo>
                <a:cubicBezTo>
                  <a:pt x="7" y="108"/>
                  <a:pt x="7" y="108"/>
                  <a:pt x="7" y="108"/>
                </a:cubicBezTo>
                <a:cubicBezTo>
                  <a:pt x="6" y="110"/>
                  <a:pt x="4" y="109"/>
                  <a:pt x="3" y="110"/>
                </a:cubicBezTo>
                <a:cubicBezTo>
                  <a:pt x="4" y="112"/>
                  <a:pt x="7" y="110"/>
                  <a:pt x="8" y="113"/>
                </a:cubicBezTo>
                <a:cubicBezTo>
                  <a:pt x="7" y="115"/>
                  <a:pt x="6" y="114"/>
                  <a:pt x="5" y="114"/>
                </a:cubicBezTo>
                <a:cubicBezTo>
                  <a:pt x="7" y="115"/>
                  <a:pt x="6" y="118"/>
                  <a:pt x="5" y="119"/>
                </a:cubicBezTo>
                <a:cubicBezTo>
                  <a:pt x="5" y="119"/>
                  <a:pt x="6" y="119"/>
                  <a:pt x="7" y="120"/>
                </a:cubicBezTo>
                <a:cubicBezTo>
                  <a:pt x="6" y="121"/>
                  <a:pt x="7" y="123"/>
                  <a:pt x="6" y="124"/>
                </a:cubicBezTo>
                <a:cubicBezTo>
                  <a:pt x="10" y="131"/>
                  <a:pt x="17" y="129"/>
                  <a:pt x="22" y="132"/>
                </a:cubicBezTo>
                <a:cubicBezTo>
                  <a:pt x="69" y="134"/>
                  <a:pt x="69" y="134"/>
                  <a:pt x="69" y="134"/>
                </a:cubicBezTo>
                <a:cubicBezTo>
                  <a:pt x="163" y="135"/>
                  <a:pt x="163" y="135"/>
                  <a:pt x="163" y="135"/>
                </a:cubicBezTo>
                <a:cubicBezTo>
                  <a:pt x="245" y="137"/>
                  <a:pt x="245" y="137"/>
                  <a:pt x="245" y="137"/>
                </a:cubicBezTo>
                <a:cubicBezTo>
                  <a:pt x="269" y="138"/>
                  <a:pt x="269" y="138"/>
                  <a:pt x="269" y="138"/>
                </a:cubicBezTo>
                <a:cubicBezTo>
                  <a:pt x="335" y="138"/>
                  <a:pt x="335" y="138"/>
                  <a:pt x="335" y="138"/>
                </a:cubicBezTo>
                <a:cubicBezTo>
                  <a:pt x="345" y="137"/>
                  <a:pt x="355" y="137"/>
                  <a:pt x="365" y="135"/>
                </a:cubicBezTo>
                <a:cubicBezTo>
                  <a:pt x="319" y="137"/>
                  <a:pt x="276" y="137"/>
                  <a:pt x="230" y="136"/>
                </a:cubicBezTo>
                <a:cubicBezTo>
                  <a:pt x="131" y="134"/>
                  <a:pt x="131" y="134"/>
                  <a:pt x="131" y="134"/>
                </a:cubicBezTo>
                <a:cubicBezTo>
                  <a:pt x="122" y="135"/>
                  <a:pt x="112" y="135"/>
                  <a:pt x="103" y="133"/>
                </a:cubicBezTo>
                <a:cubicBezTo>
                  <a:pt x="168" y="133"/>
                  <a:pt x="168" y="133"/>
                  <a:pt x="168" y="133"/>
                </a:cubicBezTo>
                <a:cubicBezTo>
                  <a:pt x="170" y="132"/>
                  <a:pt x="174" y="134"/>
                  <a:pt x="176" y="132"/>
                </a:cubicBezTo>
                <a:cubicBezTo>
                  <a:pt x="209" y="132"/>
                  <a:pt x="209" y="132"/>
                  <a:pt x="209" y="132"/>
                </a:cubicBezTo>
                <a:cubicBezTo>
                  <a:pt x="210" y="133"/>
                  <a:pt x="210" y="133"/>
                  <a:pt x="210" y="133"/>
                </a:cubicBezTo>
                <a:cubicBezTo>
                  <a:pt x="218" y="133"/>
                  <a:pt x="228" y="134"/>
                  <a:pt x="236" y="132"/>
                </a:cubicBezTo>
                <a:cubicBezTo>
                  <a:pt x="301" y="133"/>
                  <a:pt x="301" y="133"/>
                  <a:pt x="301" y="133"/>
                </a:cubicBezTo>
                <a:cubicBezTo>
                  <a:pt x="322" y="130"/>
                  <a:pt x="344" y="136"/>
                  <a:pt x="367" y="133"/>
                </a:cubicBezTo>
                <a:cubicBezTo>
                  <a:pt x="378" y="131"/>
                  <a:pt x="389" y="131"/>
                  <a:pt x="399" y="130"/>
                </a:cubicBezTo>
                <a:cubicBezTo>
                  <a:pt x="400" y="128"/>
                  <a:pt x="402" y="129"/>
                  <a:pt x="403" y="128"/>
                </a:cubicBezTo>
                <a:cubicBezTo>
                  <a:pt x="394" y="127"/>
                  <a:pt x="386" y="124"/>
                  <a:pt x="377" y="124"/>
                </a:cubicBezTo>
                <a:cubicBezTo>
                  <a:pt x="383" y="123"/>
                  <a:pt x="388" y="121"/>
                  <a:pt x="393" y="123"/>
                </a:cubicBezTo>
                <a:cubicBezTo>
                  <a:pt x="396" y="121"/>
                  <a:pt x="400" y="121"/>
                  <a:pt x="403" y="121"/>
                </a:cubicBezTo>
                <a:cubicBezTo>
                  <a:pt x="403" y="121"/>
                  <a:pt x="403" y="120"/>
                  <a:pt x="403" y="120"/>
                </a:cubicBezTo>
                <a:cubicBezTo>
                  <a:pt x="400" y="119"/>
                  <a:pt x="395" y="118"/>
                  <a:pt x="392" y="116"/>
                </a:cubicBezTo>
                <a:cubicBezTo>
                  <a:pt x="395" y="114"/>
                  <a:pt x="398" y="117"/>
                  <a:pt x="402" y="116"/>
                </a:cubicBezTo>
                <a:cubicBezTo>
                  <a:pt x="398" y="114"/>
                  <a:pt x="393" y="114"/>
                  <a:pt x="388" y="113"/>
                </a:cubicBezTo>
                <a:cubicBezTo>
                  <a:pt x="387" y="111"/>
                  <a:pt x="387" y="111"/>
                  <a:pt x="387" y="111"/>
                </a:cubicBezTo>
                <a:cubicBezTo>
                  <a:pt x="388" y="109"/>
                  <a:pt x="390" y="112"/>
                  <a:pt x="392" y="111"/>
                </a:cubicBezTo>
                <a:cubicBezTo>
                  <a:pt x="390" y="109"/>
                  <a:pt x="385" y="111"/>
                  <a:pt x="382" y="109"/>
                </a:cubicBezTo>
                <a:cubicBezTo>
                  <a:pt x="389" y="107"/>
                  <a:pt x="396" y="111"/>
                  <a:pt x="402" y="107"/>
                </a:cubicBezTo>
                <a:cubicBezTo>
                  <a:pt x="401" y="106"/>
                  <a:pt x="401" y="106"/>
                  <a:pt x="401" y="106"/>
                </a:cubicBezTo>
                <a:cubicBezTo>
                  <a:pt x="403" y="106"/>
                  <a:pt x="401" y="104"/>
                  <a:pt x="401" y="102"/>
                </a:cubicBezTo>
                <a:cubicBezTo>
                  <a:pt x="399" y="101"/>
                  <a:pt x="403" y="98"/>
                  <a:pt x="400" y="98"/>
                </a:cubicBezTo>
                <a:cubicBezTo>
                  <a:pt x="401" y="97"/>
                  <a:pt x="402" y="97"/>
                  <a:pt x="401" y="95"/>
                </a:cubicBezTo>
                <a:cubicBezTo>
                  <a:pt x="398" y="94"/>
                  <a:pt x="396" y="91"/>
                  <a:pt x="393" y="89"/>
                </a:cubicBezTo>
                <a:cubicBezTo>
                  <a:pt x="400" y="88"/>
                  <a:pt x="400" y="88"/>
                  <a:pt x="400" y="88"/>
                </a:cubicBezTo>
                <a:cubicBezTo>
                  <a:pt x="399" y="86"/>
                  <a:pt x="395" y="87"/>
                  <a:pt x="393" y="85"/>
                </a:cubicBezTo>
                <a:cubicBezTo>
                  <a:pt x="394" y="82"/>
                  <a:pt x="398" y="84"/>
                  <a:pt x="400" y="84"/>
                </a:cubicBezTo>
                <a:cubicBezTo>
                  <a:pt x="398" y="81"/>
                  <a:pt x="395" y="83"/>
                  <a:pt x="393" y="80"/>
                </a:cubicBezTo>
                <a:cubicBezTo>
                  <a:pt x="396" y="79"/>
                  <a:pt x="401" y="81"/>
                  <a:pt x="403" y="78"/>
                </a:cubicBezTo>
                <a:cubicBezTo>
                  <a:pt x="399" y="75"/>
                  <a:pt x="399" y="75"/>
                  <a:pt x="399" y="75"/>
                </a:cubicBezTo>
                <a:cubicBezTo>
                  <a:pt x="401" y="73"/>
                  <a:pt x="401" y="73"/>
                  <a:pt x="401" y="73"/>
                </a:cubicBezTo>
                <a:cubicBezTo>
                  <a:pt x="399" y="72"/>
                  <a:pt x="397" y="71"/>
                  <a:pt x="397" y="69"/>
                </a:cubicBezTo>
                <a:cubicBezTo>
                  <a:pt x="399" y="68"/>
                  <a:pt x="401" y="68"/>
                  <a:pt x="403" y="67"/>
                </a:cubicBezTo>
                <a:cubicBezTo>
                  <a:pt x="401" y="63"/>
                  <a:pt x="405" y="55"/>
                  <a:pt x="400" y="52"/>
                </a:cubicBezTo>
                <a:cubicBezTo>
                  <a:pt x="400" y="51"/>
                  <a:pt x="399" y="50"/>
                  <a:pt x="400" y="49"/>
                </a:cubicBezTo>
                <a:cubicBezTo>
                  <a:pt x="401" y="49"/>
                  <a:pt x="401" y="49"/>
                  <a:pt x="401" y="49"/>
                </a:cubicBezTo>
                <a:cubicBezTo>
                  <a:pt x="397" y="47"/>
                  <a:pt x="397" y="47"/>
                  <a:pt x="397" y="47"/>
                </a:cubicBezTo>
                <a:cubicBezTo>
                  <a:pt x="397" y="43"/>
                  <a:pt x="400" y="45"/>
                  <a:pt x="402" y="44"/>
                </a:cubicBezTo>
                <a:cubicBezTo>
                  <a:pt x="397" y="39"/>
                  <a:pt x="389" y="41"/>
                  <a:pt x="383" y="37"/>
                </a:cubicBezTo>
                <a:cubicBezTo>
                  <a:pt x="391" y="36"/>
                  <a:pt x="399" y="40"/>
                  <a:pt x="407" y="38"/>
                </a:cubicBezTo>
                <a:cubicBezTo>
                  <a:pt x="408" y="34"/>
                  <a:pt x="404" y="34"/>
                  <a:pt x="403" y="31"/>
                </a:cubicBezTo>
                <a:cubicBezTo>
                  <a:pt x="400" y="30"/>
                  <a:pt x="397" y="30"/>
                  <a:pt x="395" y="28"/>
                </a:cubicBezTo>
                <a:cubicBezTo>
                  <a:pt x="398" y="27"/>
                  <a:pt x="403" y="29"/>
                  <a:pt x="406" y="29"/>
                </a:cubicBezTo>
                <a:cubicBezTo>
                  <a:pt x="406" y="29"/>
                  <a:pt x="407" y="29"/>
                  <a:pt x="407" y="28"/>
                </a:cubicBezTo>
                <a:cubicBezTo>
                  <a:pt x="404" y="27"/>
                  <a:pt x="409" y="21"/>
                  <a:pt x="404" y="22"/>
                </a:cubicBezTo>
                <a:cubicBezTo>
                  <a:pt x="405" y="17"/>
                  <a:pt x="402" y="15"/>
                  <a:pt x="399" y="14"/>
                </a:cubicBezTo>
                <a:cubicBezTo>
                  <a:pt x="381" y="10"/>
                  <a:pt x="381" y="10"/>
                  <a:pt x="381" y="10"/>
                </a:cubicBezTo>
                <a:cubicBezTo>
                  <a:pt x="295" y="9"/>
                  <a:pt x="295" y="9"/>
                  <a:pt x="295" y="9"/>
                </a:cubicBezTo>
                <a:cubicBezTo>
                  <a:pt x="272" y="10"/>
                  <a:pt x="249" y="10"/>
                  <a:pt x="228" y="7"/>
                </a:cubicBezTo>
                <a:cubicBezTo>
                  <a:pt x="227" y="6"/>
                  <a:pt x="227" y="6"/>
                  <a:pt x="227" y="6"/>
                </a:cubicBezTo>
                <a:cubicBezTo>
                  <a:pt x="214" y="8"/>
                  <a:pt x="203" y="0"/>
                  <a:pt x="191" y="6"/>
                </a:cubicBezTo>
                <a:cubicBezTo>
                  <a:pt x="192" y="6"/>
                  <a:pt x="192" y="6"/>
                  <a:pt x="192" y="6"/>
                </a:cubicBezTo>
                <a:cubicBezTo>
                  <a:pt x="191" y="7"/>
                  <a:pt x="191" y="7"/>
                  <a:pt x="191" y="7"/>
                </a:cubicBezTo>
                <a:cubicBezTo>
                  <a:pt x="179" y="6"/>
                  <a:pt x="167" y="4"/>
                  <a:pt x="154" y="5"/>
                </a:cubicBezTo>
                <a:cubicBezTo>
                  <a:pt x="146" y="5"/>
                  <a:pt x="137" y="7"/>
                  <a:pt x="128" y="6"/>
                </a:cubicBezTo>
                <a:cubicBezTo>
                  <a:pt x="125" y="4"/>
                  <a:pt x="120" y="3"/>
                  <a:pt x="116" y="3"/>
                </a:cubicBezTo>
                <a:cubicBezTo>
                  <a:pt x="111" y="2"/>
                  <a:pt x="106" y="2"/>
                  <a:pt x="101" y="4"/>
                </a:cubicBezTo>
                <a:cubicBezTo>
                  <a:pt x="104" y="6"/>
                  <a:pt x="104" y="6"/>
                  <a:pt x="104" y="6"/>
                </a:cubicBezTo>
                <a:cubicBezTo>
                  <a:pt x="97" y="9"/>
                  <a:pt x="93" y="0"/>
                  <a:pt x="86" y="4"/>
                </a:cubicBezTo>
                <a:cubicBezTo>
                  <a:pt x="84" y="5"/>
                  <a:pt x="84" y="5"/>
                  <a:pt x="84" y="5"/>
                </a:cubicBezTo>
                <a:cubicBezTo>
                  <a:pt x="88" y="8"/>
                  <a:pt x="94" y="6"/>
                  <a:pt x="98" y="8"/>
                </a:cubicBezTo>
                <a:cubicBezTo>
                  <a:pt x="74" y="7"/>
                  <a:pt x="49" y="10"/>
                  <a:pt x="25" y="13"/>
                </a:cubicBezTo>
                <a:cubicBezTo>
                  <a:pt x="17" y="13"/>
                  <a:pt x="7" y="14"/>
                  <a:pt x="2" y="22"/>
                </a:cubicBezTo>
                <a:cubicBezTo>
                  <a:pt x="4" y="23"/>
                  <a:pt x="6" y="20"/>
                  <a:pt x="8" y="23"/>
                </a:cubicBezTo>
                <a:cubicBezTo>
                  <a:pt x="7" y="27"/>
                  <a:pt x="2" y="25"/>
                  <a:pt x="3" y="29"/>
                </a:cubicBezTo>
                <a:cubicBezTo>
                  <a:pt x="0" y="30"/>
                  <a:pt x="0" y="30"/>
                  <a:pt x="0" y="30"/>
                </a:cubicBezTo>
                <a:cubicBezTo>
                  <a:pt x="2" y="34"/>
                  <a:pt x="7" y="30"/>
                  <a:pt x="9" y="34"/>
                </a:cubicBezTo>
                <a:cubicBezTo>
                  <a:pt x="7" y="36"/>
                  <a:pt x="4" y="34"/>
                  <a:pt x="1" y="36"/>
                </a:cubicBezTo>
                <a:close/>
                <a:moveTo>
                  <a:pt x="372" y="36"/>
                </a:moveTo>
                <a:cubicBezTo>
                  <a:pt x="372" y="35"/>
                  <a:pt x="372" y="35"/>
                  <a:pt x="372" y="35"/>
                </a:cubicBezTo>
                <a:cubicBezTo>
                  <a:pt x="374" y="36"/>
                  <a:pt x="376" y="36"/>
                  <a:pt x="379" y="36"/>
                </a:cubicBezTo>
                <a:cubicBezTo>
                  <a:pt x="380" y="38"/>
                  <a:pt x="382" y="38"/>
                  <a:pt x="383" y="38"/>
                </a:cubicBezTo>
                <a:cubicBezTo>
                  <a:pt x="379" y="38"/>
                  <a:pt x="375" y="38"/>
                  <a:pt x="372" y="36"/>
                </a:cubicBezTo>
                <a:close/>
                <a:moveTo>
                  <a:pt x="360" y="14"/>
                </a:moveTo>
                <a:cubicBezTo>
                  <a:pt x="373" y="14"/>
                  <a:pt x="373" y="14"/>
                  <a:pt x="373" y="14"/>
                </a:cubicBezTo>
                <a:cubicBezTo>
                  <a:pt x="383" y="15"/>
                  <a:pt x="383" y="15"/>
                  <a:pt x="383" y="15"/>
                </a:cubicBezTo>
                <a:lnTo>
                  <a:pt x="360" y="14"/>
                </a:lnTo>
                <a:close/>
                <a:moveTo>
                  <a:pt x="315" y="47"/>
                </a:moveTo>
                <a:cubicBezTo>
                  <a:pt x="336" y="47"/>
                  <a:pt x="336" y="47"/>
                  <a:pt x="336" y="47"/>
                </a:cubicBezTo>
                <a:cubicBezTo>
                  <a:pt x="343" y="46"/>
                  <a:pt x="350" y="46"/>
                  <a:pt x="358" y="46"/>
                </a:cubicBezTo>
                <a:cubicBezTo>
                  <a:pt x="336" y="47"/>
                  <a:pt x="336" y="47"/>
                  <a:pt x="336" y="47"/>
                </a:cubicBezTo>
                <a:cubicBezTo>
                  <a:pt x="329" y="47"/>
                  <a:pt x="322" y="47"/>
                  <a:pt x="315" y="47"/>
                </a:cubicBezTo>
                <a:close/>
                <a:moveTo>
                  <a:pt x="107" y="7"/>
                </a:moveTo>
                <a:cubicBezTo>
                  <a:pt x="108" y="6"/>
                  <a:pt x="109" y="7"/>
                  <a:pt x="110" y="8"/>
                </a:cubicBezTo>
                <a:cubicBezTo>
                  <a:pt x="107" y="8"/>
                  <a:pt x="107" y="8"/>
                  <a:pt x="107" y="8"/>
                </a:cubicBezTo>
                <a:lnTo>
                  <a:pt x="107" y="7"/>
                </a:lnTo>
                <a:close/>
              </a:path>
            </a:pathLst>
          </a:custGeom>
          <a:solidFill>
            <a:schemeClr val="accent1"/>
          </a:solidFill>
          <a:ln w="9525">
            <a:noFill/>
            <a:round/>
          </a:ln>
        </p:spPr>
        <p:txBody>
          <a:bodyPr vert="horz" wrap="square" lIns="91440" tIns="45720" rIns="91440" bIns="45720" numCol="1" anchor="ctr"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Bef>
                <a:spcPct val="50000"/>
              </a:spcBef>
            </a:pPr>
            <a:r>
              <a:rPr lang="zh-CN" altLang="en-US" sz="2000" b="1" dirty="0">
                <a:solidFill>
                  <a:schemeClr val="bg1"/>
                </a:solidFill>
                <a:latin typeface="腾祥嘉丽准粗圆简" panose="01010104010101010101" pitchFamily="2" charset="-122"/>
                <a:ea typeface="腾祥嘉丽准粗圆简" panose="01010104010101010101" pitchFamily="2" charset="-122"/>
              </a:rPr>
              <a:t>第</a:t>
            </a:r>
            <a:r>
              <a:rPr lang="en-US" altLang="zh-CN" sz="2000" b="1" dirty="0">
                <a:solidFill>
                  <a:schemeClr val="bg1"/>
                </a:solidFill>
                <a:latin typeface="腾祥嘉丽准粗圆简" panose="01010104010101010101" pitchFamily="2" charset="-122"/>
                <a:ea typeface="腾祥嘉丽准粗圆简" panose="01010104010101010101" pitchFamily="2" charset="-122"/>
              </a:rPr>
              <a:t>5</a:t>
            </a:r>
            <a:r>
              <a:rPr lang="zh-CN" altLang="en-US" sz="2000" b="1" dirty="0">
                <a:solidFill>
                  <a:schemeClr val="bg1"/>
                </a:solidFill>
                <a:latin typeface="腾祥嘉丽准粗圆简" panose="01010104010101010101" pitchFamily="2" charset="-122"/>
                <a:ea typeface="腾祥嘉丽准粗圆简" panose="01010104010101010101" pitchFamily="2" charset="-122"/>
              </a:rPr>
              <a:t>单元 从国共合作到国共对立</a:t>
            </a:r>
            <a:r>
              <a:rPr lang="en-US" altLang="zh-CN" sz="2000" b="1" dirty="0">
                <a:solidFill>
                  <a:schemeClr val="bg1"/>
                </a:solidFill>
                <a:latin typeface="腾祥嘉丽准粗圆简" panose="01010104010101010101" pitchFamily="2" charset="-122"/>
                <a:ea typeface="腾祥嘉丽准粗圆简" panose="01010104010101010101" pitchFamily="2" charset="-122"/>
              </a:rPr>
              <a:t>——</a:t>
            </a:r>
            <a:r>
              <a:rPr lang="zh-CN" altLang="en-US" sz="2000" b="1" dirty="0">
                <a:solidFill>
                  <a:schemeClr val="accent4"/>
                </a:solidFill>
                <a:latin typeface="腾祥嘉丽准粗圆简" panose="01010104010101010101" pitchFamily="2" charset="-122"/>
                <a:ea typeface="腾祥嘉丽准粗圆简" panose="01010104010101010101" pitchFamily="2" charset="-122"/>
              </a:rPr>
              <a:t>知识重难点</a:t>
            </a:r>
            <a:endParaRPr lang="zh-CN" altLang="en-US" sz="2000" b="1" dirty="0">
              <a:solidFill>
                <a:schemeClr val="accent4"/>
              </a:solidFill>
              <a:latin typeface="腾祥嘉丽准粗圆简" panose="01010104010101010101" pitchFamily="2" charset="-122"/>
              <a:ea typeface="腾祥嘉丽准粗圆简" panose="01010104010101010101" pitchFamily="2" charset="-122"/>
            </a:endParaRPr>
          </a:p>
        </p:txBody>
      </p:sp>
      <p:sp>
        <p:nvSpPr>
          <p:cNvPr id="3" name="Freeform 528"/>
          <p:cNvSpPr>
            <a:spLocks noEditPoints="1"/>
          </p:cNvSpPr>
          <p:nvPr/>
        </p:nvSpPr>
        <p:spPr bwMode="auto">
          <a:xfrm>
            <a:off x="0" y="497924"/>
            <a:ext cx="6498771" cy="523316"/>
          </a:xfrm>
          <a:custGeom>
            <a:avLst/>
            <a:gdLst>
              <a:gd name="T0" fmla="*/ 7 w 409"/>
              <a:gd name="T1" fmla="*/ 40 h 138"/>
              <a:gd name="T2" fmla="*/ 5 w 409"/>
              <a:gd name="T3" fmla="*/ 47 h 138"/>
              <a:gd name="T4" fmla="*/ 5 w 409"/>
              <a:gd name="T5" fmla="*/ 51 h 138"/>
              <a:gd name="T6" fmla="*/ 6 w 409"/>
              <a:gd name="T7" fmla="*/ 56 h 138"/>
              <a:gd name="T8" fmla="*/ 3 w 409"/>
              <a:gd name="T9" fmla="*/ 60 h 138"/>
              <a:gd name="T10" fmla="*/ 4 w 409"/>
              <a:gd name="T11" fmla="*/ 67 h 138"/>
              <a:gd name="T12" fmla="*/ 5 w 409"/>
              <a:gd name="T13" fmla="*/ 70 h 138"/>
              <a:gd name="T14" fmla="*/ 11 w 409"/>
              <a:gd name="T15" fmla="*/ 76 h 138"/>
              <a:gd name="T16" fmla="*/ 6 w 409"/>
              <a:gd name="T17" fmla="*/ 80 h 138"/>
              <a:gd name="T18" fmla="*/ 9 w 409"/>
              <a:gd name="T19" fmla="*/ 85 h 138"/>
              <a:gd name="T20" fmla="*/ 5 w 409"/>
              <a:gd name="T21" fmla="*/ 92 h 138"/>
              <a:gd name="T22" fmla="*/ 7 w 409"/>
              <a:gd name="T23" fmla="*/ 97 h 138"/>
              <a:gd name="T24" fmla="*/ 4 w 409"/>
              <a:gd name="T25" fmla="*/ 103 h 138"/>
              <a:gd name="T26" fmla="*/ 7 w 409"/>
              <a:gd name="T27" fmla="*/ 108 h 138"/>
              <a:gd name="T28" fmla="*/ 5 w 409"/>
              <a:gd name="T29" fmla="*/ 114 h 138"/>
              <a:gd name="T30" fmla="*/ 6 w 409"/>
              <a:gd name="T31" fmla="*/ 124 h 138"/>
              <a:gd name="T32" fmla="*/ 163 w 409"/>
              <a:gd name="T33" fmla="*/ 135 h 138"/>
              <a:gd name="T34" fmla="*/ 335 w 409"/>
              <a:gd name="T35" fmla="*/ 138 h 138"/>
              <a:gd name="T36" fmla="*/ 131 w 409"/>
              <a:gd name="T37" fmla="*/ 134 h 138"/>
              <a:gd name="T38" fmla="*/ 176 w 409"/>
              <a:gd name="T39" fmla="*/ 132 h 138"/>
              <a:gd name="T40" fmla="*/ 236 w 409"/>
              <a:gd name="T41" fmla="*/ 132 h 138"/>
              <a:gd name="T42" fmla="*/ 399 w 409"/>
              <a:gd name="T43" fmla="*/ 130 h 138"/>
              <a:gd name="T44" fmla="*/ 393 w 409"/>
              <a:gd name="T45" fmla="*/ 123 h 138"/>
              <a:gd name="T46" fmla="*/ 392 w 409"/>
              <a:gd name="T47" fmla="*/ 116 h 138"/>
              <a:gd name="T48" fmla="*/ 387 w 409"/>
              <a:gd name="T49" fmla="*/ 111 h 138"/>
              <a:gd name="T50" fmla="*/ 402 w 409"/>
              <a:gd name="T51" fmla="*/ 107 h 138"/>
              <a:gd name="T52" fmla="*/ 400 w 409"/>
              <a:gd name="T53" fmla="*/ 98 h 138"/>
              <a:gd name="T54" fmla="*/ 400 w 409"/>
              <a:gd name="T55" fmla="*/ 88 h 138"/>
              <a:gd name="T56" fmla="*/ 393 w 409"/>
              <a:gd name="T57" fmla="*/ 80 h 138"/>
              <a:gd name="T58" fmla="*/ 401 w 409"/>
              <a:gd name="T59" fmla="*/ 73 h 138"/>
              <a:gd name="T60" fmla="*/ 400 w 409"/>
              <a:gd name="T61" fmla="*/ 52 h 138"/>
              <a:gd name="T62" fmla="*/ 397 w 409"/>
              <a:gd name="T63" fmla="*/ 47 h 138"/>
              <a:gd name="T64" fmla="*/ 407 w 409"/>
              <a:gd name="T65" fmla="*/ 38 h 138"/>
              <a:gd name="T66" fmla="*/ 406 w 409"/>
              <a:gd name="T67" fmla="*/ 29 h 138"/>
              <a:gd name="T68" fmla="*/ 399 w 409"/>
              <a:gd name="T69" fmla="*/ 14 h 138"/>
              <a:gd name="T70" fmla="*/ 228 w 409"/>
              <a:gd name="T71" fmla="*/ 7 h 138"/>
              <a:gd name="T72" fmla="*/ 192 w 409"/>
              <a:gd name="T73" fmla="*/ 6 h 138"/>
              <a:gd name="T74" fmla="*/ 128 w 409"/>
              <a:gd name="T75" fmla="*/ 6 h 138"/>
              <a:gd name="T76" fmla="*/ 104 w 409"/>
              <a:gd name="T77" fmla="*/ 6 h 138"/>
              <a:gd name="T78" fmla="*/ 98 w 409"/>
              <a:gd name="T79" fmla="*/ 8 h 138"/>
              <a:gd name="T80" fmla="*/ 8 w 409"/>
              <a:gd name="T81" fmla="*/ 23 h 138"/>
              <a:gd name="T82" fmla="*/ 9 w 409"/>
              <a:gd name="T83" fmla="*/ 34 h 138"/>
              <a:gd name="T84" fmla="*/ 372 w 409"/>
              <a:gd name="T85" fmla="*/ 35 h 138"/>
              <a:gd name="T86" fmla="*/ 372 w 409"/>
              <a:gd name="T87" fmla="*/ 36 h 138"/>
              <a:gd name="T88" fmla="*/ 383 w 409"/>
              <a:gd name="T89" fmla="*/ 15 h 138"/>
              <a:gd name="T90" fmla="*/ 336 w 409"/>
              <a:gd name="T91" fmla="*/ 47 h 138"/>
              <a:gd name="T92" fmla="*/ 315 w 409"/>
              <a:gd name="T93" fmla="*/ 47 h 138"/>
              <a:gd name="T94" fmla="*/ 107 w 409"/>
              <a:gd name="T95" fmla="*/ 8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09" h="138">
                <a:moveTo>
                  <a:pt x="1" y="36"/>
                </a:moveTo>
                <a:cubicBezTo>
                  <a:pt x="3" y="36"/>
                  <a:pt x="6" y="37"/>
                  <a:pt x="7" y="39"/>
                </a:cubicBezTo>
                <a:cubicBezTo>
                  <a:pt x="7" y="40"/>
                  <a:pt x="7" y="40"/>
                  <a:pt x="7" y="40"/>
                </a:cubicBezTo>
                <a:cubicBezTo>
                  <a:pt x="7" y="41"/>
                  <a:pt x="8" y="41"/>
                  <a:pt x="8" y="42"/>
                </a:cubicBezTo>
                <a:cubicBezTo>
                  <a:pt x="7" y="44"/>
                  <a:pt x="4" y="43"/>
                  <a:pt x="2" y="44"/>
                </a:cubicBezTo>
                <a:cubicBezTo>
                  <a:pt x="2" y="47"/>
                  <a:pt x="6" y="44"/>
                  <a:pt x="5" y="47"/>
                </a:cubicBezTo>
                <a:cubicBezTo>
                  <a:pt x="3" y="47"/>
                  <a:pt x="3" y="47"/>
                  <a:pt x="3" y="47"/>
                </a:cubicBezTo>
                <a:cubicBezTo>
                  <a:pt x="4" y="49"/>
                  <a:pt x="8" y="48"/>
                  <a:pt x="9" y="51"/>
                </a:cubicBezTo>
                <a:cubicBezTo>
                  <a:pt x="8" y="52"/>
                  <a:pt x="7" y="51"/>
                  <a:pt x="5" y="51"/>
                </a:cubicBezTo>
                <a:cubicBezTo>
                  <a:pt x="7" y="53"/>
                  <a:pt x="7" y="53"/>
                  <a:pt x="7" y="53"/>
                </a:cubicBezTo>
                <a:cubicBezTo>
                  <a:pt x="6" y="54"/>
                  <a:pt x="6" y="55"/>
                  <a:pt x="5" y="54"/>
                </a:cubicBezTo>
                <a:cubicBezTo>
                  <a:pt x="6" y="56"/>
                  <a:pt x="6" y="56"/>
                  <a:pt x="6" y="56"/>
                </a:cubicBezTo>
                <a:cubicBezTo>
                  <a:pt x="3" y="57"/>
                  <a:pt x="3" y="57"/>
                  <a:pt x="3" y="57"/>
                </a:cubicBezTo>
                <a:cubicBezTo>
                  <a:pt x="5" y="59"/>
                  <a:pt x="5" y="59"/>
                  <a:pt x="5" y="59"/>
                </a:cubicBezTo>
                <a:cubicBezTo>
                  <a:pt x="3" y="60"/>
                  <a:pt x="3" y="60"/>
                  <a:pt x="3" y="60"/>
                </a:cubicBezTo>
                <a:cubicBezTo>
                  <a:pt x="6" y="61"/>
                  <a:pt x="9" y="62"/>
                  <a:pt x="11" y="64"/>
                </a:cubicBezTo>
                <a:cubicBezTo>
                  <a:pt x="4" y="65"/>
                  <a:pt x="4" y="65"/>
                  <a:pt x="4" y="65"/>
                </a:cubicBezTo>
                <a:cubicBezTo>
                  <a:pt x="4" y="66"/>
                  <a:pt x="4" y="67"/>
                  <a:pt x="4" y="67"/>
                </a:cubicBezTo>
                <a:cubicBezTo>
                  <a:pt x="3" y="67"/>
                  <a:pt x="3" y="67"/>
                  <a:pt x="3" y="67"/>
                </a:cubicBezTo>
                <a:cubicBezTo>
                  <a:pt x="4" y="68"/>
                  <a:pt x="7" y="68"/>
                  <a:pt x="9" y="69"/>
                </a:cubicBezTo>
                <a:cubicBezTo>
                  <a:pt x="7" y="70"/>
                  <a:pt x="5" y="69"/>
                  <a:pt x="5" y="70"/>
                </a:cubicBezTo>
                <a:cubicBezTo>
                  <a:pt x="6" y="72"/>
                  <a:pt x="8" y="70"/>
                  <a:pt x="8" y="72"/>
                </a:cubicBezTo>
                <a:cubicBezTo>
                  <a:pt x="6" y="73"/>
                  <a:pt x="5" y="71"/>
                  <a:pt x="4" y="73"/>
                </a:cubicBezTo>
                <a:cubicBezTo>
                  <a:pt x="11" y="76"/>
                  <a:pt x="11" y="76"/>
                  <a:pt x="11" y="76"/>
                </a:cubicBezTo>
                <a:cubicBezTo>
                  <a:pt x="10" y="78"/>
                  <a:pt x="9" y="77"/>
                  <a:pt x="7" y="77"/>
                </a:cubicBezTo>
                <a:cubicBezTo>
                  <a:pt x="7" y="77"/>
                  <a:pt x="7" y="77"/>
                  <a:pt x="7" y="77"/>
                </a:cubicBezTo>
                <a:cubicBezTo>
                  <a:pt x="6" y="78"/>
                  <a:pt x="7" y="79"/>
                  <a:pt x="6" y="80"/>
                </a:cubicBezTo>
                <a:cubicBezTo>
                  <a:pt x="7" y="81"/>
                  <a:pt x="7" y="81"/>
                  <a:pt x="7" y="81"/>
                </a:cubicBezTo>
                <a:cubicBezTo>
                  <a:pt x="6" y="82"/>
                  <a:pt x="3" y="80"/>
                  <a:pt x="4" y="83"/>
                </a:cubicBezTo>
                <a:cubicBezTo>
                  <a:pt x="5" y="84"/>
                  <a:pt x="7" y="84"/>
                  <a:pt x="9" y="85"/>
                </a:cubicBezTo>
                <a:cubicBezTo>
                  <a:pt x="7" y="85"/>
                  <a:pt x="7" y="89"/>
                  <a:pt x="4" y="88"/>
                </a:cubicBezTo>
                <a:cubicBezTo>
                  <a:pt x="5" y="90"/>
                  <a:pt x="7" y="89"/>
                  <a:pt x="8" y="91"/>
                </a:cubicBezTo>
                <a:cubicBezTo>
                  <a:pt x="7" y="91"/>
                  <a:pt x="6" y="92"/>
                  <a:pt x="5" y="92"/>
                </a:cubicBezTo>
                <a:cubicBezTo>
                  <a:pt x="6" y="93"/>
                  <a:pt x="6" y="93"/>
                  <a:pt x="6" y="93"/>
                </a:cubicBezTo>
                <a:cubicBezTo>
                  <a:pt x="5" y="93"/>
                  <a:pt x="5" y="94"/>
                  <a:pt x="5" y="94"/>
                </a:cubicBezTo>
                <a:cubicBezTo>
                  <a:pt x="5" y="96"/>
                  <a:pt x="7" y="94"/>
                  <a:pt x="7" y="97"/>
                </a:cubicBezTo>
                <a:cubicBezTo>
                  <a:pt x="6" y="98"/>
                  <a:pt x="6" y="97"/>
                  <a:pt x="5" y="98"/>
                </a:cubicBezTo>
                <a:cubicBezTo>
                  <a:pt x="6" y="100"/>
                  <a:pt x="6" y="100"/>
                  <a:pt x="6" y="100"/>
                </a:cubicBezTo>
                <a:cubicBezTo>
                  <a:pt x="5" y="100"/>
                  <a:pt x="4" y="101"/>
                  <a:pt x="4" y="103"/>
                </a:cubicBezTo>
                <a:cubicBezTo>
                  <a:pt x="5" y="104"/>
                  <a:pt x="6" y="104"/>
                  <a:pt x="7" y="106"/>
                </a:cubicBezTo>
                <a:cubicBezTo>
                  <a:pt x="6" y="107"/>
                  <a:pt x="5" y="106"/>
                  <a:pt x="5" y="106"/>
                </a:cubicBezTo>
                <a:cubicBezTo>
                  <a:pt x="7" y="108"/>
                  <a:pt x="7" y="108"/>
                  <a:pt x="7" y="108"/>
                </a:cubicBezTo>
                <a:cubicBezTo>
                  <a:pt x="6" y="110"/>
                  <a:pt x="4" y="109"/>
                  <a:pt x="3" y="110"/>
                </a:cubicBezTo>
                <a:cubicBezTo>
                  <a:pt x="4" y="112"/>
                  <a:pt x="7" y="110"/>
                  <a:pt x="8" y="113"/>
                </a:cubicBezTo>
                <a:cubicBezTo>
                  <a:pt x="7" y="115"/>
                  <a:pt x="6" y="114"/>
                  <a:pt x="5" y="114"/>
                </a:cubicBezTo>
                <a:cubicBezTo>
                  <a:pt x="7" y="115"/>
                  <a:pt x="6" y="118"/>
                  <a:pt x="5" y="119"/>
                </a:cubicBezTo>
                <a:cubicBezTo>
                  <a:pt x="5" y="119"/>
                  <a:pt x="6" y="119"/>
                  <a:pt x="7" y="120"/>
                </a:cubicBezTo>
                <a:cubicBezTo>
                  <a:pt x="6" y="121"/>
                  <a:pt x="7" y="123"/>
                  <a:pt x="6" y="124"/>
                </a:cubicBezTo>
                <a:cubicBezTo>
                  <a:pt x="10" y="131"/>
                  <a:pt x="17" y="129"/>
                  <a:pt x="22" y="132"/>
                </a:cubicBezTo>
                <a:cubicBezTo>
                  <a:pt x="69" y="134"/>
                  <a:pt x="69" y="134"/>
                  <a:pt x="69" y="134"/>
                </a:cubicBezTo>
                <a:cubicBezTo>
                  <a:pt x="163" y="135"/>
                  <a:pt x="163" y="135"/>
                  <a:pt x="163" y="135"/>
                </a:cubicBezTo>
                <a:cubicBezTo>
                  <a:pt x="245" y="137"/>
                  <a:pt x="245" y="137"/>
                  <a:pt x="245" y="137"/>
                </a:cubicBezTo>
                <a:cubicBezTo>
                  <a:pt x="269" y="138"/>
                  <a:pt x="269" y="138"/>
                  <a:pt x="269" y="138"/>
                </a:cubicBezTo>
                <a:cubicBezTo>
                  <a:pt x="335" y="138"/>
                  <a:pt x="335" y="138"/>
                  <a:pt x="335" y="138"/>
                </a:cubicBezTo>
                <a:cubicBezTo>
                  <a:pt x="345" y="137"/>
                  <a:pt x="355" y="137"/>
                  <a:pt x="365" y="135"/>
                </a:cubicBezTo>
                <a:cubicBezTo>
                  <a:pt x="319" y="137"/>
                  <a:pt x="276" y="137"/>
                  <a:pt x="230" y="136"/>
                </a:cubicBezTo>
                <a:cubicBezTo>
                  <a:pt x="131" y="134"/>
                  <a:pt x="131" y="134"/>
                  <a:pt x="131" y="134"/>
                </a:cubicBezTo>
                <a:cubicBezTo>
                  <a:pt x="122" y="135"/>
                  <a:pt x="112" y="135"/>
                  <a:pt x="103" y="133"/>
                </a:cubicBezTo>
                <a:cubicBezTo>
                  <a:pt x="168" y="133"/>
                  <a:pt x="168" y="133"/>
                  <a:pt x="168" y="133"/>
                </a:cubicBezTo>
                <a:cubicBezTo>
                  <a:pt x="170" y="132"/>
                  <a:pt x="174" y="134"/>
                  <a:pt x="176" y="132"/>
                </a:cubicBezTo>
                <a:cubicBezTo>
                  <a:pt x="209" y="132"/>
                  <a:pt x="209" y="132"/>
                  <a:pt x="209" y="132"/>
                </a:cubicBezTo>
                <a:cubicBezTo>
                  <a:pt x="210" y="133"/>
                  <a:pt x="210" y="133"/>
                  <a:pt x="210" y="133"/>
                </a:cubicBezTo>
                <a:cubicBezTo>
                  <a:pt x="218" y="133"/>
                  <a:pt x="228" y="134"/>
                  <a:pt x="236" y="132"/>
                </a:cubicBezTo>
                <a:cubicBezTo>
                  <a:pt x="301" y="133"/>
                  <a:pt x="301" y="133"/>
                  <a:pt x="301" y="133"/>
                </a:cubicBezTo>
                <a:cubicBezTo>
                  <a:pt x="322" y="130"/>
                  <a:pt x="344" y="136"/>
                  <a:pt x="367" y="133"/>
                </a:cubicBezTo>
                <a:cubicBezTo>
                  <a:pt x="378" y="131"/>
                  <a:pt x="389" y="131"/>
                  <a:pt x="399" y="130"/>
                </a:cubicBezTo>
                <a:cubicBezTo>
                  <a:pt x="400" y="128"/>
                  <a:pt x="402" y="129"/>
                  <a:pt x="403" y="128"/>
                </a:cubicBezTo>
                <a:cubicBezTo>
                  <a:pt x="394" y="127"/>
                  <a:pt x="386" y="124"/>
                  <a:pt x="377" y="124"/>
                </a:cubicBezTo>
                <a:cubicBezTo>
                  <a:pt x="383" y="123"/>
                  <a:pt x="388" y="121"/>
                  <a:pt x="393" y="123"/>
                </a:cubicBezTo>
                <a:cubicBezTo>
                  <a:pt x="396" y="121"/>
                  <a:pt x="400" y="121"/>
                  <a:pt x="403" y="121"/>
                </a:cubicBezTo>
                <a:cubicBezTo>
                  <a:pt x="403" y="121"/>
                  <a:pt x="403" y="120"/>
                  <a:pt x="403" y="120"/>
                </a:cubicBezTo>
                <a:cubicBezTo>
                  <a:pt x="400" y="119"/>
                  <a:pt x="395" y="118"/>
                  <a:pt x="392" y="116"/>
                </a:cubicBezTo>
                <a:cubicBezTo>
                  <a:pt x="395" y="114"/>
                  <a:pt x="398" y="117"/>
                  <a:pt x="402" y="116"/>
                </a:cubicBezTo>
                <a:cubicBezTo>
                  <a:pt x="398" y="114"/>
                  <a:pt x="393" y="114"/>
                  <a:pt x="388" y="113"/>
                </a:cubicBezTo>
                <a:cubicBezTo>
                  <a:pt x="387" y="111"/>
                  <a:pt x="387" y="111"/>
                  <a:pt x="387" y="111"/>
                </a:cubicBezTo>
                <a:cubicBezTo>
                  <a:pt x="388" y="109"/>
                  <a:pt x="390" y="112"/>
                  <a:pt x="392" y="111"/>
                </a:cubicBezTo>
                <a:cubicBezTo>
                  <a:pt x="390" y="109"/>
                  <a:pt x="385" y="111"/>
                  <a:pt x="382" y="109"/>
                </a:cubicBezTo>
                <a:cubicBezTo>
                  <a:pt x="389" y="107"/>
                  <a:pt x="396" y="111"/>
                  <a:pt x="402" y="107"/>
                </a:cubicBezTo>
                <a:cubicBezTo>
                  <a:pt x="401" y="106"/>
                  <a:pt x="401" y="106"/>
                  <a:pt x="401" y="106"/>
                </a:cubicBezTo>
                <a:cubicBezTo>
                  <a:pt x="403" y="106"/>
                  <a:pt x="401" y="104"/>
                  <a:pt x="401" y="102"/>
                </a:cubicBezTo>
                <a:cubicBezTo>
                  <a:pt x="399" y="101"/>
                  <a:pt x="403" y="98"/>
                  <a:pt x="400" y="98"/>
                </a:cubicBezTo>
                <a:cubicBezTo>
                  <a:pt x="401" y="97"/>
                  <a:pt x="402" y="97"/>
                  <a:pt x="401" y="95"/>
                </a:cubicBezTo>
                <a:cubicBezTo>
                  <a:pt x="398" y="94"/>
                  <a:pt x="396" y="91"/>
                  <a:pt x="393" y="89"/>
                </a:cubicBezTo>
                <a:cubicBezTo>
                  <a:pt x="400" y="88"/>
                  <a:pt x="400" y="88"/>
                  <a:pt x="400" y="88"/>
                </a:cubicBezTo>
                <a:cubicBezTo>
                  <a:pt x="399" y="86"/>
                  <a:pt x="395" y="87"/>
                  <a:pt x="393" y="85"/>
                </a:cubicBezTo>
                <a:cubicBezTo>
                  <a:pt x="394" y="82"/>
                  <a:pt x="398" y="84"/>
                  <a:pt x="400" y="84"/>
                </a:cubicBezTo>
                <a:cubicBezTo>
                  <a:pt x="398" y="81"/>
                  <a:pt x="395" y="83"/>
                  <a:pt x="393" y="80"/>
                </a:cubicBezTo>
                <a:cubicBezTo>
                  <a:pt x="396" y="79"/>
                  <a:pt x="401" y="81"/>
                  <a:pt x="403" y="78"/>
                </a:cubicBezTo>
                <a:cubicBezTo>
                  <a:pt x="399" y="75"/>
                  <a:pt x="399" y="75"/>
                  <a:pt x="399" y="75"/>
                </a:cubicBezTo>
                <a:cubicBezTo>
                  <a:pt x="401" y="73"/>
                  <a:pt x="401" y="73"/>
                  <a:pt x="401" y="73"/>
                </a:cubicBezTo>
                <a:cubicBezTo>
                  <a:pt x="399" y="72"/>
                  <a:pt x="397" y="71"/>
                  <a:pt x="397" y="69"/>
                </a:cubicBezTo>
                <a:cubicBezTo>
                  <a:pt x="399" y="68"/>
                  <a:pt x="401" y="68"/>
                  <a:pt x="403" y="67"/>
                </a:cubicBezTo>
                <a:cubicBezTo>
                  <a:pt x="401" y="63"/>
                  <a:pt x="405" y="55"/>
                  <a:pt x="400" y="52"/>
                </a:cubicBezTo>
                <a:cubicBezTo>
                  <a:pt x="400" y="51"/>
                  <a:pt x="399" y="50"/>
                  <a:pt x="400" y="49"/>
                </a:cubicBezTo>
                <a:cubicBezTo>
                  <a:pt x="401" y="49"/>
                  <a:pt x="401" y="49"/>
                  <a:pt x="401" y="49"/>
                </a:cubicBezTo>
                <a:cubicBezTo>
                  <a:pt x="397" y="47"/>
                  <a:pt x="397" y="47"/>
                  <a:pt x="397" y="47"/>
                </a:cubicBezTo>
                <a:cubicBezTo>
                  <a:pt x="397" y="43"/>
                  <a:pt x="400" y="45"/>
                  <a:pt x="402" y="44"/>
                </a:cubicBezTo>
                <a:cubicBezTo>
                  <a:pt x="397" y="39"/>
                  <a:pt x="389" y="41"/>
                  <a:pt x="383" y="37"/>
                </a:cubicBezTo>
                <a:cubicBezTo>
                  <a:pt x="391" y="36"/>
                  <a:pt x="399" y="40"/>
                  <a:pt x="407" y="38"/>
                </a:cubicBezTo>
                <a:cubicBezTo>
                  <a:pt x="408" y="34"/>
                  <a:pt x="404" y="34"/>
                  <a:pt x="403" y="31"/>
                </a:cubicBezTo>
                <a:cubicBezTo>
                  <a:pt x="400" y="30"/>
                  <a:pt x="397" y="30"/>
                  <a:pt x="395" y="28"/>
                </a:cubicBezTo>
                <a:cubicBezTo>
                  <a:pt x="398" y="27"/>
                  <a:pt x="403" y="29"/>
                  <a:pt x="406" y="29"/>
                </a:cubicBezTo>
                <a:cubicBezTo>
                  <a:pt x="406" y="29"/>
                  <a:pt x="407" y="29"/>
                  <a:pt x="407" y="28"/>
                </a:cubicBezTo>
                <a:cubicBezTo>
                  <a:pt x="404" y="27"/>
                  <a:pt x="409" y="21"/>
                  <a:pt x="404" y="22"/>
                </a:cubicBezTo>
                <a:cubicBezTo>
                  <a:pt x="405" y="17"/>
                  <a:pt x="402" y="15"/>
                  <a:pt x="399" y="14"/>
                </a:cubicBezTo>
                <a:cubicBezTo>
                  <a:pt x="381" y="10"/>
                  <a:pt x="381" y="10"/>
                  <a:pt x="381" y="10"/>
                </a:cubicBezTo>
                <a:cubicBezTo>
                  <a:pt x="295" y="9"/>
                  <a:pt x="295" y="9"/>
                  <a:pt x="295" y="9"/>
                </a:cubicBezTo>
                <a:cubicBezTo>
                  <a:pt x="272" y="10"/>
                  <a:pt x="249" y="10"/>
                  <a:pt x="228" y="7"/>
                </a:cubicBezTo>
                <a:cubicBezTo>
                  <a:pt x="227" y="6"/>
                  <a:pt x="227" y="6"/>
                  <a:pt x="227" y="6"/>
                </a:cubicBezTo>
                <a:cubicBezTo>
                  <a:pt x="214" y="8"/>
                  <a:pt x="203" y="0"/>
                  <a:pt x="191" y="6"/>
                </a:cubicBezTo>
                <a:cubicBezTo>
                  <a:pt x="192" y="6"/>
                  <a:pt x="192" y="6"/>
                  <a:pt x="192" y="6"/>
                </a:cubicBezTo>
                <a:cubicBezTo>
                  <a:pt x="191" y="7"/>
                  <a:pt x="191" y="7"/>
                  <a:pt x="191" y="7"/>
                </a:cubicBezTo>
                <a:cubicBezTo>
                  <a:pt x="179" y="6"/>
                  <a:pt x="167" y="4"/>
                  <a:pt x="154" y="5"/>
                </a:cubicBezTo>
                <a:cubicBezTo>
                  <a:pt x="146" y="5"/>
                  <a:pt x="137" y="7"/>
                  <a:pt x="128" y="6"/>
                </a:cubicBezTo>
                <a:cubicBezTo>
                  <a:pt x="125" y="4"/>
                  <a:pt x="120" y="3"/>
                  <a:pt x="116" y="3"/>
                </a:cubicBezTo>
                <a:cubicBezTo>
                  <a:pt x="111" y="2"/>
                  <a:pt x="106" y="2"/>
                  <a:pt x="101" y="4"/>
                </a:cubicBezTo>
                <a:cubicBezTo>
                  <a:pt x="104" y="6"/>
                  <a:pt x="104" y="6"/>
                  <a:pt x="104" y="6"/>
                </a:cubicBezTo>
                <a:cubicBezTo>
                  <a:pt x="97" y="9"/>
                  <a:pt x="93" y="0"/>
                  <a:pt x="86" y="4"/>
                </a:cubicBezTo>
                <a:cubicBezTo>
                  <a:pt x="84" y="5"/>
                  <a:pt x="84" y="5"/>
                  <a:pt x="84" y="5"/>
                </a:cubicBezTo>
                <a:cubicBezTo>
                  <a:pt x="88" y="8"/>
                  <a:pt x="94" y="6"/>
                  <a:pt x="98" y="8"/>
                </a:cubicBezTo>
                <a:cubicBezTo>
                  <a:pt x="74" y="7"/>
                  <a:pt x="49" y="10"/>
                  <a:pt x="25" y="13"/>
                </a:cubicBezTo>
                <a:cubicBezTo>
                  <a:pt x="17" y="13"/>
                  <a:pt x="7" y="14"/>
                  <a:pt x="2" y="22"/>
                </a:cubicBezTo>
                <a:cubicBezTo>
                  <a:pt x="4" y="23"/>
                  <a:pt x="6" y="20"/>
                  <a:pt x="8" y="23"/>
                </a:cubicBezTo>
                <a:cubicBezTo>
                  <a:pt x="7" y="27"/>
                  <a:pt x="2" y="25"/>
                  <a:pt x="3" y="29"/>
                </a:cubicBezTo>
                <a:cubicBezTo>
                  <a:pt x="0" y="30"/>
                  <a:pt x="0" y="30"/>
                  <a:pt x="0" y="30"/>
                </a:cubicBezTo>
                <a:cubicBezTo>
                  <a:pt x="2" y="34"/>
                  <a:pt x="7" y="30"/>
                  <a:pt x="9" y="34"/>
                </a:cubicBezTo>
                <a:cubicBezTo>
                  <a:pt x="7" y="36"/>
                  <a:pt x="4" y="34"/>
                  <a:pt x="1" y="36"/>
                </a:cubicBezTo>
                <a:close/>
                <a:moveTo>
                  <a:pt x="372" y="36"/>
                </a:moveTo>
                <a:cubicBezTo>
                  <a:pt x="372" y="35"/>
                  <a:pt x="372" y="35"/>
                  <a:pt x="372" y="35"/>
                </a:cubicBezTo>
                <a:cubicBezTo>
                  <a:pt x="374" y="36"/>
                  <a:pt x="376" y="36"/>
                  <a:pt x="379" y="36"/>
                </a:cubicBezTo>
                <a:cubicBezTo>
                  <a:pt x="380" y="38"/>
                  <a:pt x="382" y="38"/>
                  <a:pt x="383" y="38"/>
                </a:cubicBezTo>
                <a:cubicBezTo>
                  <a:pt x="379" y="38"/>
                  <a:pt x="375" y="38"/>
                  <a:pt x="372" y="36"/>
                </a:cubicBezTo>
                <a:close/>
                <a:moveTo>
                  <a:pt x="360" y="14"/>
                </a:moveTo>
                <a:cubicBezTo>
                  <a:pt x="373" y="14"/>
                  <a:pt x="373" y="14"/>
                  <a:pt x="373" y="14"/>
                </a:cubicBezTo>
                <a:cubicBezTo>
                  <a:pt x="383" y="15"/>
                  <a:pt x="383" y="15"/>
                  <a:pt x="383" y="15"/>
                </a:cubicBezTo>
                <a:lnTo>
                  <a:pt x="360" y="14"/>
                </a:lnTo>
                <a:close/>
                <a:moveTo>
                  <a:pt x="315" y="47"/>
                </a:moveTo>
                <a:cubicBezTo>
                  <a:pt x="336" y="47"/>
                  <a:pt x="336" y="47"/>
                  <a:pt x="336" y="47"/>
                </a:cubicBezTo>
                <a:cubicBezTo>
                  <a:pt x="343" y="46"/>
                  <a:pt x="350" y="46"/>
                  <a:pt x="358" y="46"/>
                </a:cubicBezTo>
                <a:cubicBezTo>
                  <a:pt x="336" y="47"/>
                  <a:pt x="336" y="47"/>
                  <a:pt x="336" y="47"/>
                </a:cubicBezTo>
                <a:cubicBezTo>
                  <a:pt x="329" y="47"/>
                  <a:pt x="322" y="47"/>
                  <a:pt x="315" y="47"/>
                </a:cubicBezTo>
                <a:close/>
                <a:moveTo>
                  <a:pt x="107" y="7"/>
                </a:moveTo>
                <a:cubicBezTo>
                  <a:pt x="108" y="6"/>
                  <a:pt x="109" y="7"/>
                  <a:pt x="110" y="8"/>
                </a:cubicBezTo>
                <a:cubicBezTo>
                  <a:pt x="107" y="8"/>
                  <a:pt x="107" y="8"/>
                  <a:pt x="107" y="8"/>
                </a:cubicBezTo>
                <a:lnTo>
                  <a:pt x="107" y="7"/>
                </a:lnTo>
                <a:close/>
              </a:path>
            </a:pathLst>
          </a:custGeom>
          <a:solidFill>
            <a:srgbClr val="C00000"/>
          </a:solidFill>
          <a:ln w="9525">
            <a:noFill/>
            <a:round/>
          </a:ln>
        </p:spPr>
        <p:txBody>
          <a:bodyPr vert="horz" wrap="square" lIns="91440" tIns="45720" rIns="91440" bIns="45720" numCol="1" anchor="ctr"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Bef>
                <a:spcPct val="50000"/>
              </a:spcBef>
            </a:pPr>
            <a:r>
              <a:rPr lang="zh-CN" altLang="en-US" sz="2400" b="1" dirty="0">
                <a:solidFill>
                  <a:schemeClr val="bg1"/>
                </a:solidFill>
                <a:latin typeface="腾祥嘉丽准粗圆简" panose="01010104010101010101" pitchFamily="2" charset="-122"/>
                <a:ea typeface="腾祥嘉丽准粗圆简" panose="01010104010101010101" pitchFamily="2" charset="-122"/>
              </a:rPr>
              <a:t>考点三：中国工农红军长征（</a:t>
            </a:r>
            <a:r>
              <a:rPr lang="en-US" altLang="zh-CN" sz="2400" b="1" dirty="0">
                <a:solidFill>
                  <a:schemeClr val="accent4"/>
                </a:solidFill>
                <a:latin typeface="腾祥嘉丽准粗圆简" panose="01010104010101010101" pitchFamily="2" charset="-122"/>
                <a:ea typeface="腾祥嘉丽准粗圆简" panose="01010104010101010101" pitchFamily="2" charset="-122"/>
              </a:rPr>
              <a:t>1934-1936</a:t>
            </a:r>
            <a:r>
              <a:rPr lang="zh-CN" altLang="en-US" sz="2400" b="1" dirty="0">
                <a:solidFill>
                  <a:schemeClr val="bg1"/>
                </a:solidFill>
                <a:latin typeface="腾祥嘉丽准粗圆简" panose="01010104010101010101" pitchFamily="2" charset="-122"/>
                <a:ea typeface="腾祥嘉丽准粗圆简" panose="01010104010101010101" pitchFamily="2" charset="-122"/>
              </a:rPr>
              <a:t>）</a:t>
            </a:r>
            <a:endParaRPr lang="zh-CN" altLang="en-US" sz="2400" b="1" dirty="0">
              <a:solidFill>
                <a:schemeClr val="bg1"/>
              </a:solidFill>
              <a:latin typeface="腾祥嘉丽准粗圆简" panose="01010104010101010101" pitchFamily="2" charset="-122"/>
              <a:ea typeface="腾祥嘉丽准粗圆简" panose="01010104010101010101" pitchFamily="2" charset="-122"/>
            </a:endParaRPr>
          </a:p>
        </p:txBody>
      </p:sp>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699749" y="465548"/>
            <a:ext cx="620518" cy="620518"/>
          </a:xfrm>
          <a:prstGeom prst="rect">
            <a:avLst/>
          </a:prstGeom>
        </p:spPr>
      </p:pic>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7340313" y="478039"/>
            <a:ext cx="620518" cy="620518"/>
          </a:xfrm>
          <a:prstGeom prst="rect">
            <a:avLst/>
          </a:prstGeom>
        </p:spPr>
      </p:pic>
      <p:sp>
        <p:nvSpPr>
          <p:cNvPr id="6" name="文本框 5"/>
          <p:cNvSpPr txBox="1"/>
          <p:nvPr/>
        </p:nvSpPr>
        <p:spPr>
          <a:xfrm>
            <a:off x="118291" y="992227"/>
            <a:ext cx="9972766" cy="2162708"/>
          </a:xfrm>
          <a:prstGeom prst="rect">
            <a:avLst/>
          </a:prstGeom>
          <a:noFill/>
        </p:spPr>
        <p:txBody>
          <a:bodyPr wrap="square">
            <a:spAutoFit/>
          </a:bodyPr>
          <a:lstStyle/>
          <a:p>
            <a:pPr>
              <a:lnSpc>
                <a:spcPct val="150000"/>
              </a:lnSpc>
            </a:pPr>
            <a:r>
              <a:rPr lang="zh-CN" altLang="en-US" sz="2400" dirty="0">
                <a:latin typeface="Aa语文老师的字 (非商业使用)" panose="02010600010101010101" pitchFamily="2" charset="-122"/>
                <a:ea typeface="Aa语文老师的字 (非商业使用)" panose="02010600010101010101" pitchFamily="2" charset="-122"/>
              </a:rPr>
              <a:t>（一）长征之</a:t>
            </a:r>
            <a:r>
              <a:rPr lang="zh-CN" altLang="en-US" sz="2400" dirty="0">
                <a:highlight>
                  <a:srgbClr val="FFFF00"/>
                </a:highlight>
                <a:latin typeface="Aa语文老师的字 (非商业使用)" panose="02010600010101010101" pitchFamily="2" charset="-122"/>
                <a:ea typeface="Aa语文老师的字 (非商业使用)" panose="02010600010101010101" pitchFamily="2" charset="-122"/>
              </a:rPr>
              <a:t>因</a:t>
            </a:r>
            <a:endParaRPr lang="en-US" altLang="zh-CN" sz="2400" dirty="0">
              <a:highlight>
                <a:srgbClr val="FFFF00"/>
              </a:highlight>
              <a:latin typeface="Aa语文老师的字 (非商业使用)" panose="02010600010101010101" pitchFamily="2" charset="-122"/>
              <a:ea typeface="Aa语文老师的字 (非商业使用)" panose="02010600010101010101" pitchFamily="2" charset="-122"/>
            </a:endParaRPr>
          </a:p>
          <a:p>
            <a:pPr>
              <a:lnSpc>
                <a:spcPct val="150000"/>
              </a:lnSpc>
            </a:pPr>
            <a:r>
              <a:rPr lang="zh-CN" altLang="en-US" sz="2000" dirty="0">
                <a:latin typeface="Aa语文老师的字 (非商业使用)" panose="02010600010101010101" pitchFamily="2" charset="-122"/>
                <a:ea typeface="Aa语文老师的字 (非商业使用)" panose="02010600010101010101" pitchFamily="2" charset="-122"/>
              </a:rPr>
              <a:t>博古、李德等人军事指挥上“左”的错误，导致红军第五次反“围剿”的失败。</a:t>
            </a:r>
            <a:endParaRPr lang="en-US" altLang="zh-CN" sz="2000" dirty="0">
              <a:latin typeface="Aa语文老师的字 (非商业使用)" panose="02010600010101010101" pitchFamily="2" charset="-122"/>
              <a:ea typeface="Aa语文老师的字 (非商业使用)" panose="02010600010101010101" pitchFamily="2" charset="-122"/>
            </a:endParaRPr>
          </a:p>
          <a:p>
            <a:pPr>
              <a:lnSpc>
                <a:spcPct val="150000"/>
              </a:lnSpc>
            </a:pPr>
            <a:r>
              <a:rPr lang="zh-CN" altLang="en-US" sz="2400" dirty="0">
                <a:solidFill>
                  <a:schemeClr val="tx1"/>
                </a:solidFill>
                <a:latin typeface="Aa语文老师的字 (非商业使用)" panose="02010600010101010101" pitchFamily="2" charset="-122"/>
                <a:ea typeface="Aa语文老师的字 (非商业使用)" panose="02010600010101010101" pitchFamily="2" charset="-122"/>
              </a:rPr>
              <a:t>（二）长征之</a:t>
            </a:r>
            <a:r>
              <a:rPr lang="zh-CN" altLang="en-US" sz="2400" dirty="0">
                <a:solidFill>
                  <a:schemeClr val="tx1"/>
                </a:solidFill>
                <a:highlight>
                  <a:srgbClr val="FFFF00"/>
                </a:highlight>
                <a:latin typeface="Aa语文老师的字 (非商业使用)" panose="02010600010101010101" pitchFamily="2" charset="-122"/>
                <a:ea typeface="Aa语文老师的字 (非商业使用)" panose="02010600010101010101" pitchFamily="2" charset="-122"/>
              </a:rPr>
              <a:t>路</a:t>
            </a:r>
            <a:endParaRPr lang="en-US" altLang="zh-CN" sz="2400" dirty="0">
              <a:solidFill>
                <a:schemeClr val="tx1"/>
              </a:solidFill>
              <a:highlight>
                <a:srgbClr val="FFFF00"/>
              </a:highlight>
              <a:latin typeface="Aa语文老师的字 (非商业使用)" panose="02010600010101010101" pitchFamily="2" charset="-122"/>
              <a:ea typeface="Aa语文老师的字 (非商业使用)" panose="02010600010101010101" pitchFamily="2" charset="-122"/>
            </a:endParaRPr>
          </a:p>
          <a:p>
            <a:pPr>
              <a:lnSpc>
                <a:spcPct val="150000"/>
              </a:lnSpc>
            </a:pPr>
            <a:endParaRPr lang="en-US" altLang="zh-CN" sz="2400" dirty="0">
              <a:solidFill>
                <a:schemeClr val="tx1"/>
              </a:solidFill>
              <a:latin typeface="Aa语文老师的字 (非商业使用)" panose="02010600010101010101" pitchFamily="2" charset="-122"/>
              <a:ea typeface="Aa语文老师的字 (非商业使用)" panose="02010600010101010101" pitchFamily="2" charset="-122"/>
            </a:endParaRPr>
          </a:p>
        </p:txBody>
      </p:sp>
      <p:sp>
        <p:nvSpPr>
          <p:cNvPr id="8" name="任意多边形 3"/>
          <p:cNvSpPr/>
          <p:nvPr/>
        </p:nvSpPr>
        <p:spPr>
          <a:xfrm>
            <a:off x="1858635" y="4171241"/>
            <a:ext cx="9013371" cy="1278871"/>
          </a:xfrm>
          <a:custGeom>
            <a:avLst/>
            <a:gdLst>
              <a:gd name="connsiteX0" fmla="*/ 0 w 9013371"/>
              <a:gd name="connsiteY0" fmla="*/ 694179 h 1278871"/>
              <a:gd name="connsiteX1" fmla="*/ 150725 w 9013371"/>
              <a:gd name="connsiteY1" fmla="*/ 603744 h 1278871"/>
              <a:gd name="connsiteX2" fmla="*/ 311499 w 9013371"/>
              <a:gd name="connsiteY2" fmla="*/ 493212 h 1278871"/>
              <a:gd name="connsiteX3" fmla="*/ 532562 w 9013371"/>
              <a:gd name="connsiteY3" fmla="*/ 372632 h 1278871"/>
              <a:gd name="connsiteX4" fmla="*/ 773723 w 9013371"/>
              <a:gd name="connsiteY4" fmla="*/ 272149 h 1278871"/>
              <a:gd name="connsiteX5" fmla="*/ 1014883 w 9013371"/>
              <a:gd name="connsiteY5" fmla="*/ 191762 h 1278871"/>
              <a:gd name="connsiteX6" fmla="*/ 1316334 w 9013371"/>
              <a:gd name="connsiteY6" fmla="*/ 111375 h 1278871"/>
              <a:gd name="connsiteX7" fmla="*/ 1517301 w 9013371"/>
              <a:gd name="connsiteY7" fmla="*/ 81230 h 1278871"/>
              <a:gd name="connsiteX8" fmla="*/ 1778558 w 9013371"/>
              <a:gd name="connsiteY8" fmla="*/ 51085 h 1278871"/>
              <a:gd name="connsiteX9" fmla="*/ 2039815 w 9013371"/>
              <a:gd name="connsiteY9" fmla="*/ 61133 h 1278871"/>
              <a:gd name="connsiteX10" fmla="*/ 2220686 w 9013371"/>
              <a:gd name="connsiteY10" fmla="*/ 71182 h 1278871"/>
              <a:gd name="connsiteX11" fmla="*/ 2522136 w 9013371"/>
              <a:gd name="connsiteY11" fmla="*/ 121423 h 1278871"/>
              <a:gd name="connsiteX12" fmla="*/ 2863780 w 9013371"/>
              <a:gd name="connsiteY12" fmla="*/ 242004 h 1278871"/>
              <a:gd name="connsiteX13" fmla="*/ 3195376 w 9013371"/>
              <a:gd name="connsiteY13" fmla="*/ 442971 h 1278871"/>
              <a:gd name="connsiteX14" fmla="*/ 3557116 w 9013371"/>
              <a:gd name="connsiteY14" fmla="*/ 764518 h 1278871"/>
              <a:gd name="connsiteX15" fmla="*/ 3768132 w 9013371"/>
              <a:gd name="connsiteY15" fmla="*/ 915243 h 1278871"/>
              <a:gd name="connsiteX16" fmla="*/ 4079631 w 9013371"/>
              <a:gd name="connsiteY16" fmla="*/ 1106162 h 1278871"/>
              <a:gd name="connsiteX17" fmla="*/ 4461468 w 9013371"/>
              <a:gd name="connsiteY17" fmla="*/ 1256887 h 1278871"/>
              <a:gd name="connsiteX18" fmla="*/ 4742822 w 9013371"/>
              <a:gd name="connsiteY18" fmla="*/ 1276984 h 1278871"/>
              <a:gd name="connsiteX19" fmla="*/ 5044272 w 9013371"/>
              <a:gd name="connsiteY19" fmla="*/ 1246839 h 1278871"/>
              <a:gd name="connsiteX20" fmla="*/ 5375868 w 9013371"/>
              <a:gd name="connsiteY20" fmla="*/ 1126259 h 1278871"/>
              <a:gd name="connsiteX21" fmla="*/ 5667270 w 9013371"/>
              <a:gd name="connsiteY21" fmla="*/ 895147 h 1278871"/>
              <a:gd name="connsiteX22" fmla="*/ 5918479 w 9013371"/>
              <a:gd name="connsiteY22" fmla="*/ 593696 h 1278871"/>
              <a:gd name="connsiteX23" fmla="*/ 6199833 w 9013371"/>
              <a:gd name="connsiteY23" fmla="*/ 362584 h 1278871"/>
              <a:gd name="connsiteX24" fmla="*/ 6571622 w 9013371"/>
              <a:gd name="connsiteY24" fmla="*/ 141520 h 1278871"/>
              <a:gd name="connsiteX25" fmla="*/ 6993653 w 9013371"/>
              <a:gd name="connsiteY25" fmla="*/ 10892 h 1278871"/>
              <a:gd name="connsiteX26" fmla="*/ 7114233 w 9013371"/>
              <a:gd name="connsiteY26" fmla="*/ 10892 h 1278871"/>
              <a:gd name="connsiteX27" fmla="*/ 7506119 w 9013371"/>
              <a:gd name="connsiteY27" fmla="*/ 41037 h 1278871"/>
              <a:gd name="connsiteX28" fmla="*/ 7857811 w 9013371"/>
              <a:gd name="connsiteY28" fmla="*/ 101327 h 1278871"/>
              <a:gd name="connsiteX29" fmla="*/ 8179358 w 9013371"/>
              <a:gd name="connsiteY29" fmla="*/ 201810 h 1278871"/>
              <a:gd name="connsiteX30" fmla="*/ 8541099 w 9013371"/>
              <a:gd name="connsiteY30" fmla="*/ 382681 h 1278871"/>
              <a:gd name="connsiteX31" fmla="*/ 8902839 w 9013371"/>
              <a:gd name="connsiteY31" fmla="*/ 623841 h 1278871"/>
              <a:gd name="connsiteX32" fmla="*/ 9013371 w 9013371"/>
              <a:gd name="connsiteY32" fmla="*/ 674083 h 1278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013371" h="1278871">
                <a:moveTo>
                  <a:pt x="0" y="694179"/>
                </a:moveTo>
                <a:cubicBezTo>
                  <a:pt x="49404" y="665708"/>
                  <a:pt x="98809" y="637238"/>
                  <a:pt x="150725" y="603744"/>
                </a:cubicBezTo>
                <a:cubicBezTo>
                  <a:pt x="202641" y="570250"/>
                  <a:pt x="247859" y="531731"/>
                  <a:pt x="311499" y="493212"/>
                </a:cubicBezTo>
                <a:cubicBezTo>
                  <a:pt x="375139" y="454693"/>
                  <a:pt x="455525" y="409476"/>
                  <a:pt x="532562" y="372632"/>
                </a:cubicBezTo>
                <a:cubicBezTo>
                  <a:pt x="609599" y="335788"/>
                  <a:pt x="693336" y="302294"/>
                  <a:pt x="773723" y="272149"/>
                </a:cubicBezTo>
                <a:cubicBezTo>
                  <a:pt x="854110" y="242004"/>
                  <a:pt x="924448" y="218558"/>
                  <a:pt x="1014883" y="191762"/>
                </a:cubicBezTo>
                <a:cubicBezTo>
                  <a:pt x="1105318" y="164966"/>
                  <a:pt x="1232598" y="129797"/>
                  <a:pt x="1316334" y="111375"/>
                </a:cubicBezTo>
                <a:cubicBezTo>
                  <a:pt x="1400070" y="92953"/>
                  <a:pt x="1440264" y="91278"/>
                  <a:pt x="1517301" y="81230"/>
                </a:cubicBezTo>
                <a:cubicBezTo>
                  <a:pt x="1594338" y="71182"/>
                  <a:pt x="1691472" y="54434"/>
                  <a:pt x="1778558" y="51085"/>
                </a:cubicBezTo>
                <a:lnTo>
                  <a:pt x="2039815" y="61133"/>
                </a:lnTo>
                <a:cubicBezTo>
                  <a:pt x="2113503" y="64482"/>
                  <a:pt x="2140299" y="61134"/>
                  <a:pt x="2220686" y="71182"/>
                </a:cubicBezTo>
                <a:cubicBezTo>
                  <a:pt x="2301073" y="81230"/>
                  <a:pt x="2414954" y="92953"/>
                  <a:pt x="2522136" y="121423"/>
                </a:cubicBezTo>
                <a:cubicBezTo>
                  <a:pt x="2629318" y="149893"/>
                  <a:pt x="2751573" y="188413"/>
                  <a:pt x="2863780" y="242004"/>
                </a:cubicBezTo>
                <a:cubicBezTo>
                  <a:pt x="2975987" y="295595"/>
                  <a:pt x="3079820" y="355885"/>
                  <a:pt x="3195376" y="442971"/>
                </a:cubicBezTo>
                <a:cubicBezTo>
                  <a:pt x="3310932" y="530057"/>
                  <a:pt x="3461657" y="685806"/>
                  <a:pt x="3557116" y="764518"/>
                </a:cubicBezTo>
                <a:cubicBezTo>
                  <a:pt x="3652575" y="843230"/>
                  <a:pt x="3681046" y="858302"/>
                  <a:pt x="3768132" y="915243"/>
                </a:cubicBezTo>
                <a:cubicBezTo>
                  <a:pt x="3855218" y="972184"/>
                  <a:pt x="3964075" y="1049221"/>
                  <a:pt x="4079631" y="1106162"/>
                </a:cubicBezTo>
                <a:cubicBezTo>
                  <a:pt x="4195187" y="1163103"/>
                  <a:pt x="4350936" y="1228417"/>
                  <a:pt x="4461468" y="1256887"/>
                </a:cubicBezTo>
                <a:cubicBezTo>
                  <a:pt x="4572000" y="1285357"/>
                  <a:pt x="4645688" y="1278659"/>
                  <a:pt x="4742822" y="1276984"/>
                </a:cubicBezTo>
                <a:cubicBezTo>
                  <a:pt x="4839956" y="1275309"/>
                  <a:pt x="4938764" y="1271960"/>
                  <a:pt x="5044272" y="1246839"/>
                </a:cubicBezTo>
                <a:cubicBezTo>
                  <a:pt x="5149780" y="1221718"/>
                  <a:pt x="5272035" y="1184874"/>
                  <a:pt x="5375868" y="1126259"/>
                </a:cubicBezTo>
                <a:cubicBezTo>
                  <a:pt x="5479701" y="1067644"/>
                  <a:pt x="5576835" y="983907"/>
                  <a:pt x="5667270" y="895147"/>
                </a:cubicBezTo>
                <a:cubicBezTo>
                  <a:pt x="5757705" y="806387"/>
                  <a:pt x="5829719" y="682456"/>
                  <a:pt x="5918479" y="593696"/>
                </a:cubicBezTo>
                <a:cubicBezTo>
                  <a:pt x="6007239" y="504936"/>
                  <a:pt x="6090976" y="437947"/>
                  <a:pt x="6199833" y="362584"/>
                </a:cubicBezTo>
                <a:cubicBezTo>
                  <a:pt x="6308690" y="287221"/>
                  <a:pt x="6439319" y="200135"/>
                  <a:pt x="6571622" y="141520"/>
                </a:cubicBezTo>
                <a:cubicBezTo>
                  <a:pt x="6703925" y="82905"/>
                  <a:pt x="6903218" y="32663"/>
                  <a:pt x="6993653" y="10892"/>
                </a:cubicBezTo>
                <a:cubicBezTo>
                  <a:pt x="7084088" y="-10879"/>
                  <a:pt x="7028822" y="5868"/>
                  <a:pt x="7114233" y="10892"/>
                </a:cubicBezTo>
                <a:cubicBezTo>
                  <a:pt x="7199644" y="15916"/>
                  <a:pt x="7382189" y="25965"/>
                  <a:pt x="7506119" y="41037"/>
                </a:cubicBezTo>
                <a:cubicBezTo>
                  <a:pt x="7630049" y="56109"/>
                  <a:pt x="7745605" y="74531"/>
                  <a:pt x="7857811" y="101327"/>
                </a:cubicBezTo>
                <a:cubicBezTo>
                  <a:pt x="7970018" y="128122"/>
                  <a:pt x="8065477" y="154918"/>
                  <a:pt x="8179358" y="201810"/>
                </a:cubicBezTo>
                <a:cubicBezTo>
                  <a:pt x="8293239" y="248702"/>
                  <a:pt x="8420519" y="312342"/>
                  <a:pt x="8541099" y="382681"/>
                </a:cubicBezTo>
                <a:cubicBezTo>
                  <a:pt x="8661679" y="453019"/>
                  <a:pt x="8824127" y="575274"/>
                  <a:pt x="8902839" y="623841"/>
                </a:cubicBezTo>
                <a:cubicBezTo>
                  <a:pt x="8981551" y="672408"/>
                  <a:pt x="8997461" y="673245"/>
                  <a:pt x="9013371" y="674083"/>
                </a:cubicBezTo>
              </a:path>
            </a:pathLst>
          </a:custGeom>
          <a:noFill/>
          <a:ln w="15875">
            <a:solidFill>
              <a:schemeClr val="bg2">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endParaRPr>
          </a:p>
        </p:txBody>
      </p:sp>
      <p:sp>
        <p:nvSpPr>
          <p:cNvPr id="9" name="文本框 14"/>
          <p:cNvSpPr txBox="1"/>
          <p:nvPr/>
        </p:nvSpPr>
        <p:spPr>
          <a:xfrm>
            <a:off x="10161956" y="3795080"/>
            <a:ext cx="1420099" cy="720000"/>
          </a:xfrm>
          <a:prstGeom prst="rect">
            <a:avLst/>
          </a:prstGeom>
          <a:noFill/>
        </p:spPr>
        <p:txBody>
          <a:bodyPr wrap="square"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000" dirty="0">
                <a:solidFill>
                  <a:srgbClr val="C00000"/>
                </a:solidFill>
                <a:latin typeface="Aa语文老师的字 (非商业使用)" panose="02010600010101010101" pitchFamily="2" charset="-122"/>
                <a:ea typeface="Aa语文老师的字 (非商业使用)" panose="02010600010101010101" pitchFamily="2" charset="-122"/>
              </a:rPr>
              <a:t>1934.10</a:t>
            </a:r>
            <a:endParaRPr lang="en-US" altLang="zh-CN" sz="2000" dirty="0">
              <a:solidFill>
                <a:srgbClr val="C00000"/>
              </a:solidFill>
              <a:latin typeface="Aa语文老师的字 (非商业使用)" panose="02010600010101010101" pitchFamily="2" charset="-122"/>
              <a:ea typeface="Aa语文老师的字 (非商业使用)" panose="02010600010101010101" pitchFamily="2" charset="-122"/>
            </a:endParaRPr>
          </a:p>
          <a:p>
            <a:pPr algn="ctr"/>
            <a:r>
              <a:rPr lang="zh-CN" altLang="en-US" sz="2000" dirty="0">
                <a:solidFill>
                  <a:srgbClr val="C00000"/>
                </a:solidFill>
                <a:latin typeface="Aa语文老师的字 (非商业使用)" panose="02010600010101010101" pitchFamily="2" charset="-122"/>
                <a:ea typeface="Aa语文老师的字 (非商业使用)" panose="02010600010101010101" pitchFamily="2" charset="-122"/>
              </a:rPr>
              <a:t>瑞金</a:t>
            </a:r>
            <a:endParaRPr lang="zh-CN" altLang="en-US" sz="2000" dirty="0">
              <a:solidFill>
                <a:srgbClr val="C00000"/>
              </a:solidFill>
              <a:latin typeface="Aa语文老师的字 (非商业使用)" panose="02010600010101010101" pitchFamily="2" charset="-122"/>
              <a:ea typeface="Aa语文老师的字 (非商业使用)" panose="02010600010101010101" pitchFamily="2" charset="-122"/>
            </a:endParaRPr>
          </a:p>
        </p:txBody>
      </p:sp>
      <p:sp>
        <p:nvSpPr>
          <p:cNvPr id="10" name="椭圆 9"/>
          <p:cNvSpPr/>
          <p:nvPr/>
        </p:nvSpPr>
        <p:spPr>
          <a:xfrm flipV="1">
            <a:off x="8836110" y="4105172"/>
            <a:ext cx="165600" cy="185190"/>
          </a:xfrm>
          <a:prstGeom prst="ellipse">
            <a:avLst/>
          </a:prstGeom>
          <a:solidFill>
            <a:schemeClr val="accent1"/>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endParaRPr>
          </a:p>
        </p:txBody>
      </p:sp>
      <p:sp>
        <p:nvSpPr>
          <p:cNvPr id="12" name="椭圆 11"/>
          <p:cNvSpPr/>
          <p:nvPr/>
        </p:nvSpPr>
        <p:spPr>
          <a:xfrm>
            <a:off x="9855328" y="4273163"/>
            <a:ext cx="165600" cy="165600"/>
          </a:xfrm>
          <a:prstGeom prst="ellipse">
            <a:avLst/>
          </a:prstGeom>
          <a:solidFill>
            <a:schemeClr val="accent1"/>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endParaRPr>
          </a:p>
        </p:txBody>
      </p:sp>
      <p:sp>
        <p:nvSpPr>
          <p:cNvPr id="13" name="文本框 24"/>
          <p:cNvSpPr txBox="1"/>
          <p:nvPr/>
        </p:nvSpPr>
        <p:spPr>
          <a:xfrm>
            <a:off x="9179768" y="4498318"/>
            <a:ext cx="1420099" cy="720000"/>
          </a:xfrm>
          <a:prstGeom prst="rect">
            <a:avLst/>
          </a:prstGeom>
          <a:noFill/>
        </p:spPr>
        <p:txBody>
          <a:bodyPr wrap="square"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000" dirty="0">
                <a:latin typeface="Aa语文老师的字 (非商业使用)" panose="02010600010101010101" pitchFamily="2" charset="-122"/>
                <a:ea typeface="Aa语文老师的字 (非商业使用)" panose="02010600010101010101" pitchFamily="2" charset="-122"/>
              </a:rPr>
              <a:t>突破四道封锁线</a:t>
            </a:r>
            <a:endParaRPr lang="zh-CN" altLang="en-US" sz="2000" dirty="0">
              <a:latin typeface="Aa语文老师的字 (非商业使用)" panose="02010600010101010101" pitchFamily="2" charset="-122"/>
              <a:ea typeface="Aa语文老师的字 (非商业使用)" panose="02010600010101010101" pitchFamily="2" charset="-122"/>
            </a:endParaRPr>
          </a:p>
        </p:txBody>
      </p:sp>
      <p:sp>
        <p:nvSpPr>
          <p:cNvPr id="14" name="文本框 26"/>
          <p:cNvSpPr txBox="1"/>
          <p:nvPr/>
        </p:nvSpPr>
        <p:spPr>
          <a:xfrm>
            <a:off x="8141315" y="3429000"/>
            <a:ext cx="1737322" cy="720000"/>
          </a:xfrm>
          <a:prstGeom prst="rect">
            <a:avLst/>
          </a:prstGeom>
          <a:noFill/>
        </p:spPr>
        <p:txBody>
          <a:bodyPr wrap="square"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000" dirty="0">
                <a:latin typeface="Aa语文老师的字 (非商业使用)" panose="02010600010101010101" pitchFamily="2" charset="-122"/>
                <a:ea typeface="Aa语文老师的字 (非商业使用)" panose="02010600010101010101" pitchFamily="2" charset="-122"/>
              </a:rPr>
              <a:t>四渡赤水</a:t>
            </a:r>
            <a:endParaRPr lang="en-US" altLang="zh-CN" sz="2000" dirty="0">
              <a:latin typeface="Aa语文老师的字 (非商业使用)" panose="02010600010101010101" pitchFamily="2" charset="-122"/>
              <a:ea typeface="Aa语文老师的字 (非商业使用)" panose="02010600010101010101" pitchFamily="2" charset="-122"/>
            </a:endParaRPr>
          </a:p>
          <a:p>
            <a:pPr algn="ctr"/>
            <a:r>
              <a:rPr lang="zh-CN" altLang="en-US" sz="2000" dirty="0">
                <a:latin typeface="Aa语文老师的字 (非商业使用)" panose="02010600010101010101" pitchFamily="2" charset="-122"/>
                <a:ea typeface="Aa语文老师的字 (非商业使用)" panose="02010600010101010101" pitchFamily="2" charset="-122"/>
              </a:rPr>
              <a:t>召开</a:t>
            </a:r>
            <a:r>
              <a:rPr lang="zh-CN" altLang="en-US" sz="2000" dirty="0">
                <a:solidFill>
                  <a:srgbClr val="C00000"/>
                </a:solidFill>
                <a:latin typeface="Aa语文老师的字 (非商业使用)" panose="02010600010101010101" pitchFamily="2" charset="-122"/>
                <a:ea typeface="Aa语文老师的字 (非商业使用)" panose="02010600010101010101" pitchFamily="2" charset="-122"/>
              </a:rPr>
              <a:t>遵义会议</a:t>
            </a:r>
            <a:endParaRPr lang="zh-CN" altLang="en-US" sz="2000" dirty="0">
              <a:solidFill>
                <a:srgbClr val="C00000"/>
              </a:solidFill>
              <a:latin typeface="Aa语文老师的字 (非商业使用)" panose="02010600010101010101" pitchFamily="2" charset="-122"/>
              <a:ea typeface="Aa语文老师的字 (非商业使用)" panose="02010600010101010101" pitchFamily="2" charset="-122"/>
            </a:endParaRPr>
          </a:p>
        </p:txBody>
      </p:sp>
      <p:sp>
        <p:nvSpPr>
          <p:cNvPr id="15" name="椭圆 14"/>
          <p:cNvSpPr/>
          <p:nvPr/>
        </p:nvSpPr>
        <p:spPr>
          <a:xfrm flipV="1">
            <a:off x="7722992" y="4679535"/>
            <a:ext cx="165600" cy="185190"/>
          </a:xfrm>
          <a:prstGeom prst="ellipse">
            <a:avLst/>
          </a:prstGeom>
          <a:solidFill>
            <a:schemeClr val="accent1"/>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endParaRPr>
          </a:p>
        </p:txBody>
      </p:sp>
      <p:sp>
        <p:nvSpPr>
          <p:cNvPr id="16" name="文本框 32"/>
          <p:cNvSpPr txBox="1"/>
          <p:nvPr/>
        </p:nvSpPr>
        <p:spPr>
          <a:xfrm>
            <a:off x="7092834" y="3959535"/>
            <a:ext cx="1420099" cy="720000"/>
          </a:xfrm>
          <a:prstGeom prst="rect">
            <a:avLst/>
          </a:prstGeom>
          <a:noFill/>
        </p:spPr>
        <p:txBody>
          <a:bodyPr wrap="square"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000" dirty="0">
                <a:latin typeface="Aa语文老师的字 (非商业使用)" panose="02010600010101010101" pitchFamily="2" charset="-122"/>
                <a:ea typeface="Aa语文老师的字 (非商业使用)" panose="02010600010101010101" pitchFamily="2" charset="-122"/>
              </a:rPr>
              <a:t>巧渡</a:t>
            </a:r>
            <a:endParaRPr lang="en-US" altLang="zh-CN" sz="2000" dirty="0">
              <a:latin typeface="Aa语文老师的字 (非商业使用)" panose="02010600010101010101" pitchFamily="2" charset="-122"/>
              <a:ea typeface="Aa语文老师的字 (非商业使用)" panose="02010600010101010101" pitchFamily="2" charset="-122"/>
            </a:endParaRPr>
          </a:p>
          <a:p>
            <a:pPr algn="ctr"/>
            <a:r>
              <a:rPr lang="zh-CN" altLang="en-US" sz="2000" dirty="0">
                <a:latin typeface="Aa语文老师的字 (非商业使用)" panose="02010600010101010101" pitchFamily="2" charset="-122"/>
                <a:ea typeface="Aa语文老师的字 (非商业使用)" panose="02010600010101010101" pitchFamily="2" charset="-122"/>
              </a:rPr>
              <a:t>金沙江</a:t>
            </a:r>
            <a:endParaRPr lang="zh-CN" altLang="en-US" sz="2000" dirty="0">
              <a:latin typeface="Aa语文老师的字 (非商业使用)" panose="02010600010101010101" pitchFamily="2" charset="-122"/>
              <a:ea typeface="Aa语文老师的字 (非商业使用)" panose="02010600010101010101" pitchFamily="2" charset="-122"/>
            </a:endParaRPr>
          </a:p>
        </p:txBody>
      </p:sp>
      <p:sp>
        <p:nvSpPr>
          <p:cNvPr id="17" name="椭圆 16"/>
          <p:cNvSpPr/>
          <p:nvPr/>
        </p:nvSpPr>
        <p:spPr>
          <a:xfrm flipV="1">
            <a:off x="6587436" y="5325961"/>
            <a:ext cx="165600" cy="185190"/>
          </a:xfrm>
          <a:prstGeom prst="ellipse">
            <a:avLst/>
          </a:prstGeom>
          <a:solidFill>
            <a:schemeClr val="accent1"/>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endParaRPr>
          </a:p>
        </p:txBody>
      </p:sp>
      <p:sp>
        <p:nvSpPr>
          <p:cNvPr id="18" name="椭圆 17"/>
          <p:cNvSpPr/>
          <p:nvPr/>
        </p:nvSpPr>
        <p:spPr>
          <a:xfrm flipV="1">
            <a:off x="5400108" y="4901578"/>
            <a:ext cx="165600" cy="185190"/>
          </a:xfrm>
          <a:prstGeom prst="ellipse">
            <a:avLst/>
          </a:prstGeom>
          <a:solidFill>
            <a:schemeClr val="accent1"/>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endParaRPr>
          </a:p>
        </p:txBody>
      </p:sp>
      <p:sp>
        <p:nvSpPr>
          <p:cNvPr id="19" name="椭圆 18"/>
          <p:cNvSpPr/>
          <p:nvPr/>
        </p:nvSpPr>
        <p:spPr>
          <a:xfrm flipV="1">
            <a:off x="4629993" y="4329890"/>
            <a:ext cx="165600" cy="185190"/>
          </a:xfrm>
          <a:prstGeom prst="ellipse">
            <a:avLst/>
          </a:prstGeom>
          <a:solidFill>
            <a:schemeClr val="accent1"/>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endParaRPr>
          </a:p>
        </p:txBody>
      </p:sp>
      <p:sp>
        <p:nvSpPr>
          <p:cNvPr id="20" name="椭圆 19"/>
          <p:cNvSpPr/>
          <p:nvPr/>
        </p:nvSpPr>
        <p:spPr>
          <a:xfrm flipV="1">
            <a:off x="3591081" y="4171240"/>
            <a:ext cx="165600" cy="185190"/>
          </a:xfrm>
          <a:prstGeom prst="ellipse">
            <a:avLst/>
          </a:prstGeom>
          <a:solidFill>
            <a:schemeClr val="accent1"/>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endParaRPr>
          </a:p>
        </p:txBody>
      </p:sp>
      <p:sp>
        <p:nvSpPr>
          <p:cNvPr id="21" name="椭圆 20"/>
          <p:cNvSpPr/>
          <p:nvPr/>
        </p:nvSpPr>
        <p:spPr>
          <a:xfrm flipV="1">
            <a:off x="2587288" y="4373322"/>
            <a:ext cx="165600" cy="185190"/>
          </a:xfrm>
          <a:prstGeom prst="ellipse">
            <a:avLst/>
          </a:prstGeom>
          <a:solidFill>
            <a:schemeClr val="accent1"/>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endParaRPr>
          </a:p>
        </p:txBody>
      </p:sp>
      <p:sp>
        <p:nvSpPr>
          <p:cNvPr id="22" name="文本框 44"/>
          <p:cNvSpPr txBox="1"/>
          <p:nvPr/>
        </p:nvSpPr>
        <p:spPr>
          <a:xfrm>
            <a:off x="4632723" y="5087238"/>
            <a:ext cx="1420099" cy="720000"/>
          </a:xfrm>
          <a:prstGeom prst="rect">
            <a:avLst/>
          </a:prstGeom>
          <a:noFill/>
        </p:spPr>
        <p:txBody>
          <a:bodyPr wrap="square"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000" dirty="0">
                <a:latin typeface="Aa语文老师的字 (非商业使用)" panose="02010600010101010101" pitchFamily="2" charset="-122"/>
                <a:ea typeface="Aa语文老师的字 (非商业使用)" panose="02010600010101010101" pitchFamily="2" charset="-122"/>
              </a:rPr>
              <a:t>飞夺</a:t>
            </a:r>
            <a:endParaRPr lang="en-US" altLang="zh-CN" sz="2000" dirty="0">
              <a:latin typeface="Aa语文老师的字 (非商业使用)" panose="02010600010101010101" pitchFamily="2" charset="-122"/>
              <a:ea typeface="Aa语文老师的字 (非商业使用)" panose="02010600010101010101" pitchFamily="2" charset="-122"/>
            </a:endParaRPr>
          </a:p>
          <a:p>
            <a:pPr algn="ctr"/>
            <a:r>
              <a:rPr lang="zh-CN" altLang="en-US" sz="2000" dirty="0">
                <a:latin typeface="Aa语文老师的字 (非商业使用)" panose="02010600010101010101" pitchFamily="2" charset="-122"/>
                <a:ea typeface="Aa语文老师的字 (非商业使用)" panose="02010600010101010101" pitchFamily="2" charset="-122"/>
              </a:rPr>
              <a:t>泸定桥</a:t>
            </a:r>
            <a:endParaRPr lang="zh-CN" altLang="en-US" sz="2000" dirty="0">
              <a:latin typeface="Aa语文老师的字 (非商业使用)" panose="02010600010101010101" pitchFamily="2" charset="-122"/>
              <a:ea typeface="Aa语文老师的字 (非商业使用)" panose="02010600010101010101" pitchFamily="2" charset="-122"/>
            </a:endParaRPr>
          </a:p>
        </p:txBody>
      </p:sp>
      <p:sp>
        <p:nvSpPr>
          <p:cNvPr id="23" name="文本框 46"/>
          <p:cNvSpPr txBox="1"/>
          <p:nvPr/>
        </p:nvSpPr>
        <p:spPr>
          <a:xfrm>
            <a:off x="5957646" y="4600881"/>
            <a:ext cx="1420099" cy="720000"/>
          </a:xfrm>
          <a:prstGeom prst="rect">
            <a:avLst/>
          </a:prstGeom>
          <a:noFill/>
        </p:spPr>
        <p:txBody>
          <a:bodyPr wrap="square"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000" dirty="0">
                <a:latin typeface="Aa语文老师的字 (非商业使用)" panose="02010600010101010101" pitchFamily="2" charset="-122"/>
                <a:ea typeface="Aa语文老师的字 (非商业使用)" panose="02010600010101010101" pitchFamily="2" charset="-122"/>
              </a:rPr>
              <a:t>强渡</a:t>
            </a:r>
            <a:endParaRPr lang="en-US" altLang="zh-CN" sz="2000" dirty="0">
              <a:latin typeface="Aa语文老师的字 (非商业使用)" panose="02010600010101010101" pitchFamily="2" charset="-122"/>
              <a:ea typeface="Aa语文老师的字 (非商业使用)" panose="02010600010101010101" pitchFamily="2" charset="-122"/>
            </a:endParaRPr>
          </a:p>
          <a:p>
            <a:pPr algn="ctr"/>
            <a:r>
              <a:rPr lang="zh-CN" altLang="en-US" sz="2000" dirty="0">
                <a:latin typeface="Aa语文老师的字 (非商业使用)" panose="02010600010101010101" pitchFamily="2" charset="-122"/>
                <a:ea typeface="Aa语文老师的字 (非商业使用)" panose="02010600010101010101" pitchFamily="2" charset="-122"/>
              </a:rPr>
              <a:t>大渡河</a:t>
            </a:r>
            <a:endParaRPr lang="zh-CN" altLang="en-US" sz="2000" dirty="0">
              <a:latin typeface="Aa语文老师的字 (非商业使用)" panose="02010600010101010101" pitchFamily="2" charset="-122"/>
              <a:ea typeface="Aa语文老师的字 (非商业使用)" panose="02010600010101010101" pitchFamily="2" charset="-122"/>
            </a:endParaRPr>
          </a:p>
        </p:txBody>
      </p:sp>
      <p:sp>
        <p:nvSpPr>
          <p:cNvPr id="24" name="文本框 48"/>
          <p:cNvSpPr txBox="1"/>
          <p:nvPr/>
        </p:nvSpPr>
        <p:spPr>
          <a:xfrm>
            <a:off x="3874844" y="4592453"/>
            <a:ext cx="1420099" cy="720000"/>
          </a:xfrm>
          <a:prstGeom prst="rect">
            <a:avLst/>
          </a:prstGeom>
          <a:noFill/>
        </p:spPr>
        <p:txBody>
          <a:bodyPr wrap="square"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000" dirty="0">
                <a:latin typeface="Aa语文老师的字 (非商业使用)" panose="02010600010101010101" pitchFamily="2" charset="-122"/>
                <a:ea typeface="Aa语文老师的字 (非商业使用)" panose="02010600010101010101" pitchFamily="2" charset="-122"/>
              </a:rPr>
              <a:t>爬雪山</a:t>
            </a:r>
            <a:endParaRPr lang="en-US" altLang="zh-CN" sz="2000" dirty="0">
              <a:latin typeface="Aa语文老师的字 (非商业使用)" panose="02010600010101010101" pitchFamily="2" charset="-122"/>
              <a:ea typeface="Aa语文老师的字 (非商业使用)" panose="02010600010101010101" pitchFamily="2" charset="-122"/>
            </a:endParaRPr>
          </a:p>
          <a:p>
            <a:pPr algn="ctr"/>
            <a:r>
              <a:rPr lang="zh-CN" altLang="en-US" sz="2000" dirty="0">
                <a:latin typeface="Aa语文老师的字 (非商业使用)" panose="02010600010101010101" pitchFamily="2" charset="-122"/>
                <a:ea typeface="Aa语文老师的字 (非商业使用)" panose="02010600010101010101" pitchFamily="2" charset="-122"/>
              </a:rPr>
              <a:t>过草地</a:t>
            </a:r>
            <a:endParaRPr lang="zh-CN" altLang="en-US" sz="2000" dirty="0">
              <a:latin typeface="Aa语文老师的字 (非商业使用)" panose="02010600010101010101" pitchFamily="2" charset="-122"/>
              <a:ea typeface="Aa语文老师的字 (非商业使用)" panose="02010600010101010101" pitchFamily="2" charset="-122"/>
            </a:endParaRPr>
          </a:p>
        </p:txBody>
      </p:sp>
      <p:sp>
        <p:nvSpPr>
          <p:cNvPr id="25" name="文本框 50"/>
          <p:cNvSpPr txBox="1"/>
          <p:nvPr/>
        </p:nvSpPr>
        <p:spPr>
          <a:xfrm>
            <a:off x="2963831" y="3462444"/>
            <a:ext cx="1420099" cy="720000"/>
          </a:xfrm>
          <a:prstGeom prst="rect">
            <a:avLst/>
          </a:prstGeom>
          <a:noFill/>
        </p:spPr>
        <p:txBody>
          <a:bodyPr wrap="square"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000" dirty="0">
                <a:latin typeface="Aa语文老师的字 (非商业使用)" panose="02010600010101010101" pitchFamily="2" charset="-122"/>
                <a:ea typeface="Aa语文老师的字 (非商业使用)" panose="02010600010101010101" pitchFamily="2" charset="-122"/>
              </a:rPr>
              <a:t>突破</a:t>
            </a:r>
            <a:endParaRPr lang="en-US" altLang="zh-CN" sz="2000" dirty="0">
              <a:latin typeface="Aa语文老师的字 (非商业使用)" panose="02010600010101010101" pitchFamily="2" charset="-122"/>
              <a:ea typeface="Aa语文老师的字 (非商业使用)" panose="02010600010101010101" pitchFamily="2" charset="-122"/>
            </a:endParaRPr>
          </a:p>
          <a:p>
            <a:pPr algn="ctr"/>
            <a:r>
              <a:rPr lang="zh-CN" altLang="en-US" sz="2000" dirty="0">
                <a:latin typeface="Aa语文老师的字 (非商业使用)" panose="02010600010101010101" pitchFamily="2" charset="-122"/>
                <a:ea typeface="Aa语文老师的字 (非商业使用)" panose="02010600010101010101" pitchFamily="2" charset="-122"/>
              </a:rPr>
              <a:t>腊子口</a:t>
            </a:r>
            <a:endParaRPr lang="zh-CN" altLang="en-US" sz="2000" dirty="0">
              <a:latin typeface="Aa语文老师的字 (非商业使用)" panose="02010600010101010101" pitchFamily="2" charset="-122"/>
              <a:ea typeface="Aa语文老师的字 (非商业使用)" panose="02010600010101010101" pitchFamily="2" charset="-122"/>
            </a:endParaRPr>
          </a:p>
        </p:txBody>
      </p:sp>
      <p:sp>
        <p:nvSpPr>
          <p:cNvPr id="26" name="文本框 52"/>
          <p:cNvSpPr txBox="1"/>
          <p:nvPr/>
        </p:nvSpPr>
        <p:spPr>
          <a:xfrm>
            <a:off x="2188182" y="4611667"/>
            <a:ext cx="1571910" cy="720000"/>
          </a:xfrm>
          <a:prstGeom prst="rect">
            <a:avLst/>
          </a:prstGeom>
          <a:noFill/>
        </p:spPr>
        <p:txBody>
          <a:bodyPr wrap="square"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000" dirty="0">
                <a:solidFill>
                  <a:srgbClr val="C00000"/>
                </a:solidFill>
                <a:latin typeface="Aa语文老师的字 (非商业使用)" panose="02010600010101010101" pitchFamily="2" charset="-122"/>
                <a:ea typeface="Aa语文老师的字 (非商业使用)" panose="02010600010101010101" pitchFamily="2" charset="-122"/>
              </a:rPr>
              <a:t>1935.10</a:t>
            </a:r>
            <a:endParaRPr lang="en-US" altLang="zh-CN" sz="2000" dirty="0">
              <a:solidFill>
                <a:srgbClr val="C00000"/>
              </a:solidFill>
              <a:latin typeface="Aa语文老师的字 (非商业使用)" panose="02010600010101010101" pitchFamily="2" charset="-122"/>
              <a:ea typeface="Aa语文老师的字 (非商业使用)" panose="02010600010101010101" pitchFamily="2" charset="-122"/>
            </a:endParaRPr>
          </a:p>
          <a:p>
            <a:pPr algn="ctr"/>
            <a:r>
              <a:rPr lang="zh-CN" altLang="en-US" sz="2000" dirty="0">
                <a:solidFill>
                  <a:srgbClr val="C00000"/>
                </a:solidFill>
                <a:latin typeface="Aa语文老师的字 (非商业使用)" panose="02010600010101010101" pitchFamily="2" charset="-122"/>
                <a:ea typeface="Aa语文老师的字 (非商业使用)" panose="02010600010101010101" pitchFamily="2" charset="-122"/>
              </a:rPr>
              <a:t>吴起镇会师</a:t>
            </a:r>
            <a:endParaRPr lang="zh-CN" altLang="en-US" sz="2000" dirty="0">
              <a:solidFill>
                <a:srgbClr val="C00000"/>
              </a:solidFill>
              <a:latin typeface="Aa语文老师的字 (非商业使用)" panose="02010600010101010101" pitchFamily="2" charset="-122"/>
              <a:ea typeface="Aa语文老师的字 (非商业使用)" panose="02010600010101010101" pitchFamily="2" charset="-122"/>
            </a:endParaRPr>
          </a:p>
        </p:txBody>
      </p:sp>
      <p:sp>
        <p:nvSpPr>
          <p:cNvPr id="28" name="文本框 56"/>
          <p:cNvSpPr txBox="1"/>
          <p:nvPr/>
        </p:nvSpPr>
        <p:spPr>
          <a:xfrm>
            <a:off x="619034" y="3972054"/>
            <a:ext cx="1726359" cy="720000"/>
          </a:xfrm>
          <a:prstGeom prst="rect">
            <a:avLst/>
          </a:prstGeom>
          <a:noFill/>
        </p:spPr>
        <p:txBody>
          <a:bodyPr wrap="square"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000" dirty="0">
                <a:solidFill>
                  <a:srgbClr val="C00000"/>
                </a:solidFill>
                <a:latin typeface="Aa语文老师的字 (非商业使用)" panose="02010600010101010101" pitchFamily="2" charset="-122"/>
                <a:ea typeface="Aa语文老师的字 (非商业使用)" panose="02010600010101010101" pitchFamily="2" charset="-122"/>
              </a:rPr>
              <a:t>1936.10</a:t>
            </a:r>
            <a:endParaRPr lang="en-US" altLang="zh-CN" sz="2000" dirty="0">
              <a:solidFill>
                <a:srgbClr val="C00000"/>
              </a:solidFill>
              <a:latin typeface="Aa语文老师的字 (非商业使用)" panose="02010600010101010101" pitchFamily="2" charset="-122"/>
              <a:ea typeface="Aa语文老师的字 (非商业使用)" panose="02010600010101010101" pitchFamily="2" charset="-122"/>
            </a:endParaRPr>
          </a:p>
          <a:p>
            <a:pPr algn="ctr"/>
            <a:r>
              <a:rPr lang="zh-CN" altLang="en-US" sz="2000" dirty="0">
                <a:solidFill>
                  <a:srgbClr val="C00000"/>
                </a:solidFill>
                <a:latin typeface="Aa语文老师的字 (非商业使用)" panose="02010600010101010101" pitchFamily="2" charset="-122"/>
                <a:ea typeface="Aa语文老师的字 (非商业使用)" panose="02010600010101010101" pitchFamily="2" charset="-122"/>
              </a:rPr>
              <a:t>甘肃会宁会师</a:t>
            </a:r>
            <a:endParaRPr lang="zh-CN" altLang="en-US" sz="2000" dirty="0">
              <a:solidFill>
                <a:srgbClr val="C00000"/>
              </a:solidFill>
              <a:latin typeface="Aa语文老师的字 (非商业使用)" panose="02010600010101010101" pitchFamily="2" charset="-122"/>
              <a:ea typeface="Aa语文老师的字 (非商业使用)" panose="02010600010101010101" pitchFamily="2" charset="-122"/>
            </a:endParaRPr>
          </a:p>
        </p:txBody>
      </p:sp>
      <p:pic>
        <p:nvPicPr>
          <p:cNvPr id="29" name="图形 58" descr="星星"/>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494657" y="4454801"/>
            <a:ext cx="850863" cy="850863"/>
          </a:xfrm>
          <a:prstGeom prst="rect">
            <a:avLst/>
          </a:prstGeom>
        </p:spPr>
      </p:pic>
      <p:cxnSp>
        <p:nvCxnSpPr>
          <p:cNvPr id="31" name="直接箭头连接符 30"/>
          <p:cNvCxnSpPr>
            <a:stCxn id="9" idx="0"/>
          </p:cNvCxnSpPr>
          <p:nvPr/>
        </p:nvCxnSpPr>
        <p:spPr>
          <a:xfrm flipH="1" flipV="1">
            <a:off x="10872005" y="3251200"/>
            <a:ext cx="1" cy="54388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32" name="矩形 31"/>
          <p:cNvSpPr/>
          <p:nvPr/>
        </p:nvSpPr>
        <p:spPr>
          <a:xfrm>
            <a:off x="10494657" y="2626065"/>
            <a:ext cx="755390" cy="590550"/>
          </a:xfrm>
          <a:prstGeom prst="rect">
            <a:avLst/>
          </a:prstGeom>
          <a:solidFill>
            <a:schemeClr val="accent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rgbClr val="C00000"/>
                </a:solidFill>
                <a:latin typeface="二字元煜臣拙宋简" panose="02010604000000000000" pitchFamily="2" charset="-122"/>
                <a:ea typeface="二字元煜臣拙宋简" panose="02010604000000000000" pitchFamily="2" charset="-122"/>
              </a:rPr>
              <a:t>开始标志</a:t>
            </a:r>
            <a:endParaRPr lang="zh-CN" altLang="en-US" sz="2000" dirty="0">
              <a:solidFill>
                <a:srgbClr val="C00000"/>
              </a:solidFill>
              <a:latin typeface="二字元煜臣拙宋简" panose="02010604000000000000" pitchFamily="2" charset="-122"/>
              <a:ea typeface="二字元煜臣拙宋简" panose="02010604000000000000" pitchFamily="2" charset="-122"/>
            </a:endParaRPr>
          </a:p>
        </p:txBody>
      </p:sp>
      <p:cxnSp>
        <p:nvCxnSpPr>
          <p:cNvPr id="34" name="直接箭头连接符 33"/>
          <p:cNvCxnSpPr>
            <a:stCxn id="10" idx="0"/>
          </p:cNvCxnSpPr>
          <p:nvPr/>
        </p:nvCxnSpPr>
        <p:spPr>
          <a:xfrm>
            <a:off x="8918910" y="4290362"/>
            <a:ext cx="0" cy="703811"/>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35" name="矩形 34"/>
          <p:cNvSpPr/>
          <p:nvPr/>
        </p:nvSpPr>
        <p:spPr>
          <a:xfrm>
            <a:off x="8477503" y="4994725"/>
            <a:ext cx="850857" cy="1278871"/>
          </a:xfrm>
          <a:prstGeom prst="rect">
            <a:avLst/>
          </a:prstGeom>
          <a:solidFill>
            <a:schemeClr val="accent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rgbClr val="C00000"/>
                </a:solidFill>
                <a:latin typeface="二字元煜臣拙宋简" panose="02010604000000000000" pitchFamily="2" charset="-122"/>
                <a:ea typeface="二字元煜臣拙宋简" panose="02010604000000000000" pitchFamily="2" charset="-122"/>
              </a:rPr>
              <a:t>生死攸关的转折点</a:t>
            </a:r>
            <a:endParaRPr lang="zh-CN" altLang="en-US" sz="2000" dirty="0">
              <a:solidFill>
                <a:srgbClr val="C00000"/>
              </a:solidFill>
              <a:latin typeface="二字元煜臣拙宋简" panose="02010604000000000000" pitchFamily="2" charset="-122"/>
              <a:ea typeface="二字元煜臣拙宋简" panose="02010604000000000000" pitchFamily="2" charset="-122"/>
            </a:endParaRPr>
          </a:p>
        </p:txBody>
      </p:sp>
      <p:cxnSp>
        <p:nvCxnSpPr>
          <p:cNvPr id="37" name="直接箭头连接符 36"/>
          <p:cNvCxnSpPr>
            <a:stCxn id="14" idx="0"/>
          </p:cNvCxnSpPr>
          <p:nvPr/>
        </p:nvCxnSpPr>
        <p:spPr>
          <a:xfrm flipV="1">
            <a:off x="9009976" y="2799785"/>
            <a:ext cx="0" cy="629215"/>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38" name="矩形 37"/>
          <p:cNvSpPr/>
          <p:nvPr/>
        </p:nvSpPr>
        <p:spPr>
          <a:xfrm>
            <a:off x="8311914" y="2166424"/>
            <a:ext cx="1320629" cy="590550"/>
          </a:xfrm>
          <a:prstGeom prst="rect">
            <a:avLst/>
          </a:prstGeom>
          <a:solidFill>
            <a:schemeClr val="accent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rgbClr val="C00000"/>
                </a:solidFill>
                <a:latin typeface="二字元煜臣拙宋简" panose="02010604000000000000" pitchFamily="2" charset="-122"/>
                <a:ea typeface="二字元煜臣拙宋简" panose="02010604000000000000" pitchFamily="2" charset="-122"/>
              </a:rPr>
              <a:t>打乱敌人追剿计划</a:t>
            </a:r>
            <a:endParaRPr lang="zh-CN" altLang="en-US" sz="2000" dirty="0">
              <a:solidFill>
                <a:srgbClr val="C00000"/>
              </a:solidFill>
              <a:latin typeface="二字元煜臣拙宋简" panose="02010604000000000000" pitchFamily="2" charset="-122"/>
              <a:ea typeface="二字元煜臣拙宋简" panose="02010604000000000000" pitchFamily="2" charset="-122"/>
            </a:endParaRPr>
          </a:p>
        </p:txBody>
      </p:sp>
      <p:cxnSp>
        <p:nvCxnSpPr>
          <p:cNvPr id="40" name="直接箭头连接符 39"/>
          <p:cNvCxnSpPr>
            <a:stCxn id="16" idx="0"/>
          </p:cNvCxnSpPr>
          <p:nvPr/>
        </p:nvCxnSpPr>
        <p:spPr>
          <a:xfrm flipH="1" flipV="1">
            <a:off x="7802883" y="3398155"/>
            <a:ext cx="1" cy="56138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41" name="矩形 40"/>
          <p:cNvSpPr/>
          <p:nvPr/>
        </p:nvSpPr>
        <p:spPr>
          <a:xfrm>
            <a:off x="7142568" y="2776091"/>
            <a:ext cx="1320629" cy="590550"/>
          </a:xfrm>
          <a:prstGeom prst="rect">
            <a:avLst/>
          </a:prstGeom>
          <a:solidFill>
            <a:schemeClr val="accent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rgbClr val="C00000"/>
                </a:solidFill>
                <a:latin typeface="二字元煜臣拙宋简" panose="02010604000000000000" pitchFamily="2" charset="-122"/>
                <a:ea typeface="二字元煜臣拙宋简" panose="02010604000000000000" pitchFamily="2" charset="-122"/>
              </a:rPr>
              <a:t>跳出敌人包围圈</a:t>
            </a:r>
            <a:endParaRPr lang="zh-CN" altLang="en-US" sz="2000" dirty="0">
              <a:solidFill>
                <a:srgbClr val="C00000"/>
              </a:solidFill>
              <a:latin typeface="二字元煜臣拙宋简" panose="02010604000000000000" pitchFamily="2" charset="-122"/>
              <a:ea typeface="二字元煜臣拙宋简" panose="02010604000000000000" pitchFamily="2" charset="-122"/>
            </a:endParaRPr>
          </a:p>
        </p:txBody>
      </p:sp>
      <p:cxnSp>
        <p:nvCxnSpPr>
          <p:cNvPr id="43" name="直接箭头连接符 42"/>
          <p:cNvCxnSpPr>
            <a:stCxn id="21" idx="4"/>
          </p:cNvCxnSpPr>
          <p:nvPr/>
        </p:nvCxnSpPr>
        <p:spPr>
          <a:xfrm flipV="1">
            <a:off x="2670088" y="3523140"/>
            <a:ext cx="0" cy="850182"/>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44" name="矩形 43"/>
          <p:cNvSpPr/>
          <p:nvPr/>
        </p:nvSpPr>
        <p:spPr>
          <a:xfrm>
            <a:off x="1851272" y="2887860"/>
            <a:ext cx="1637632" cy="590550"/>
          </a:xfrm>
          <a:prstGeom prst="rect">
            <a:avLst/>
          </a:prstGeom>
          <a:solidFill>
            <a:schemeClr val="accent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rgbClr val="C00000"/>
                </a:solidFill>
                <a:latin typeface="二字元煜臣拙宋简" panose="02010604000000000000" pitchFamily="2" charset="-122"/>
                <a:ea typeface="二字元煜臣拙宋简" panose="02010604000000000000" pitchFamily="2" charset="-122"/>
              </a:rPr>
              <a:t>红一与陕北红军会师</a:t>
            </a:r>
            <a:endParaRPr lang="zh-CN" altLang="en-US" sz="2000" dirty="0">
              <a:solidFill>
                <a:srgbClr val="C00000"/>
              </a:solidFill>
              <a:latin typeface="二字元煜臣拙宋简" panose="02010604000000000000" pitchFamily="2" charset="-122"/>
              <a:ea typeface="二字元煜臣拙宋简" panose="02010604000000000000" pitchFamily="2" charset="-122"/>
            </a:endParaRPr>
          </a:p>
        </p:txBody>
      </p:sp>
      <p:cxnSp>
        <p:nvCxnSpPr>
          <p:cNvPr id="46" name="直接箭头连接符 45"/>
          <p:cNvCxnSpPr>
            <a:stCxn id="8" idx="0"/>
            <a:endCxn id="47" idx="0"/>
          </p:cNvCxnSpPr>
          <p:nvPr/>
        </p:nvCxnSpPr>
        <p:spPr>
          <a:xfrm>
            <a:off x="1858635" y="4865420"/>
            <a:ext cx="29112" cy="758052"/>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47" name="矩形 46"/>
          <p:cNvSpPr/>
          <p:nvPr/>
        </p:nvSpPr>
        <p:spPr>
          <a:xfrm>
            <a:off x="704964" y="5623472"/>
            <a:ext cx="2365565" cy="1222345"/>
          </a:xfrm>
          <a:prstGeom prst="rect">
            <a:avLst/>
          </a:prstGeom>
          <a:solidFill>
            <a:schemeClr val="accent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rgbClr val="C00000"/>
                </a:solidFill>
                <a:latin typeface="二字元煜臣拙宋简" panose="02010604000000000000" pitchFamily="2" charset="-122"/>
                <a:ea typeface="二字元煜臣拙宋简" panose="02010604000000000000" pitchFamily="2" charset="-122"/>
              </a:rPr>
              <a:t>结束标志</a:t>
            </a:r>
            <a:endParaRPr lang="en-US" altLang="zh-CN" sz="2000" dirty="0">
              <a:solidFill>
                <a:srgbClr val="C00000"/>
              </a:solidFill>
              <a:latin typeface="二字元煜臣拙宋简" panose="02010604000000000000" pitchFamily="2" charset="-122"/>
              <a:ea typeface="二字元煜臣拙宋简" panose="02010604000000000000" pitchFamily="2" charset="-122"/>
            </a:endParaRPr>
          </a:p>
          <a:p>
            <a:pPr algn="ctr"/>
            <a:r>
              <a:rPr lang="zh-CN" altLang="en-US" sz="2000" dirty="0">
                <a:solidFill>
                  <a:srgbClr val="C00000"/>
                </a:solidFill>
                <a:latin typeface="二字元煜臣拙宋简" panose="02010604000000000000" pitchFamily="2" charset="-122"/>
                <a:ea typeface="二字元煜臣拙宋简" panose="02010604000000000000" pitchFamily="2" charset="-122"/>
              </a:rPr>
              <a:t>红二、红四和红一（红军三大主力）胜利会师</a:t>
            </a:r>
            <a:endParaRPr lang="zh-CN" altLang="en-US" sz="2000" dirty="0">
              <a:solidFill>
                <a:srgbClr val="C00000"/>
              </a:solidFill>
              <a:latin typeface="二字元煜臣拙宋简" panose="02010604000000000000" pitchFamily="2" charset="-122"/>
              <a:ea typeface="二字元煜臣拙宋简" panose="02010604000000000000" pitchFamily="2" charset="-122"/>
            </a:endParaRPr>
          </a:p>
        </p:txBody>
      </p:sp>
      <p:pic>
        <p:nvPicPr>
          <p:cNvPr id="48" name="图形 58" descr="星星"/>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450163" y="4514255"/>
            <a:ext cx="850863" cy="850863"/>
          </a:xfrm>
          <a:prstGeom prst="rect">
            <a:avLst/>
          </a:prstGeom>
        </p:spPr>
      </p:pic>
      <p:sp>
        <p:nvSpPr>
          <p:cNvPr id="53" name="任意多边形: 形状 52"/>
          <p:cNvSpPr/>
          <p:nvPr/>
        </p:nvSpPr>
        <p:spPr>
          <a:xfrm>
            <a:off x="240521" y="1991827"/>
            <a:ext cx="1303799" cy="60493"/>
          </a:xfrm>
          <a:custGeom>
            <a:avLst/>
            <a:gdLst>
              <a:gd name="connsiteX0" fmla="*/ 0 w 1638300"/>
              <a:gd name="connsiteY0" fmla="*/ 9558 h 66708"/>
              <a:gd name="connsiteX1" fmla="*/ 95250 w 1638300"/>
              <a:gd name="connsiteY1" fmla="*/ 47658 h 66708"/>
              <a:gd name="connsiteX2" fmla="*/ 180975 w 1638300"/>
              <a:gd name="connsiteY2" fmla="*/ 38133 h 66708"/>
              <a:gd name="connsiteX3" fmla="*/ 285750 w 1638300"/>
              <a:gd name="connsiteY3" fmla="*/ 9558 h 66708"/>
              <a:gd name="connsiteX4" fmla="*/ 314325 w 1638300"/>
              <a:gd name="connsiteY4" fmla="*/ 28608 h 66708"/>
              <a:gd name="connsiteX5" fmla="*/ 333375 w 1638300"/>
              <a:gd name="connsiteY5" fmla="*/ 57183 h 66708"/>
              <a:gd name="connsiteX6" fmla="*/ 361950 w 1638300"/>
              <a:gd name="connsiteY6" fmla="*/ 66708 h 66708"/>
              <a:gd name="connsiteX7" fmla="*/ 428625 w 1638300"/>
              <a:gd name="connsiteY7" fmla="*/ 47658 h 66708"/>
              <a:gd name="connsiteX8" fmla="*/ 504825 w 1638300"/>
              <a:gd name="connsiteY8" fmla="*/ 19083 h 66708"/>
              <a:gd name="connsiteX9" fmla="*/ 561975 w 1638300"/>
              <a:gd name="connsiteY9" fmla="*/ 28608 h 66708"/>
              <a:gd name="connsiteX10" fmla="*/ 695325 w 1638300"/>
              <a:gd name="connsiteY10" fmla="*/ 9558 h 66708"/>
              <a:gd name="connsiteX11" fmla="*/ 733425 w 1638300"/>
              <a:gd name="connsiteY11" fmla="*/ 19083 h 66708"/>
              <a:gd name="connsiteX12" fmla="*/ 790575 w 1638300"/>
              <a:gd name="connsiteY12" fmla="*/ 38133 h 66708"/>
              <a:gd name="connsiteX13" fmla="*/ 1019175 w 1638300"/>
              <a:gd name="connsiteY13" fmla="*/ 9558 h 66708"/>
              <a:gd name="connsiteX14" fmla="*/ 1095375 w 1638300"/>
              <a:gd name="connsiteY14" fmla="*/ 19083 h 66708"/>
              <a:gd name="connsiteX15" fmla="*/ 1152525 w 1638300"/>
              <a:gd name="connsiteY15" fmla="*/ 38133 h 66708"/>
              <a:gd name="connsiteX16" fmla="*/ 1552575 w 1638300"/>
              <a:gd name="connsiteY16" fmla="*/ 38133 h 66708"/>
              <a:gd name="connsiteX17" fmla="*/ 1581150 w 1638300"/>
              <a:gd name="connsiteY17" fmla="*/ 47658 h 66708"/>
              <a:gd name="connsiteX18" fmla="*/ 1638300 w 1638300"/>
              <a:gd name="connsiteY18" fmla="*/ 28608 h 66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38300" h="66708">
                <a:moveTo>
                  <a:pt x="0" y="9558"/>
                </a:moveTo>
                <a:cubicBezTo>
                  <a:pt x="21056" y="20086"/>
                  <a:pt x="65869" y="47658"/>
                  <a:pt x="95250" y="47658"/>
                </a:cubicBezTo>
                <a:cubicBezTo>
                  <a:pt x="124001" y="47658"/>
                  <a:pt x="152400" y="41308"/>
                  <a:pt x="180975" y="38133"/>
                </a:cubicBezTo>
                <a:cubicBezTo>
                  <a:pt x="251595" y="-8947"/>
                  <a:pt x="215674" y="-4457"/>
                  <a:pt x="285750" y="9558"/>
                </a:cubicBezTo>
                <a:cubicBezTo>
                  <a:pt x="295275" y="15908"/>
                  <a:pt x="306230" y="20513"/>
                  <a:pt x="314325" y="28608"/>
                </a:cubicBezTo>
                <a:cubicBezTo>
                  <a:pt x="322420" y="36703"/>
                  <a:pt x="324436" y="50032"/>
                  <a:pt x="333375" y="57183"/>
                </a:cubicBezTo>
                <a:cubicBezTo>
                  <a:pt x="341215" y="63455"/>
                  <a:pt x="352425" y="63533"/>
                  <a:pt x="361950" y="66708"/>
                </a:cubicBezTo>
                <a:cubicBezTo>
                  <a:pt x="381284" y="61875"/>
                  <a:pt x="409494" y="55857"/>
                  <a:pt x="428625" y="47658"/>
                </a:cubicBezTo>
                <a:cubicBezTo>
                  <a:pt x="498357" y="17773"/>
                  <a:pt x="434581" y="36644"/>
                  <a:pt x="504825" y="19083"/>
                </a:cubicBezTo>
                <a:cubicBezTo>
                  <a:pt x="523875" y="22258"/>
                  <a:pt x="542662" y="28608"/>
                  <a:pt x="561975" y="28608"/>
                </a:cubicBezTo>
                <a:cubicBezTo>
                  <a:pt x="645447" y="28608"/>
                  <a:pt x="642442" y="27186"/>
                  <a:pt x="695325" y="9558"/>
                </a:cubicBezTo>
                <a:cubicBezTo>
                  <a:pt x="708025" y="12733"/>
                  <a:pt x="720886" y="15321"/>
                  <a:pt x="733425" y="19083"/>
                </a:cubicBezTo>
                <a:cubicBezTo>
                  <a:pt x="752659" y="24853"/>
                  <a:pt x="790575" y="38133"/>
                  <a:pt x="790575" y="38133"/>
                </a:cubicBezTo>
                <a:cubicBezTo>
                  <a:pt x="902026" y="983"/>
                  <a:pt x="827675" y="20197"/>
                  <a:pt x="1019175" y="9558"/>
                </a:cubicBezTo>
                <a:cubicBezTo>
                  <a:pt x="1044575" y="12733"/>
                  <a:pt x="1070346" y="13720"/>
                  <a:pt x="1095375" y="19083"/>
                </a:cubicBezTo>
                <a:cubicBezTo>
                  <a:pt x="1115010" y="23290"/>
                  <a:pt x="1152525" y="38133"/>
                  <a:pt x="1152525" y="38133"/>
                </a:cubicBezTo>
                <a:cubicBezTo>
                  <a:pt x="1315866" y="10910"/>
                  <a:pt x="1229431" y="21562"/>
                  <a:pt x="1552575" y="38133"/>
                </a:cubicBezTo>
                <a:cubicBezTo>
                  <a:pt x="1562602" y="38647"/>
                  <a:pt x="1571625" y="44483"/>
                  <a:pt x="1581150" y="47658"/>
                </a:cubicBezTo>
                <a:lnTo>
                  <a:pt x="1638300" y="28608"/>
                </a:lnTo>
              </a:path>
            </a:pathLst>
          </a:custGeom>
          <a:ln w="38100">
            <a:solidFill>
              <a:srgbClr val="C00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54" name="任意多边形: 形状 53"/>
          <p:cNvSpPr/>
          <p:nvPr/>
        </p:nvSpPr>
        <p:spPr>
          <a:xfrm>
            <a:off x="3264880" y="2028591"/>
            <a:ext cx="880400" cy="45719"/>
          </a:xfrm>
          <a:custGeom>
            <a:avLst/>
            <a:gdLst>
              <a:gd name="connsiteX0" fmla="*/ 0 w 1638300"/>
              <a:gd name="connsiteY0" fmla="*/ 9558 h 66708"/>
              <a:gd name="connsiteX1" fmla="*/ 95250 w 1638300"/>
              <a:gd name="connsiteY1" fmla="*/ 47658 h 66708"/>
              <a:gd name="connsiteX2" fmla="*/ 180975 w 1638300"/>
              <a:gd name="connsiteY2" fmla="*/ 38133 h 66708"/>
              <a:gd name="connsiteX3" fmla="*/ 285750 w 1638300"/>
              <a:gd name="connsiteY3" fmla="*/ 9558 h 66708"/>
              <a:gd name="connsiteX4" fmla="*/ 314325 w 1638300"/>
              <a:gd name="connsiteY4" fmla="*/ 28608 h 66708"/>
              <a:gd name="connsiteX5" fmla="*/ 333375 w 1638300"/>
              <a:gd name="connsiteY5" fmla="*/ 57183 h 66708"/>
              <a:gd name="connsiteX6" fmla="*/ 361950 w 1638300"/>
              <a:gd name="connsiteY6" fmla="*/ 66708 h 66708"/>
              <a:gd name="connsiteX7" fmla="*/ 428625 w 1638300"/>
              <a:gd name="connsiteY7" fmla="*/ 47658 h 66708"/>
              <a:gd name="connsiteX8" fmla="*/ 504825 w 1638300"/>
              <a:gd name="connsiteY8" fmla="*/ 19083 h 66708"/>
              <a:gd name="connsiteX9" fmla="*/ 561975 w 1638300"/>
              <a:gd name="connsiteY9" fmla="*/ 28608 h 66708"/>
              <a:gd name="connsiteX10" fmla="*/ 695325 w 1638300"/>
              <a:gd name="connsiteY10" fmla="*/ 9558 h 66708"/>
              <a:gd name="connsiteX11" fmla="*/ 733425 w 1638300"/>
              <a:gd name="connsiteY11" fmla="*/ 19083 h 66708"/>
              <a:gd name="connsiteX12" fmla="*/ 790575 w 1638300"/>
              <a:gd name="connsiteY12" fmla="*/ 38133 h 66708"/>
              <a:gd name="connsiteX13" fmla="*/ 1019175 w 1638300"/>
              <a:gd name="connsiteY13" fmla="*/ 9558 h 66708"/>
              <a:gd name="connsiteX14" fmla="*/ 1095375 w 1638300"/>
              <a:gd name="connsiteY14" fmla="*/ 19083 h 66708"/>
              <a:gd name="connsiteX15" fmla="*/ 1152525 w 1638300"/>
              <a:gd name="connsiteY15" fmla="*/ 38133 h 66708"/>
              <a:gd name="connsiteX16" fmla="*/ 1552575 w 1638300"/>
              <a:gd name="connsiteY16" fmla="*/ 38133 h 66708"/>
              <a:gd name="connsiteX17" fmla="*/ 1581150 w 1638300"/>
              <a:gd name="connsiteY17" fmla="*/ 47658 h 66708"/>
              <a:gd name="connsiteX18" fmla="*/ 1638300 w 1638300"/>
              <a:gd name="connsiteY18" fmla="*/ 28608 h 66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38300" h="66708">
                <a:moveTo>
                  <a:pt x="0" y="9558"/>
                </a:moveTo>
                <a:cubicBezTo>
                  <a:pt x="21056" y="20086"/>
                  <a:pt x="65869" y="47658"/>
                  <a:pt x="95250" y="47658"/>
                </a:cubicBezTo>
                <a:cubicBezTo>
                  <a:pt x="124001" y="47658"/>
                  <a:pt x="152400" y="41308"/>
                  <a:pt x="180975" y="38133"/>
                </a:cubicBezTo>
                <a:cubicBezTo>
                  <a:pt x="251595" y="-8947"/>
                  <a:pt x="215674" y="-4457"/>
                  <a:pt x="285750" y="9558"/>
                </a:cubicBezTo>
                <a:cubicBezTo>
                  <a:pt x="295275" y="15908"/>
                  <a:pt x="306230" y="20513"/>
                  <a:pt x="314325" y="28608"/>
                </a:cubicBezTo>
                <a:cubicBezTo>
                  <a:pt x="322420" y="36703"/>
                  <a:pt x="324436" y="50032"/>
                  <a:pt x="333375" y="57183"/>
                </a:cubicBezTo>
                <a:cubicBezTo>
                  <a:pt x="341215" y="63455"/>
                  <a:pt x="352425" y="63533"/>
                  <a:pt x="361950" y="66708"/>
                </a:cubicBezTo>
                <a:cubicBezTo>
                  <a:pt x="381284" y="61875"/>
                  <a:pt x="409494" y="55857"/>
                  <a:pt x="428625" y="47658"/>
                </a:cubicBezTo>
                <a:cubicBezTo>
                  <a:pt x="498357" y="17773"/>
                  <a:pt x="434581" y="36644"/>
                  <a:pt x="504825" y="19083"/>
                </a:cubicBezTo>
                <a:cubicBezTo>
                  <a:pt x="523875" y="22258"/>
                  <a:pt x="542662" y="28608"/>
                  <a:pt x="561975" y="28608"/>
                </a:cubicBezTo>
                <a:cubicBezTo>
                  <a:pt x="645447" y="28608"/>
                  <a:pt x="642442" y="27186"/>
                  <a:pt x="695325" y="9558"/>
                </a:cubicBezTo>
                <a:cubicBezTo>
                  <a:pt x="708025" y="12733"/>
                  <a:pt x="720886" y="15321"/>
                  <a:pt x="733425" y="19083"/>
                </a:cubicBezTo>
                <a:cubicBezTo>
                  <a:pt x="752659" y="24853"/>
                  <a:pt x="790575" y="38133"/>
                  <a:pt x="790575" y="38133"/>
                </a:cubicBezTo>
                <a:cubicBezTo>
                  <a:pt x="902026" y="983"/>
                  <a:pt x="827675" y="20197"/>
                  <a:pt x="1019175" y="9558"/>
                </a:cubicBezTo>
                <a:cubicBezTo>
                  <a:pt x="1044575" y="12733"/>
                  <a:pt x="1070346" y="13720"/>
                  <a:pt x="1095375" y="19083"/>
                </a:cubicBezTo>
                <a:cubicBezTo>
                  <a:pt x="1115010" y="23290"/>
                  <a:pt x="1152525" y="38133"/>
                  <a:pt x="1152525" y="38133"/>
                </a:cubicBezTo>
                <a:cubicBezTo>
                  <a:pt x="1315866" y="10910"/>
                  <a:pt x="1229431" y="21562"/>
                  <a:pt x="1552575" y="38133"/>
                </a:cubicBezTo>
                <a:cubicBezTo>
                  <a:pt x="1562602" y="38647"/>
                  <a:pt x="1571625" y="44483"/>
                  <a:pt x="1581150" y="47658"/>
                </a:cubicBezTo>
                <a:lnTo>
                  <a:pt x="1638300" y="28608"/>
                </a:lnTo>
              </a:path>
            </a:pathLst>
          </a:custGeom>
          <a:ln w="38100">
            <a:solidFill>
              <a:srgbClr val="C00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55" name="任意多边形: 形状 54"/>
          <p:cNvSpPr/>
          <p:nvPr/>
        </p:nvSpPr>
        <p:spPr>
          <a:xfrm>
            <a:off x="6096000" y="2015404"/>
            <a:ext cx="2740110" cy="45719"/>
          </a:xfrm>
          <a:custGeom>
            <a:avLst/>
            <a:gdLst>
              <a:gd name="connsiteX0" fmla="*/ 0 w 1638300"/>
              <a:gd name="connsiteY0" fmla="*/ 9558 h 66708"/>
              <a:gd name="connsiteX1" fmla="*/ 95250 w 1638300"/>
              <a:gd name="connsiteY1" fmla="*/ 47658 h 66708"/>
              <a:gd name="connsiteX2" fmla="*/ 180975 w 1638300"/>
              <a:gd name="connsiteY2" fmla="*/ 38133 h 66708"/>
              <a:gd name="connsiteX3" fmla="*/ 285750 w 1638300"/>
              <a:gd name="connsiteY3" fmla="*/ 9558 h 66708"/>
              <a:gd name="connsiteX4" fmla="*/ 314325 w 1638300"/>
              <a:gd name="connsiteY4" fmla="*/ 28608 h 66708"/>
              <a:gd name="connsiteX5" fmla="*/ 333375 w 1638300"/>
              <a:gd name="connsiteY5" fmla="*/ 57183 h 66708"/>
              <a:gd name="connsiteX6" fmla="*/ 361950 w 1638300"/>
              <a:gd name="connsiteY6" fmla="*/ 66708 h 66708"/>
              <a:gd name="connsiteX7" fmla="*/ 428625 w 1638300"/>
              <a:gd name="connsiteY7" fmla="*/ 47658 h 66708"/>
              <a:gd name="connsiteX8" fmla="*/ 504825 w 1638300"/>
              <a:gd name="connsiteY8" fmla="*/ 19083 h 66708"/>
              <a:gd name="connsiteX9" fmla="*/ 561975 w 1638300"/>
              <a:gd name="connsiteY9" fmla="*/ 28608 h 66708"/>
              <a:gd name="connsiteX10" fmla="*/ 695325 w 1638300"/>
              <a:gd name="connsiteY10" fmla="*/ 9558 h 66708"/>
              <a:gd name="connsiteX11" fmla="*/ 733425 w 1638300"/>
              <a:gd name="connsiteY11" fmla="*/ 19083 h 66708"/>
              <a:gd name="connsiteX12" fmla="*/ 790575 w 1638300"/>
              <a:gd name="connsiteY12" fmla="*/ 38133 h 66708"/>
              <a:gd name="connsiteX13" fmla="*/ 1019175 w 1638300"/>
              <a:gd name="connsiteY13" fmla="*/ 9558 h 66708"/>
              <a:gd name="connsiteX14" fmla="*/ 1095375 w 1638300"/>
              <a:gd name="connsiteY14" fmla="*/ 19083 h 66708"/>
              <a:gd name="connsiteX15" fmla="*/ 1152525 w 1638300"/>
              <a:gd name="connsiteY15" fmla="*/ 38133 h 66708"/>
              <a:gd name="connsiteX16" fmla="*/ 1552575 w 1638300"/>
              <a:gd name="connsiteY16" fmla="*/ 38133 h 66708"/>
              <a:gd name="connsiteX17" fmla="*/ 1581150 w 1638300"/>
              <a:gd name="connsiteY17" fmla="*/ 47658 h 66708"/>
              <a:gd name="connsiteX18" fmla="*/ 1638300 w 1638300"/>
              <a:gd name="connsiteY18" fmla="*/ 28608 h 66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38300" h="66708">
                <a:moveTo>
                  <a:pt x="0" y="9558"/>
                </a:moveTo>
                <a:cubicBezTo>
                  <a:pt x="21056" y="20086"/>
                  <a:pt x="65869" y="47658"/>
                  <a:pt x="95250" y="47658"/>
                </a:cubicBezTo>
                <a:cubicBezTo>
                  <a:pt x="124001" y="47658"/>
                  <a:pt x="152400" y="41308"/>
                  <a:pt x="180975" y="38133"/>
                </a:cubicBezTo>
                <a:cubicBezTo>
                  <a:pt x="251595" y="-8947"/>
                  <a:pt x="215674" y="-4457"/>
                  <a:pt x="285750" y="9558"/>
                </a:cubicBezTo>
                <a:cubicBezTo>
                  <a:pt x="295275" y="15908"/>
                  <a:pt x="306230" y="20513"/>
                  <a:pt x="314325" y="28608"/>
                </a:cubicBezTo>
                <a:cubicBezTo>
                  <a:pt x="322420" y="36703"/>
                  <a:pt x="324436" y="50032"/>
                  <a:pt x="333375" y="57183"/>
                </a:cubicBezTo>
                <a:cubicBezTo>
                  <a:pt x="341215" y="63455"/>
                  <a:pt x="352425" y="63533"/>
                  <a:pt x="361950" y="66708"/>
                </a:cubicBezTo>
                <a:cubicBezTo>
                  <a:pt x="381284" y="61875"/>
                  <a:pt x="409494" y="55857"/>
                  <a:pt x="428625" y="47658"/>
                </a:cubicBezTo>
                <a:cubicBezTo>
                  <a:pt x="498357" y="17773"/>
                  <a:pt x="434581" y="36644"/>
                  <a:pt x="504825" y="19083"/>
                </a:cubicBezTo>
                <a:cubicBezTo>
                  <a:pt x="523875" y="22258"/>
                  <a:pt x="542662" y="28608"/>
                  <a:pt x="561975" y="28608"/>
                </a:cubicBezTo>
                <a:cubicBezTo>
                  <a:pt x="645447" y="28608"/>
                  <a:pt x="642442" y="27186"/>
                  <a:pt x="695325" y="9558"/>
                </a:cubicBezTo>
                <a:cubicBezTo>
                  <a:pt x="708025" y="12733"/>
                  <a:pt x="720886" y="15321"/>
                  <a:pt x="733425" y="19083"/>
                </a:cubicBezTo>
                <a:cubicBezTo>
                  <a:pt x="752659" y="24853"/>
                  <a:pt x="790575" y="38133"/>
                  <a:pt x="790575" y="38133"/>
                </a:cubicBezTo>
                <a:cubicBezTo>
                  <a:pt x="902026" y="983"/>
                  <a:pt x="827675" y="20197"/>
                  <a:pt x="1019175" y="9558"/>
                </a:cubicBezTo>
                <a:cubicBezTo>
                  <a:pt x="1044575" y="12733"/>
                  <a:pt x="1070346" y="13720"/>
                  <a:pt x="1095375" y="19083"/>
                </a:cubicBezTo>
                <a:cubicBezTo>
                  <a:pt x="1115010" y="23290"/>
                  <a:pt x="1152525" y="38133"/>
                  <a:pt x="1152525" y="38133"/>
                </a:cubicBezTo>
                <a:cubicBezTo>
                  <a:pt x="1315866" y="10910"/>
                  <a:pt x="1229431" y="21562"/>
                  <a:pt x="1552575" y="38133"/>
                </a:cubicBezTo>
                <a:cubicBezTo>
                  <a:pt x="1562602" y="38647"/>
                  <a:pt x="1571625" y="44483"/>
                  <a:pt x="1581150" y="47658"/>
                </a:cubicBezTo>
                <a:lnTo>
                  <a:pt x="1638300" y="28608"/>
                </a:lnTo>
              </a:path>
            </a:pathLst>
          </a:custGeom>
          <a:ln w="38100">
            <a:solidFill>
              <a:srgbClr val="C00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par>
                          <p:cTn id="8" fill="hold">
                            <p:stCondLst>
                              <p:cond delay="500"/>
                            </p:stCondLst>
                            <p:childTnLst>
                              <p:par>
                                <p:cTn id="9" presetID="16" presetClass="entr" presetSubtype="21"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barn(inVertical)">
                                      <p:cBhvr>
                                        <p:cTn id="11" dur="500"/>
                                        <p:tgtEl>
                                          <p:spTgt spid="3"/>
                                        </p:tgtEl>
                                      </p:cBhvr>
                                    </p:animEffect>
                                  </p:childTnLst>
                                </p:cTn>
                              </p:par>
                            </p:childTnLst>
                          </p:cTn>
                        </p:par>
                        <p:par>
                          <p:cTn id="12" fill="hold">
                            <p:stCondLst>
                              <p:cond delay="1000"/>
                            </p:stCondLst>
                            <p:childTnLst>
                              <p:par>
                                <p:cTn id="13" presetID="53" presetClass="entr" presetSubtype="16"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p:cTn id="15" dur="500" fill="hold"/>
                                        <p:tgtEl>
                                          <p:spTgt spid="4"/>
                                        </p:tgtEl>
                                        <p:attrNameLst>
                                          <p:attrName>ppt_w</p:attrName>
                                        </p:attrNameLst>
                                      </p:cBhvr>
                                      <p:tavLst>
                                        <p:tav tm="0">
                                          <p:val>
                                            <p:fltVal val="0"/>
                                          </p:val>
                                        </p:tav>
                                        <p:tav tm="100000">
                                          <p:val>
                                            <p:strVal val="#ppt_w"/>
                                          </p:val>
                                        </p:tav>
                                      </p:tavLst>
                                    </p:anim>
                                    <p:anim calcmode="lin" valueType="num">
                                      <p:cBhvr>
                                        <p:cTn id="16" dur="500" fill="hold"/>
                                        <p:tgtEl>
                                          <p:spTgt spid="4"/>
                                        </p:tgtEl>
                                        <p:attrNameLst>
                                          <p:attrName>ppt_h</p:attrName>
                                        </p:attrNameLst>
                                      </p:cBhvr>
                                      <p:tavLst>
                                        <p:tav tm="0">
                                          <p:val>
                                            <p:fltVal val="0"/>
                                          </p:val>
                                        </p:tav>
                                        <p:tav tm="100000">
                                          <p:val>
                                            <p:strVal val="#ppt_h"/>
                                          </p:val>
                                        </p:tav>
                                      </p:tavLst>
                                    </p:anim>
                                    <p:animEffect transition="in" filter="fade">
                                      <p:cBhvr>
                                        <p:cTn id="17" dur="500"/>
                                        <p:tgtEl>
                                          <p:spTgt spid="4"/>
                                        </p:tgtEl>
                                      </p:cBhvr>
                                    </p:animEffect>
                                  </p:childTnLst>
                                </p:cTn>
                              </p:par>
                            </p:childTnLst>
                          </p:cTn>
                        </p:par>
                        <p:par>
                          <p:cTn id="18" fill="hold">
                            <p:stCondLst>
                              <p:cond delay="1500"/>
                            </p:stCondLst>
                            <p:childTnLst>
                              <p:par>
                                <p:cTn id="19" presetID="53" presetClass="entr" presetSubtype="16" fill="hold" nodeType="afterEffect">
                                  <p:stCondLst>
                                    <p:cond delay="0"/>
                                  </p:stCondLst>
                                  <p:childTnLst>
                                    <p:set>
                                      <p:cBhvr>
                                        <p:cTn id="20" dur="1" fill="hold">
                                          <p:stCondLst>
                                            <p:cond delay="0"/>
                                          </p:stCondLst>
                                        </p:cTn>
                                        <p:tgtEl>
                                          <p:spTgt spid="5"/>
                                        </p:tgtEl>
                                        <p:attrNameLst>
                                          <p:attrName>style.visibility</p:attrName>
                                        </p:attrNameLst>
                                      </p:cBhvr>
                                      <p:to>
                                        <p:strVal val="visible"/>
                                      </p:to>
                                    </p:set>
                                    <p:anim calcmode="lin" valueType="num">
                                      <p:cBhvr>
                                        <p:cTn id="21" dur="500" fill="hold"/>
                                        <p:tgtEl>
                                          <p:spTgt spid="5"/>
                                        </p:tgtEl>
                                        <p:attrNameLst>
                                          <p:attrName>ppt_w</p:attrName>
                                        </p:attrNameLst>
                                      </p:cBhvr>
                                      <p:tavLst>
                                        <p:tav tm="0">
                                          <p:val>
                                            <p:fltVal val="0"/>
                                          </p:val>
                                        </p:tav>
                                        <p:tav tm="100000">
                                          <p:val>
                                            <p:strVal val="#ppt_w"/>
                                          </p:val>
                                        </p:tav>
                                      </p:tavLst>
                                    </p:anim>
                                    <p:anim calcmode="lin" valueType="num">
                                      <p:cBhvr>
                                        <p:cTn id="22" dur="500" fill="hold"/>
                                        <p:tgtEl>
                                          <p:spTgt spid="5"/>
                                        </p:tgtEl>
                                        <p:attrNameLst>
                                          <p:attrName>ppt_h</p:attrName>
                                        </p:attrNameLst>
                                      </p:cBhvr>
                                      <p:tavLst>
                                        <p:tav tm="0">
                                          <p:val>
                                            <p:fltVal val="0"/>
                                          </p:val>
                                        </p:tav>
                                        <p:tav tm="100000">
                                          <p:val>
                                            <p:strVal val="#ppt_h"/>
                                          </p:val>
                                        </p:tav>
                                      </p:tavLst>
                                    </p:anim>
                                    <p:animEffect transition="in" filter="fade">
                                      <p:cBhvr>
                                        <p:cTn id="23" dur="500"/>
                                        <p:tgtEl>
                                          <p:spTgt spid="5"/>
                                        </p:tgtEl>
                                      </p:cBhvr>
                                    </p:animEffect>
                                  </p:childTnLst>
                                </p:cTn>
                              </p:par>
                            </p:childTnLst>
                          </p:cTn>
                        </p:par>
                      </p:childTnLst>
                    </p:cTn>
                  </p:par>
                  <p:par>
                    <p:cTn id="24" fill="hold">
                      <p:stCondLst>
                        <p:cond delay="indefinite"/>
                      </p:stCondLst>
                      <p:childTnLst>
                        <p:par>
                          <p:cTn id="25" fill="hold">
                            <p:stCondLst>
                              <p:cond delay="0"/>
                            </p:stCondLst>
                            <p:childTnLst>
                              <p:par>
                                <p:cTn id="26" presetID="14" presetClass="entr" presetSubtype="10" fill="hold" grpId="0" nodeType="click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randombar(horizontal)">
                                      <p:cBhvr>
                                        <p:cTn id="28" dur="500"/>
                                        <p:tgtEl>
                                          <p:spTgt spid="6"/>
                                        </p:tgtEl>
                                      </p:cBhvr>
                                    </p:animEffect>
                                  </p:childTnLst>
                                </p:cTn>
                              </p:par>
                              <p:par>
                                <p:cTn id="29" presetID="16" presetClass="entr" presetSubtype="21" fill="hold" grpId="0" nodeType="withEffect">
                                  <p:stCondLst>
                                    <p:cond delay="0"/>
                                  </p:stCondLst>
                                  <p:childTnLst>
                                    <p:set>
                                      <p:cBhvr>
                                        <p:cTn id="30" dur="1" fill="hold">
                                          <p:stCondLst>
                                            <p:cond delay="0"/>
                                          </p:stCondLst>
                                        </p:cTn>
                                        <p:tgtEl>
                                          <p:spTgt spid="53"/>
                                        </p:tgtEl>
                                        <p:attrNameLst>
                                          <p:attrName>style.visibility</p:attrName>
                                        </p:attrNameLst>
                                      </p:cBhvr>
                                      <p:to>
                                        <p:strVal val="visible"/>
                                      </p:to>
                                    </p:set>
                                    <p:animEffect transition="in" filter="barn(inVertical)">
                                      <p:cBhvr>
                                        <p:cTn id="31" dur="500"/>
                                        <p:tgtEl>
                                          <p:spTgt spid="53"/>
                                        </p:tgtEl>
                                      </p:cBhvr>
                                    </p:animEffect>
                                  </p:childTnLst>
                                </p:cTn>
                              </p:par>
                              <p:par>
                                <p:cTn id="32" presetID="16" presetClass="entr" presetSubtype="21" fill="hold" grpId="0" nodeType="withEffect">
                                  <p:stCondLst>
                                    <p:cond delay="0"/>
                                  </p:stCondLst>
                                  <p:childTnLst>
                                    <p:set>
                                      <p:cBhvr>
                                        <p:cTn id="33" dur="1" fill="hold">
                                          <p:stCondLst>
                                            <p:cond delay="0"/>
                                          </p:stCondLst>
                                        </p:cTn>
                                        <p:tgtEl>
                                          <p:spTgt spid="54"/>
                                        </p:tgtEl>
                                        <p:attrNameLst>
                                          <p:attrName>style.visibility</p:attrName>
                                        </p:attrNameLst>
                                      </p:cBhvr>
                                      <p:to>
                                        <p:strVal val="visible"/>
                                      </p:to>
                                    </p:set>
                                    <p:animEffect transition="in" filter="barn(inVertical)">
                                      <p:cBhvr>
                                        <p:cTn id="34" dur="500"/>
                                        <p:tgtEl>
                                          <p:spTgt spid="54"/>
                                        </p:tgtEl>
                                      </p:cBhvr>
                                    </p:animEffect>
                                  </p:childTnLst>
                                </p:cTn>
                              </p:par>
                              <p:par>
                                <p:cTn id="35" presetID="16" presetClass="entr" presetSubtype="21" fill="hold" grpId="0" nodeType="withEffect">
                                  <p:stCondLst>
                                    <p:cond delay="0"/>
                                  </p:stCondLst>
                                  <p:childTnLst>
                                    <p:set>
                                      <p:cBhvr>
                                        <p:cTn id="36" dur="1" fill="hold">
                                          <p:stCondLst>
                                            <p:cond delay="0"/>
                                          </p:stCondLst>
                                        </p:cTn>
                                        <p:tgtEl>
                                          <p:spTgt spid="55"/>
                                        </p:tgtEl>
                                        <p:attrNameLst>
                                          <p:attrName>style.visibility</p:attrName>
                                        </p:attrNameLst>
                                      </p:cBhvr>
                                      <p:to>
                                        <p:strVal val="visible"/>
                                      </p:to>
                                    </p:set>
                                    <p:animEffect transition="in" filter="barn(inVertical)">
                                      <p:cBhvr>
                                        <p:cTn id="37" dur="500"/>
                                        <p:tgtEl>
                                          <p:spTgt spid="55"/>
                                        </p:tgtEl>
                                      </p:cBhvr>
                                    </p:animEffect>
                                  </p:childTnLst>
                                </p:cTn>
                              </p:par>
                            </p:childTnLst>
                          </p:cTn>
                        </p:par>
                      </p:childTnLst>
                    </p:cTn>
                  </p:par>
                  <p:par>
                    <p:cTn id="38" fill="hold">
                      <p:stCondLst>
                        <p:cond delay="indefinite"/>
                      </p:stCondLst>
                      <p:childTnLst>
                        <p:par>
                          <p:cTn id="39" fill="hold">
                            <p:stCondLst>
                              <p:cond delay="0"/>
                            </p:stCondLst>
                            <p:childTnLst>
                              <p:par>
                                <p:cTn id="40" presetID="14" presetClass="entr" presetSubtype="10" fill="hold" grpId="0" nodeType="clickEffect">
                                  <p:stCondLst>
                                    <p:cond delay="0"/>
                                  </p:stCondLst>
                                  <p:childTnLst>
                                    <p:set>
                                      <p:cBhvr>
                                        <p:cTn id="41" dur="1" fill="hold">
                                          <p:stCondLst>
                                            <p:cond delay="0"/>
                                          </p:stCondLst>
                                        </p:cTn>
                                        <p:tgtEl>
                                          <p:spTgt spid="8"/>
                                        </p:tgtEl>
                                        <p:attrNameLst>
                                          <p:attrName>style.visibility</p:attrName>
                                        </p:attrNameLst>
                                      </p:cBhvr>
                                      <p:to>
                                        <p:strVal val="visible"/>
                                      </p:to>
                                    </p:set>
                                    <p:animEffect transition="in" filter="randombar(horizontal)">
                                      <p:cBhvr>
                                        <p:cTn id="42" dur="500"/>
                                        <p:tgtEl>
                                          <p:spTgt spid="8"/>
                                        </p:tgtEl>
                                      </p:cBhvr>
                                    </p:animEffect>
                                  </p:childTnLst>
                                </p:cTn>
                              </p:par>
                              <p:par>
                                <p:cTn id="43" presetID="14" presetClass="entr" presetSubtype="10" fill="hold" nodeType="withEffect">
                                  <p:stCondLst>
                                    <p:cond delay="0"/>
                                  </p:stCondLst>
                                  <p:childTnLst>
                                    <p:set>
                                      <p:cBhvr>
                                        <p:cTn id="44" dur="1" fill="hold">
                                          <p:stCondLst>
                                            <p:cond delay="0"/>
                                          </p:stCondLst>
                                        </p:cTn>
                                        <p:tgtEl>
                                          <p:spTgt spid="29"/>
                                        </p:tgtEl>
                                        <p:attrNameLst>
                                          <p:attrName>style.visibility</p:attrName>
                                        </p:attrNameLst>
                                      </p:cBhvr>
                                      <p:to>
                                        <p:strVal val="visible"/>
                                      </p:to>
                                    </p:set>
                                    <p:animEffect transition="in" filter="randombar(horizontal)">
                                      <p:cBhvr>
                                        <p:cTn id="45" dur="500"/>
                                        <p:tgtEl>
                                          <p:spTgt spid="29"/>
                                        </p:tgtEl>
                                      </p:cBhvr>
                                    </p:animEffect>
                                  </p:childTnLst>
                                </p:cTn>
                              </p:par>
                              <p:par>
                                <p:cTn id="46" presetID="14" presetClass="entr" presetSubtype="10" fill="hold" grpId="0" nodeType="withEffect">
                                  <p:stCondLst>
                                    <p:cond delay="0"/>
                                  </p:stCondLst>
                                  <p:childTnLst>
                                    <p:set>
                                      <p:cBhvr>
                                        <p:cTn id="47" dur="1" fill="hold">
                                          <p:stCondLst>
                                            <p:cond delay="0"/>
                                          </p:stCondLst>
                                        </p:cTn>
                                        <p:tgtEl>
                                          <p:spTgt spid="12"/>
                                        </p:tgtEl>
                                        <p:attrNameLst>
                                          <p:attrName>style.visibility</p:attrName>
                                        </p:attrNameLst>
                                      </p:cBhvr>
                                      <p:to>
                                        <p:strVal val="visible"/>
                                      </p:to>
                                    </p:set>
                                    <p:animEffect transition="in" filter="randombar(horizontal)">
                                      <p:cBhvr>
                                        <p:cTn id="48" dur="500"/>
                                        <p:tgtEl>
                                          <p:spTgt spid="12"/>
                                        </p:tgtEl>
                                      </p:cBhvr>
                                    </p:animEffect>
                                  </p:childTnLst>
                                </p:cTn>
                              </p:par>
                              <p:par>
                                <p:cTn id="49" presetID="14" presetClass="entr" presetSubtype="10" fill="hold" grpId="0" nodeType="withEffect">
                                  <p:stCondLst>
                                    <p:cond delay="0"/>
                                  </p:stCondLst>
                                  <p:childTnLst>
                                    <p:set>
                                      <p:cBhvr>
                                        <p:cTn id="50" dur="1" fill="hold">
                                          <p:stCondLst>
                                            <p:cond delay="0"/>
                                          </p:stCondLst>
                                        </p:cTn>
                                        <p:tgtEl>
                                          <p:spTgt spid="10"/>
                                        </p:tgtEl>
                                        <p:attrNameLst>
                                          <p:attrName>style.visibility</p:attrName>
                                        </p:attrNameLst>
                                      </p:cBhvr>
                                      <p:to>
                                        <p:strVal val="visible"/>
                                      </p:to>
                                    </p:set>
                                    <p:animEffect transition="in" filter="randombar(horizontal)">
                                      <p:cBhvr>
                                        <p:cTn id="51" dur="500"/>
                                        <p:tgtEl>
                                          <p:spTgt spid="10"/>
                                        </p:tgtEl>
                                      </p:cBhvr>
                                    </p:animEffect>
                                  </p:childTnLst>
                                </p:cTn>
                              </p:par>
                              <p:par>
                                <p:cTn id="52" presetID="14" presetClass="entr" presetSubtype="10" fill="hold" grpId="0" nodeType="withEffect">
                                  <p:stCondLst>
                                    <p:cond delay="0"/>
                                  </p:stCondLst>
                                  <p:childTnLst>
                                    <p:set>
                                      <p:cBhvr>
                                        <p:cTn id="53" dur="1" fill="hold">
                                          <p:stCondLst>
                                            <p:cond delay="0"/>
                                          </p:stCondLst>
                                        </p:cTn>
                                        <p:tgtEl>
                                          <p:spTgt spid="15"/>
                                        </p:tgtEl>
                                        <p:attrNameLst>
                                          <p:attrName>style.visibility</p:attrName>
                                        </p:attrNameLst>
                                      </p:cBhvr>
                                      <p:to>
                                        <p:strVal val="visible"/>
                                      </p:to>
                                    </p:set>
                                    <p:animEffect transition="in" filter="randombar(horizontal)">
                                      <p:cBhvr>
                                        <p:cTn id="54" dur="500"/>
                                        <p:tgtEl>
                                          <p:spTgt spid="15"/>
                                        </p:tgtEl>
                                      </p:cBhvr>
                                    </p:animEffect>
                                  </p:childTnLst>
                                </p:cTn>
                              </p:par>
                              <p:par>
                                <p:cTn id="55" presetID="14" presetClass="entr" presetSubtype="10" fill="hold" grpId="0" nodeType="withEffect">
                                  <p:stCondLst>
                                    <p:cond delay="0"/>
                                  </p:stCondLst>
                                  <p:childTnLst>
                                    <p:set>
                                      <p:cBhvr>
                                        <p:cTn id="56" dur="1" fill="hold">
                                          <p:stCondLst>
                                            <p:cond delay="0"/>
                                          </p:stCondLst>
                                        </p:cTn>
                                        <p:tgtEl>
                                          <p:spTgt spid="17"/>
                                        </p:tgtEl>
                                        <p:attrNameLst>
                                          <p:attrName>style.visibility</p:attrName>
                                        </p:attrNameLst>
                                      </p:cBhvr>
                                      <p:to>
                                        <p:strVal val="visible"/>
                                      </p:to>
                                    </p:set>
                                    <p:animEffect transition="in" filter="randombar(horizontal)">
                                      <p:cBhvr>
                                        <p:cTn id="57" dur="500"/>
                                        <p:tgtEl>
                                          <p:spTgt spid="17"/>
                                        </p:tgtEl>
                                      </p:cBhvr>
                                    </p:animEffect>
                                  </p:childTnLst>
                                </p:cTn>
                              </p:par>
                              <p:par>
                                <p:cTn id="58" presetID="14" presetClass="entr" presetSubtype="10" fill="hold" grpId="0" nodeType="withEffect">
                                  <p:stCondLst>
                                    <p:cond delay="0"/>
                                  </p:stCondLst>
                                  <p:childTnLst>
                                    <p:set>
                                      <p:cBhvr>
                                        <p:cTn id="59" dur="1" fill="hold">
                                          <p:stCondLst>
                                            <p:cond delay="0"/>
                                          </p:stCondLst>
                                        </p:cTn>
                                        <p:tgtEl>
                                          <p:spTgt spid="18"/>
                                        </p:tgtEl>
                                        <p:attrNameLst>
                                          <p:attrName>style.visibility</p:attrName>
                                        </p:attrNameLst>
                                      </p:cBhvr>
                                      <p:to>
                                        <p:strVal val="visible"/>
                                      </p:to>
                                    </p:set>
                                    <p:animEffect transition="in" filter="randombar(horizontal)">
                                      <p:cBhvr>
                                        <p:cTn id="60" dur="500"/>
                                        <p:tgtEl>
                                          <p:spTgt spid="18"/>
                                        </p:tgtEl>
                                      </p:cBhvr>
                                    </p:animEffect>
                                  </p:childTnLst>
                                </p:cTn>
                              </p:par>
                              <p:par>
                                <p:cTn id="61" presetID="14" presetClass="entr" presetSubtype="10" fill="hold" grpId="0" nodeType="withEffect">
                                  <p:stCondLst>
                                    <p:cond delay="0"/>
                                  </p:stCondLst>
                                  <p:childTnLst>
                                    <p:set>
                                      <p:cBhvr>
                                        <p:cTn id="62" dur="1" fill="hold">
                                          <p:stCondLst>
                                            <p:cond delay="0"/>
                                          </p:stCondLst>
                                        </p:cTn>
                                        <p:tgtEl>
                                          <p:spTgt spid="19"/>
                                        </p:tgtEl>
                                        <p:attrNameLst>
                                          <p:attrName>style.visibility</p:attrName>
                                        </p:attrNameLst>
                                      </p:cBhvr>
                                      <p:to>
                                        <p:strVal val="visible"/>
                                      </p:to>
                                    </p:set>
                                    <p:animEffect transition="in" filter="randombar(horizontal)">
                                      <p:cBhvr>
                                        <p:cTn id="63" dur="500"/>
                                        <p:tgtEl>
                                          <p:spTgt spid="19"/>
                                        </p:tgtEl>
                                      </p:cBhvr>
                                    </p:animEffect>
                                  </p:childTnLst>
                                </p:cTn>
                              </p:par>
                              <p:par>
                                <p:cTn id="64" presetID="14" presetClass="entr" presetSubtype="10" fill="hold" grpId="0" nodeType="withEffect">
                                  <p:stCondLst>
                                    <p:cond delay="0"/>
                                  </p:stCondLst>
                                  <p:childTnLst>
                                    <p:set>
                                      <p:cBhvr>
                                        <p:cTn id="65" dur="1" fill="hold">
                                          <p:stCondLst>
                                            <p:cond delay="0"/>
                                          </p:stCondLst>
                                        </p:cTn>
                                        <p:tgtEl>
                                          <p:spTgt spid="20"/>
                                        </p:tgtEl>
                                        <p:attrNameLst>
                                          <p:attrName>style.visibility</p:attrName>
                                        </p:attrNameLst>
                                      </p:cBhvr>
                                      <p:to>
                                        <p:strVal val="visible"/>
                                      </p:to>
                                    </p:set>
                                    <p:animEffect transition="in" filter="randombar(horizontal)">
                                      <p:cBhvr>
                                        <p:cTn id="66" dur="500"/>
                                        <p:tgtEl>
                                          <p:spTgt spid="20"/>
                                        </p:tgtEl>
                                      </p:cBhvr>
                                    </p:animEffect>
                                  </p:childTnLst>
                                </p:cTn>
                              </p:par>
                              <p:par>
                                <p:cTn id="67" presetID="14" presetClass="entr" presetSubtype="10" fill="hold" grpId="0" nodeType="withEffect">
                                  <p:stCondLst>
                                    <p:cond delay="0"/>
                                  </p:stCondLst>
                                  <p:childTnLst>
                                    <p:set>
                                      <p:cBhvr>
                                        <p:cTn id="68" dur="1" fill="hold">
                                          <p:stCondLst>
                                            <p:cond delay="0"/>
                                          </p:stCondLst>
                                        </p:cTn>
                                        <p:tgtEl>
                                          <p:spTgt spid="21"/>
                                        </p:tgtEl>
                                        <p:attrNameLst>
                                          <p:attrName>style.visibility</p:attrName>
                                        </p:attrNameLst>
                                      </p:cBhvr>
                                      <p:to>
                                        <p:strVal val="visible"/>
                                      </p:to>
                                    </p:set>
                                    <p:animEffect transition="in" filter="randombar(horizontal)">
                                      <p:cBhvr>
                                        <p:cTn id="69" dur="500"/>
                                        <p:tgtEl>
                                          <p:spTgt spid="21"/>
                                        </p:tgtEl>
                                      </p:cBhvr>
                                    </p:animEffect>
                                  </p:childTnLst>
                                </p:cTn>
                              </p:par>
                              <p:par>
                                <p:cTn id="70" presetID="14" presetClass="entr" presetSubtype="10" fill="hold" nodeType="withEffect">
                                  <p:stCondLst>
                                    <p:cond delay="0"/>
                                  </p:stCondLst>
                                  <p:childTnLst>
                                    <p:set>
                                      <p:cBhvr>
                                        <p:cTn id="71" dur="1" fill="hold">
                                          <p:stCondLst>
                                            <p:cond delay="0"/>
                                          </p:stCondLst>
                                        </p:cTn>
                                        <p:tgtEl>
                                          <p:spTgt spid="48"/>
                                        </p:tgtEl>
                                        <p:attrNameLst>
                                          <p:attrName>style.visibility</p:attrName>
                                        </p:attrNameLst>
                                      </p:cBhvr>
                                      <p:to>
                                        <p:strVal val="visible"/>
                                      </p:to>
                                    </p:set>
                                    <p:animEffect transition="in" filter="randombar(horizontal)">
                                      <p:cBhvr>
                                        <p:cTn id="72" dur="500"/>
                                        <p:tgtEl>
                                          <p:spTgt spid="48"/>
                                        </p:tgtEl>
                                      </p:cBhvr>
                                    </p:animEffect>
                                  </p:childTnLst>
                                </p:cTn>
                              </p:par>
                            </p:childTnLst>
                          </p:cTn>
                        </p:par>
                      </p:childTnLst>
                    </p:cTn>
                  </p:par>
                  <p:par>
                    <p:cTn id="73" fill="hold">
                      <p:stCondLst>
                        <p:cond delay="indefinite"/>
                      </p:stCondLst>
                      <p:childTnLst>
                        <p:par>
                          <p:cTn id="74" fill="hold">
                            <p:stCondLst>
                              <p:cond delay="0"/>
                            </p:stCondLst>
                            <p:childTnLst>
                              <p:par>
                                <p:cTn id="75" presetID="42" presetClass="entr" presetSubtype="0" fill="hold" grpId="0" nodeType="clickEffect">
                                  <p:stCondLst>
                                    <p:cond delay="0"/>
                                  </p:stCondLst>
                                  <p:childTnLst>
                                    <p:set>
                                      <p:cBhvr>
                                        <p:cTn id="76" dur="1" fill="hold">
                                          <p:stCondLst>
                                            <p:cond delay="0"/>
                                          </p:stCondLst>
                                        </p:cTn>
                                        <p:tgtEl>
                                          <p:spTgt spid="9"/>
                                        </p:tgtEl>
                                        <p:attrNameLst>
                                          <p:attrName>style.visibility</p:attrName>
                                        </p:attrNameLst>
                                      </p:cBhvr>
                                      <p:to>
                                        <p:strVal val="visible"/>
                                      </p:to>
                                    </p:set>
                                    <p:animEffect transition="in" filter="fade">
                                      <p:cBhvr>
                                        <p:cTn id="77" dur="1000"/>
                                        <p:tgtEl>
                                          <p:spTgt spid="9"/>
                                        </p:tgtEl>
                                      </p:cBhvr>
                                    </p:animEffect>
                                    <p:anim calcmode="lin" valueType="num">
                                      <p:cBhvr>
                                        <p:cTn id="78" dur="1000" fill="hold"/>
                                        <p:tgtEl>
                                          <p:spTgt spid="9"/>
                                        </p:tgtEl>
                                        <p:attrNameLst>
                                          <p:attrName>ppt_x</p:attrName>
                                        </p:attrNameLst>
                                      </p:cBhvr>
                                      <p:tavLst>
                                        <p:tav tm="0">
                                          <p:val>
                                            <p:strVal val="#ppt_x"/>
                                          </p:val>
                                        </p:tav>
                                        <p:tav tm="100000">
                                          <p:val>
                                            <p:strVal val="#ppt_x"/>
                                          </p:val>
                                        </p:tav>
                                      </p:tavLst>
                                    </p:anim>
                                    <p:anim calcmode="lin" valueType="num">
                                      <p:cBhvr>
                                        <p:cTn id="79" dur="1000" fill="hold"/>
                                        <p:tgtEl>
                                          <p:spTgt spid="9"/>
                                        </p:tgtEl>
                                        <p:attrNameLst>
                                          <p:attrName>ppt_y</p:attrName>
                                        </p:attrNameLst>
                                      </p:cBhvr>
                                      <p:tavLst>
                                        <p:tav tm="0">
                                          <p:val>
                                            <p:strVal val="#ppt_y+.1"/>
                                          </p:val>
                                        </p:tav>
                                        <p:tav tm="100000">
                                          <p:val>
                                            <p:strVal val="#ppt_y"/>
                                          </p:val>
                                        </p:tav>
                                      </p:tavLst>
                                    </p:anim>
                                  </p:childTnLst>
                                </p:cTn>
                              </p:par>
                            </p:childTnLst>
                          </p:cTn>
                        </p:par>
                        <p:par>
                          <p:cTn id="80" fill="hold">
                            <p:stCondLst>
                              <p:cond delay="1000"/>
                            </p:stCondLst>
                            <p:childTnLst>
                              <p:par>
                                <p:cTn id="81" presetID="16" presetClass="entr" presetSubtype="21" fill="hold" nodeType="afterEffect">
                                  <p:stCondLst>
                                    <p:cond delay="0"/>
                                  </p:stCondLst>
                                  <p:childTnLst>
                                    <p:set>
                                      <p:cBhvr>
                                        <p:cTn id="82" dur="1" fill="hold">
                                          <p:stCondLst>
                                            <p:cond delay="0"/>
                                          </p:stCondLst>
                                        </p:cTn>
                                        <p:tgtEl>
                                          <p:spTgt spid="31"/>
                                        </p:tgtEl>
                                        <p:attrNameLst>
                                          <p:attrName>style.visibility</p:attrName>
                                        </p:attrNameLst>
                                      </p:cBhvr>
                                      <p:to>
                                        <p:strVal val="visible"/>
                                      </p:to>
                                    </p:set>
                                    <p:animEffect transition="in" filter="barn(inVertical)">
                                      <p:cBhvr>
                                        <p:cTn id="83" dur="500"/>
                                        <p:tgtEl>
                                          <p:spTgt spid="31"/>
                                        </p:tgtEl>
                                      </p:cBhvr>
                                    </p:animEffect>
                                  </p:childTnLst>
                                </p:cTn>
                              </p:par>
                            </p:childTnLst>
                          </p:cTn>
                        </p:par>
                        <p:par>
                          <p:cTn id="84" fill="hold">
                            <p:stCondLst>
                              <p:cond delay="1500"/>
                            </p:stCondLst>
                            <p:childTnLst>
                              <p:par>
                                <p:cTn id="85" presetID="53" presetClass="entr" presetSubtype="16" fill="hold" grpId="0" nodeType="afterEffect">
                                  <p:stCondLst>
                                    <p:cond delay="0"/>
                                  </p:stCondLst>
                                  <p:childTnLst>
                                    <p:set>
                                      <p:cBhvr>
                                        <p:cTn id="86" dur="1" fill="hold">
                                          <p:stCondLst>
                                            <p:cond delay="0"/>
                                          </p:stCondLst>
                                        </p:cTn>
                                        <p:tgtEl>
                                          <p:spTgt spid="32"/>
                                        </p:tgtEl>
                                        <p:attrNameLst>
                                          <p:attrName>style.visibility</p:attrName>
                                        </p:attrNameLst>
                                      </p:cBhvr>
                                      <p:to>
                                        <p:strVal val="visible"/>
                                      </p:to>
                                    </p:set>
                                    <p:anim calcmode="lin" valueType="num">
                                      <p:cBhvr>
                                        <p:cTn id="87" dur="500" fill="hold"/>
                                        <p:tgtEl>
                                          <p:spTgt spid="32"/>
                                        </p:tgtEl>
                                        <p:attrNameLst>
                                          <p:attrName>ppt_w</p:attrName>
                                        </p:attrNameLst>
                                      </p:cBhvr>
                                      <p:tavLst>
                                        <p:tav tm="0">
                                          <p:val>
                                            <p:fltVal val="0"/>
                                          </p:val>
                                        </p:tav>
                                        <p:tav tm="100000">
                                          <p:val>
                                            <p:strVal val="#ppt_w"/>
                                          </p:val>
                                        </p:tav>
                                      </p:tavLst>
                                    </p:anim>
                                    <p:anim calcmode="lin" valueType="num">
                                      <p:cBhvr>
                                        <p:cTn id="88" dur="500" fill="hold"/>
                                        <p:tgtEl>
                                          <p:spTgt spid="32"/>
                                        </p:tgtEl>
                                        <p:attrNameLst>
                                          <p:attrName>ppt_h</p:attrName>
                                        </p:attrNameLst>
                                      </p:cBhvr>
                                      <p:tavLst>
                                        <p:tav tm="0">
                                          <p:val>
                                            <p:fltVal val="0"/>
                                          </p:val>
                                        </p:tav>
                                        <p:tav tm="100000">
                                          <p:val>
                                            <p:strVal val="#ppt_h"/>
                                          </p:val>
                                        </p:tav>
                                      </p:tavLst>
                                    </p:anim>
                                    <p:animEffect transition="in" filter="fade">
                                      <p:cBhvr>
                                        <p:cTn id="89" dur="500"/>
                                        <p:tgtEl>
                                          <p:spTgt spid="32"/>
                                        </p:tgtEl>
                                      </p:cBhvr>
                                    </p:animEffect>
                                  </p:childTnLst>
                                </p:cTn>
                              </p:par>
                            </p:childTnLst>
                          </p:cTn>
                        </p:par>
                      </p:childTnLst>
                    </p:cTn>
                  </p:par>
                  <p:par>
                    <p:cTn id="90" fill="hold">
                      <p:stCondLst>
                        <p:cond delay="indefinite"/>
                      </p:stCondLst>
                      <p:childTnLst>
                        <p:par>
                          <p:cTn id="91" fill="hold">
                            <p:stCondLst>
                              <p:cond delay="0"/>
                            </p:stCondLst>
                            <p:childTnLst>
                              <p:par>
                                <p:cTn id="92" presetID="42" presetClass="entr" presetSubtype="0" fill="hold" grpId="0" nodeType="clickEffect">
                                  <p:stCondLst>
                                    <p:cond delay="0"/>
                                  </p:stCondLst>
                                  <p:childTnLst>
                                    <p:set>
                                      <p:cBhvr>
                                        <p:cTn id="93" dur="1" fill="hold">
                                          <p:stCondLst>
                                            <p:cond delay="0"/>
                                          </p:stCondLst>
                                        </p:cTn>
                                        <p:tgtEl>
                                          <p:spTgt spid="13"/>
                                        </p:tgtEl>
                                        <p:attrNameLst>
                                          <p:attrName>style.visibility</p:attrName>
                                        </p:attrNameLst>
                                      </p:cBhvr>
                                      <p:to>
                                        <p:strVal val="visible"/>
                                      </p:to>
                                    </p:set>
                                    <p:animEffect transition="in" filter="fade">
                                      <p:cBhvr>
                                        <p:cTn id="94" dur="1000"/>
                                        <p:tgtEl>
                                          <p:spTgt spid="13"/>
                                        </p:tgtEl>
                                      </p:cBhvr>
                                    </p:animEffect>
                                    <p:anim calcmode="lin" valueType="num">
                                      <p:cBhvr>
                                        <p:cTn id="95" dur="1000" fill="hold"/>
                                        <p:tgtEl>
                                          <p:spTgt spid="13"/>
                                        </p:tgtEl>
                                        <p:attrNameLst>
                                          <p:attrName>ppt_x</p:attrName>
                                        </p:attrNameLst>
                                      </p:cBhvr>
                                      <p:tavLst>
                                        <p:tav tm="0">
                                          <p:val>
                                            <p:strVal val="#ppt_x"/>
                                          </p:val>
                                        </p:tav>
                                        <p:tav tm="100000">
                                          <p:val>
                                            <p:strVal val="#ppt_x"/>
                                          </p:val>
                                        </p:tav>
                                      </p:tavLst>
                                    </p:anim>
                                    <p:anim calcmode="lin" valueType="num">
                                      <p:cBhvr>
                                        <p:cTn id="96"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97" fill="hold">
                      <p:stCondLst>
                        <p:cond delay="indefinite"/>
                      </p:stCondLst>
                      <p:childTnLst>
                        <p:par>
                          <p:cTn id="98" fill="hold">
                            <p:stCondLst>
                              <p:cond delay="0"/>
                            </p:stCondLst>
                            <p:childTnLst>
                              <p:par>
                                <p:cTn id="99" presetID="42" presetClass="entr" presetSubtype="0" fill="hold" grpId="0" nodeType="clickEffect">
                                  <p:stCondLst>
                                    <p:cond delay="0"/>
                                  </p:stCondLst>
                                  <p:childTnLst>
                                    <p:set>
                                      <p:cBhvr>
                                        <p:cTn id="100" dur="1" fill="hold">
                                          <p:stCondLst>
                                            <p:cond delay="0"/>
                                          </p:stCondLst>
                                        </p:cTn>
                                        <p:tgtEl>
                                          <p:spTgt spid="14"/>
                                        </p:tgtEl>
                                        <p:attrNameLst>
                                          <p:attrName>style.visibility</p:attrName>
                                        </p:attrNameLst>
                                      </p:cBhvr>
                                      <p:to>
                                        <p:strVal val="visible"/>
                                      </p:to>
                                    </p:set>
                                    <p:animEffect transition="in" filter="fade">
                                      <p:cBhvr>
                                        <p:cTn id="101" dur="1000"/>
                                        <p:tgtEl>
                                          <p:spTgt spid="14"/>
                                        </p:tgtEl>
                                      </p:cBhvr>
                                    </p:animEffect>
                                    <p:anim calcmode="lin" valueType="num">
                                      <p:cBhvr>
                                        <p:cTn id="102" dur="1000" fill="hold"/>
                                        <p:tgtEl>
                                          <p:spTgt spid="14"/>
                                        </p:tgtEl>
                                        <p:attrNameLst>
                                          <p:attrName>ppt_x</p:attrName>
                                        </p:attrNameLst>
                                      </p:cBhvr>
                                      <p:tavLst>
                                        <p:tav tm="0">
                                          <p:val>
                                            <p:strVal val="#ppt_x"/>
                                          </p:val>
                                        </p:tav>
                                        <p:tav tm="100000">
                                          <p:val>
                                            <p:strVal val="#ppt_x"/>
                                          </p:val>
                                        </p:tav>
                                      </p:tavLst>
                                    </p:anim>
                                    <p:anim calcmode="lin" valueType="num">
                                      <p:cBhvr>
                                        <p:cTn id="103"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104" fill="hold">
                      <p:stCondLst>
                        <p:cond delay="indefinite"/>
                      </p:stCondLst>
                      <p:childTnLst>
                        <p:par>
                          <p:cTn id="105" fill="hold">
                            <p:stCondLst>
                              <p:cond delay="0"/>
                            </p:stCondLst>
                            <p:childTnLst>
                              <p:par>
                                <p:cTn id="106" presetID="16" presetClass="entr" presetSubtype="21" fill="hold" nodeType="clickEffect">
                                  <p:stCondLst>
                                    <p:cond delay="0"/>
                                  </p:stCondLst>
                                  <p:childTnLst>
                                    <p:set>
                                      <p:cBhvr>
                                        <p:cTn id="107" dur="1" fill="hold">
                                          <p:stCondLst>
                                            <p:cond delay="0"/>
                                          </p:stCondLst>
                                        </p:cTn>
                                        <p:tgtEl>
                                          <p:spTgt spid="34"/>
                                        </p:tgtEl>
                                        <p:attrNameLst>
                                          <p:attrName>style.visibility</p:attrName>
                                        </p:attrNameLst>
                                      </p:cBhvr>
                                      <p:to>
                                        <p:strVal val="visible"/>
                                      </p:to>
                                    </p:set>
                                    <p:animEffect transition="in" filter="barn(inVertical)">
                                      <p:cBhvr>
                                        <p:cTn id="108" dur="500"/>
                                        <p:tgtEl>
                                          <p:spTgt spid="34"/>
                                        </p:tgtEl>
                                      </p:cBhvr>
                                    </p:animEffect>
                                  </p:childTnLst>
                                </p:cTn>
                              </p:par>
                            </p:childTnLst>
                          </p:cTn>
                        </p:par>
                        <p:par>
                          <p:cTn id="109" fill="hold">
                            <p:stCondLst>
                              <p:cond delay="500"/>
                            </p:stCondLst>
                            <p:childTnLst>
                              <p:par>
                                <p:cTn id="110" presetID="42" presetClass="entr" presetSubtype="0" fill="hold" grpId="0" nodeType="afterEffect">
                                  <p:stCondLst>
                                    <p:cond delay="0"/>
                                  </p:stCondLst>
                                  <p:childTnLst>
                                    <p:set>
                                      <p:cBhvr>
                                        <p:cTn id="111" dur="1" fill="hold">
                                          <p:stCondLst>
                                            <p:cond delay="0"/>
                                          </p:stCondLst>
                                        </p:cTn>
                                        <p:tgtEl>
                                          <p:spTgt spid="35"/>
                                        </p:tgtEl>
                                        <p:attrNameLst>
                                          <p:attrName>style.visibility</p:attrName>
                                        </p:attrNameLst>
                                      </p:cBhvr>
                                      <p:to>
                                        <p:strVal val="visible"/>
                                      </p:to>
                                    </p:set>
                                    <p:animEffect transition="in" filter="fade">
                                      <p:cBhvr>
                                        <p:cTn id="112" dur="1000"/>
                                        <p:tgtEl>
                                          <p:spTgt spid="35"/>
                                        </p:tgtEl>
                                      </p:cBhvr>
                                    </p:animEffect>
                                    <p:anim calcmode="lin" valueType="num">
                                      <p:cBhvr>
                                        <p:cTn id="113" dur="1000" fill="hold"/>
                                        <p:tgtEl>
                                          <p:spTgt spid="35"/>
                                        </p:tgtEl>
                                        <p:attrNameLst>
                                          <p:attrName>ppt_x</p:attrName>
                                        </p:attrNameLst>
                                      </p:cBhvr>
                                      <p:tavLst>
                                        <p:tav tm="0">
                                          <p:val>
                                            <p:strVal val="#ppt_x"/>
                                          </p:val>
                                        </p:tav>
                                        <p:tav tm="100000">
                                          <p:val>
                                            <p:strVal val="#ppt_x"/>
                                          </p:val>
                                        </p:tav>
                                      </p:tavLst>
                                    </p:anim>
                                    <p:anim calcmode="lin" valueType="num">
                                      <p:cBhvr>
                                        <p:cTn id="114" dur="1000" fill="hold"/>
                                        <p:tgtEl>
                                          <p:spTgt spid="35"/>
                                        </p:tgtEl>
                                        <p:attrNameLst>
                                          <p:attrName>ppt_y</p:attrName>
                                        </p:attrNameLst>
                                      </p:cBhvr>
                                      <p:tavLst>
                                        <p:tav tm="0">
                                          <p:val>
                                            <p:strVal val="#ppt_y+.1"/>
                                          </p:val>
                                        </p:tav>
                                        <p:tav tm="100000">
                                          <p:val>
                                            <p:strVal val="#ppt_y"/>
                                          </p:val>
                                        </p:tav>
                                      </p:tavLst>
                                    </p:anim>
                                  </p:childTnLst>
                                </p:cTn>
                              </p:par>
                            </p:childTnLst>
                          </p:cTn>
                        </p:par>
                      </p:childTnLst>
                    </p:cTn>
                  </p:par>
                  <p:par>
                    <p:cTn id="115" fill="hold">
                      <p:stCondLst>
                        <p:cond delay="indefinite"/>
                      </p:stCondLst>
                      <p:childTnLst>
                        <p:par>
                          <p:cTn id="116" fill="hold">
                            <p:stCondLst>
                              <p:cond delay="0"/>
                            </p:stCondLst>
                            <p:childTnLst>
                              <p:par>
                                <p:cTn id="117" presetID="16" presetClass="entr" presetSubtype="21" fill="hold" nodeType="clickEffect">
                                  <p:stCondLst>
                                    <p:cond delay="0"/>
                                  </p:stCondLst>
                                  <p:childTnLst>
                                    <p:set>
                                      <p:cBhvr>
                                        <p:cTn id="118" dur="1" fill="hold">
                                          <p:stCondLst>
                                            <p:cond delay="0"/>
                                          </p:stCondLst>
                                        </p:cTn>
                                        <p:tgtEl>
                                          <p:spTgt spid="37"/>
                                        </p:tgtEl>
                                        <p:attrNameLst>
                                          <p:attrName>style.visibility</p:attrName>
                                        </p:attrNameLst>
                                      </p:cBhvr>
                                      <p:to>
                                        <p:strVal val="visible"/>
                                      </p:to>
                                    </p:set>
                                    <p:animEffect transition="in" filter="barn(inVertical)">
                                      <p:cBhvr>
                                        <p:cTn id="119" dur="500"/>
                                        <p:tgtEl>
                                          <p:spTgt spid="37"/>
                                        </p:tgtEl>
                                      </p:cBhvr>
                                    </p:animEffect>
                                  </p:childTnLst>
                                </p:cTn>
                              </p:par>
                            </p:childTnLst>
                          </p:cTn>
                        </p:par>
                        <p:par>
                          <p:cTn id="120" fill="hold">
                            <p:stCondLst>
                              <p:cond delay="500"/>
                            </p:stCondLst>
                            <p:childTnLst>
                              <p:par>
                                <p:cTn id="121" presetID="42" presetClass="entr" presetSubtype="0" fill="hold" grpId="0" nodeType="afterEffect">
                                  <p:stCondLst>
                                    <p:cond delay="0"/>
                                  </p:stCondLst>
                                  <p:childTnLst>
                                    <p:set>
                                      <p:cBhvr>
                                        <p:cTn id="122" dur="1" fill="hold">
                                          <p:stCondLst>
                                            <p:cond delay="0"/>
                                          </p:stCondLst>
                                        </p:cTn>
                                        <p:tgtEl>
                                          <p:spTgt spid="38"/>
                                        </p:tgtEl>
                                        <p:attrNameLst>
                                          <p:attrName>style.visibility</p:attrName>
                                        </p:attrNameLst>
                                      </p:cBhvr>
                                      <p:to>
                                        <p:strVal val="visible"/>
                                      </p:to>
                                    </p:set>
                                    <p:animEffect transition="in" filter="fade">
                                      <p:cBhvr>
                                        <p:cTn id="123" dur="1000"/>
                                        <p:tgtEl>
                                          <p:spTgt spid="38"/>
                                        </p:tgtEl>
                                      </p:cBhvr>
                                    </p:animEffect>
                                    <p:anim calcmode="lin" valueType="num">
                                      <p:cBhvr>
                                        <p:cTn id="124" dur="1000" fill="hold"/>
                                        <p:tgtEl>
                                          <p:spTgt spid="38"/>
                                        </p:tgtEl>
                                        <p:attrNameLst>
                                          <p:attrName>ppt_x</p:attrName>
                                        </p:attrNameLst>
                                      </p:cBhvr>
                                      <p:tavLst>
                                        <p:tav tm="0">
                                          <p:val>
                                            <p:strVal val="#ppt_x"/>
                                          </p:val>
                                        </p:tav>
                                        <p:tav tm="100000">
                                          <p:val>
                                            <p:strVal val="#ppt_x"/>
                                          </p:val>
                                        </p:tav>
                                      </p:tavLst>
                                    </p:anim>
                                    <p:anim calcmode="lin" valueType="num">
                                      <p:cBhvr>
                                        <p:cTn id="125" dur="1000" fill="hold"/>
                                        <p:tgtEl>
                                          <p:spTgt spid="38"/>
                                        </p:tgtEl>
                                        <p:attrNameLst>
                                          <p:attrName>ppt_y</p:attrName>
                                        </p:attrNameLst>
                                      </p:cBhvr>
                                      <p:tavLst>
                                        <p:tav tm="0">
                                          <p:val>
                                            <p:strVal val="#ppt_y+.1"/>
                                          </p:val>
                                        </p:tav>
                                        <p:tav tm="100000">
                                          <p:val>
                                            <p:strVal val="#ppt_y"/>
                                          </p:val>
                                        </p:tav>
                                      </p:tavLst>
                                    </p:anim>
                                  </p:childTnLst>
                                </p:cTn>
                              </p:par>
                            </p:childTnLst>
                          </p:cTn>
                        </p:par>
                      </p:childTnLst>
                    </p:cTn>
                  </p:par>
                  <p:par>
                    <p:cTn id="126" fill="hold">
                      <p:stCondLst>
                        <p:cond delay="indefinite"/>
                      </p:stCondLst>
                      <p:childTnLst>
                        <p:par>
                          <p:cTn id="127" fill="hold">
                            <p:stCondLst>
                              <p:cond delay="0"/>
                            </p:stCondLst>
                            <p:childTnLst>
                              <p:par>
                                <p:cTn id="128" presetID="42" presetClass="entr" presetSubtype="0" fill="hold" grpId="0" nodeType="clickEffect">
                                  <p:stCondLst>
                                    <p:cond delay="0"/>
                                  </p:stCondLst>
                                  <p:childTnLst>
                                    <p:set>
                                      <p:cBhvr>
                                        <p:cTn id="129" dur="1" fill="hold">
                                          <p:stCondLst>
                                            <p:cond delay="0"/>
                                          </p:stCondLst>
                                        </p:cTn>
                                        <p:tgtEl>
                                          <p:spTgt spid="16"/>
                                        </p:tgtEl>
                                        <p:attrNameLst>
                                          <p:attrName>style.visibility</p:attrName>
                                        </p:attrNameLst>
                                      </p:cBhvr>
                                      <p:to>
                                        <p:strVal val="visible"/>
                                      </p:to>
                                    </p:set>
                                    <p:animEffect transition="in" filter="fade">
                                      <p:cBhvr>
                                        <p:cTn id="130" dur="1000"/>
                                        <p:tgtEl>
                                          <p:spTgt spid="16"/>
                                        </p:tgtEl>
                                      </p:cBhvr>
                                    </p:animEffect>
                                    <p:anim calcmode="lin" valueType="num">
                                      <p:cBhvr>
                                        <p:cTn id="131" dur="1000" fill="hold"/>
                                        <p:tgtEl>
                                          <p:spTgt spid="16"/>
                                        </p:tgtEl>
                                        <p:attrNameLst>
                                          <p:attrName>ppt_x</p:attrName>
                                        </p:attrNameLst>
                                      </p:cBhvr>
                                      <p:tavLst>
                                        <p:tav tm="0">
                                          <p:val>
                                            <p:strVal val="#ppt_x"/>
                                          </p:val>
                                        </p:tav>
                                        <p:tav tm="100000">
                                          <p:val>
                                            <p:strVal val="#ppt_x"/>
                                          </p:val>
                                        </p:tav>
                                      </p:tavLst>
                                    </p:anim>
                                    <p:anim calcmode="lin" valueType="num">
                                      <p:cBhvr>
                                        <p:cTn id="132"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133" fill="hold">
                      <p:stCondLst>
                        <p:cond delay="indefinite"/>
                      </p:stCondLst>
                      <p:childTnLst>
                        <p:par>
                          <p:cTn id="134" fill="hold">
                            <p:stCondLst>
                              <p:cond delay="0"/>
                            </p:stCondLst>
                            <p:childTnLst>
                              <p:par>
                                <p:cTn id="135" presetID="16" presetClass="entr" presetSubtype="21" fill="hold" nodeType="clickEffect">
                                  <p:stCondLst>
                                    <p:cond delay="0"/>
                                  </p:stCondLst>
                                  <p:childTnLst>
                                    <p:set>
                                      <p:cBhvr>
                                        <p:cTn id="136" dur="1" fill="hold">
                                          <p:stCondLst>
                                            <p:cond delay="0"/>
                                          </p:stCondLst>
                                        </p:cTn>
                                        <p:tgtEl>
                                          <p:spTgt spid="40"/>
                                        </p:tgtEl>
                                        <p:attrNameLst>
                                          <p:attrName>style.visibility</p:attrName>
                                        </p:attrNameLst>
                                      </p:cBhvr>
                                      <p:to>
                                        <p:strVal val="visible"/>
                                      </p:to>
                                    </p:set>
                                    <p:animEffect transition="in" filter="barn(inVertical)">
                                      <p:cBhvr>
                                        <p:cTn id="137" dur="500"/>
                                        <p:tgtEl>
                                          <p:spTgt spid="40"/>
                                        </p:tgtEl>
                                      </p:cBhvr>
                                    </p:animEffect>
                                  </p:childTnLst>
                                </p:cTn>
                              </p:par>
                            </p:childTnLst>
                          </p:cTn>
                        </p:par>
                        <p:par>
                          <p:cTn id="138" fill="hold">
                            <p:stCondLst>
                              <p:cond delay="500"/>
                            </p:stCondLst>
                            <p:childTnLst>
                              <p:par>
                                <p:cTn id="139" presetID="42" presetClass="entr" presetSubtype="0" fill="hold" grpId="0" nodeType="afterEffect">
                                  <p:stCondLst>
                                    <p:cond delay="0"/>
                                  </p:stCondLst>
                                  <p:childTnLst>
                                    <p:set>
                                      <p:cBhvr>
                                        <p:cTn id="140" dur="1" fill="hold">
                                          <p:stCondLst>
                                            <p:cond delay="0"/>
                                          </p:stCondLst>
                                        </p:cTn>
                                        <p:tgtEl>
                                          <p:spTgt spid="41"/>
                                        </p:tgtEl>
                                        <p:attrNameLst>
                                          <p:attrName>style.visibility</p:attrName>
                                        </p:attrNameLst>
                                      </p:cBhvr>
                                      <p:to>
                                        <p:strVal val="visible"/>
                                      </p:to>
                                    </p:set>
                                    <p:animEffect transition="in" filter="fade">
                                      <p:cBhvr>
                                        <p:cTn id="141" dur="1000"/>
                                        <p:tgtEl>
                                          <p:spTgt spid="41"/>
                                        </p:tgtEl>
                                      </p:cBhvr>
                                    </p:animEffect>
                                    <p:anim calcmode="lin" valueType="num">
                                      <p:cBhvr>
                                        <p:cTn id="142" dur="1000" fill="hold"/>
                                        <p:tgtEl>
                                          <p:spTgt spid="41"/>
                                        </p:tgtEl>
                                        <p:attrNameLst>
                                          <p:attrName>ppt_x</p:attrName>
                                        </p:attrNameLst>
                                      </p:cBhvr>
                                      <p:tavLst>
                                        <p:tav tm="0">
                                          <p:val>
                                            <p:strVal val="#ppt_x"/>
                                          </p:val>
                                        </p:tav>
                                        <p:tav tm="100000">
                                          <p:val>
                                            <p:strVal val="#ppt_x"/>
                                          </p:val>
                                        </p:tav>
                                      </p:tavLst>
                                    </p:anim>
                                    <p:anim calcmode="lin" valueType="num">
                                      <p:cBhvr>
                                        <p:cTn id="143" dur="1000" fill="hold"/>
                                        <p:tgtEl>
                                          <p:spTgt spid="41"/>
                                        </p:tgtEl>
                                        <p:attrNameLst>
                                          <p:attrName>ppt_y</p:attrName>
                                        </p:attrNameLst>
                                      </p:cBhvr>
                                      <p:tavLst>
                                        <p:tav tm="0">
                                          <p:val>
                                            <p:strVal val="#ppt_y+.1"/>
                                          </p:val>
                                        </p:tav>
                                        <p:tav tm="100000">
                                          <p:val>
                                            <p:strVal val="#ppt_y"/>
                                          </p:val>
                                        </p:tav>
                                      </p:tavLst>
                                    </p:anim>
                                  </p:childTnLst>
                                </p:cTn>
                              </p:par>
                            </p:childTnLst>
                          </p:cTn>
                        </p:par>
                      </p:childTnLst>
                    </p:cTn>
                  </p:par>
                  <p:par>
                    <p:cTn id="144" fill="hold">
                      <p:stCondLst>
                        <p:cond delay="indefinite"/>
                      </p:stCondLst>
                      <p:childTnLst>
                        <p:par>
                          <p:cTn id="145" fill="hold">
                            <p:stCondLst>
                              <p:cond delay="0"/>
                            </p:stCondLst>
                            <p:childTnLst>
                              <p:par>
                                <p:cTn id="146" presetID="42" presetClass="entr" presetSubtype="0" fill="hold" grpId="0" nodeType="clickEffect">
                                  <p:stCondLst>
                                    <p:cond delay="0"/>
                                  </p:stCondLst>
                                  <p:childTnLst>
                                    <p:set>
                                      <p:cBhvr>
                                        <p:cTn id="147" dur="1" fill="hold">
                                          <p:stCondLst>
                                            <p:cond delay="0"/>
                                          </p:stCondLst>
                                        </p:cTn>
                                        <p:tgtEl>
                                          <p:spTgt spid="23"/>
                                        </p:tgtEl>
                                        <p:attrNameLst>
                                          <p:attrName>style.visibility</p:attrName>
                                        </p:attrNameLst>
                                      </p:cBhvr>
                                      <p:to>
                                        <p:strVal val="visible"/>
                                      </p:to>
                                    </p:set>
                                    <p:animEffect transition="in" filter="fade">
                                      <p:cBhvr>
                                        <p:cTn id="148" dur="1000"/>
                                        <p:tgtEl>
                                          <p:spTgt spid="23"/>
                                        </p:tgtEl>
                                      </p:cBhvr>
                                    </p:animEffect>
                                    <p:anim calcmode="lin" valueType="num">
                                      <p:cBhvr>
                                        <p:cTn id="149" dur="1000" fill="hold"/>
                                        <p:tgtEl>
                                          <p:spTgt spid="23"/>
                                        </p:tgtEl>
                                        <p:attrNameLst>
                                          <p:attrName>ppt_x</p:attrName>
                                        </p:attrNameLst>
                                      </p:cBhvr>
                                      <p:tavLst>
                                        <p:tav tm="0">
                                          <p:val>
                                            <p:strVal val="#ppt_x"/>
                                          </p:val>
                                        </p:tav>
                                        <p:tav tm="100000">
                                          <p:val>
                                            <p:strVal val="#ppt_x"/>
                                          </p:val>
                                        </p:tav>
                                      </p:tavLst>
                                    </p:anim>
                                    <p:anim calcmode="lin" valueType="num">
                                      <p:cBhvr>
                                        <p:cTn id="150"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151" fill="hold">
                      <p:stCondLst>
                        <p:cond delay="indefinite"/>
                      </p:stCondLst>
                      <p:childTnLst>
                        <p:par>
                          <p:cTn id="152" fill="hold">
                            <p:stCondLst>
                              <p:cond delay="0"/>
                            </p:stCondLst>
                            <p:childTnLst>
                              <p:par>
                                <p:cTn id="153" presetID="42" presetClass="entr" presetSubtype="0" fill="hold" grpId="0" nodeType="clickEffect">
                                  <p:stCondLst>
                                    <p:cond delay="0"/>
                                  </p:stCondLst>
                                  <p:childTnLst>
                                    <p:set>
                                      <p:cBhvr>
                                        <p:cTn id="154" dur="1" fill="hold">
                                          <p:stCondLst>
                                            <p:cond delay="0"/>
                                          </p:stCondLst>
                                        </p:cTn>
                                        <p:tgtEl>
                                          <p:spTgt spid="22"/>
                                        </p:tgtEl>
                                        <p:attrNameLst>
                                          <p:attrName>style.visibility</p:attrName>
                                        </p:attrNameLst>
                                      </p:cBhvr>
                                      <p:to>
                                        <p:strVal val="visible"/>
                                      </p:to>
                                    </p:set>
                                    <p:animEffect transition="in" filter="fade">
                                      <p:cBhvr>
                                        <p:cTn id="155" dur="1000"/>
                                        <p:tgtEl>
                                          <p:spTgt spid="22"/>
                                        </p:tgtEl>
                                      </p:cBhvr>
                                    </p:animEffect>
                                    <p:anim calcmode="lin" valueType="num">
                                      <p:cBhvr>
                                        <p:cTn id="156" dur="1000" fill="hold"/>
                                        <p:tgtEl>
                                          <p:spTgt spid="22"/>
                                        </p:tgtEl>
                                        <p:attrNameLst>
                                          <p:attrName>ppt_x</p:attrName>
                                        </p:attrNameLst>
                                      </p:cBhvr>
                                      <p:tavLst>
                                        <p:tav tm="0">
                                          <p:val>
                                            <p:strVal val="#ppt_x"/>
                                          </p:val>
                                        </p:tav>
                                        <p:tav tm="100000">
                                          <p:val>
                                            <p:strVal val="#ppt_x"/>
                                          </p:val>
                                        </p:tav>
                                      </p:tavLst>
                                    </p:anim>
                                    <p:anim calcmode="lin" valueType="num">
                                      <p:cBhvr>
                                        <p:cTn id="157"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158" fill="hold">
                      <p:stCondLst>
                        <p:cond delay="indefinite"/>
                      </p:stCondLst>
                      <p:childTnLst>
                        <p:par>
                          <p:cTn id="159" fill="hold">
                            <p:stCondLst>
                              <p:cond delay="0"/>
                            </p:stCondLst>
                            <p:childTnLst>
                              <p:par>
                                <p:cTn id="160" presetID="42" presetClass="entr" presetSubtype="0" fill="hold" grpId="0" nodeType="clickEffect">
                                  <p:stCondLst>
                                    <p:cond delay="0"/>
                                  </p:stCondLst>
                                  <p:childTnLst>
                                    <p:set>
                                      <p:cBhvr>
                                        <p:cTn id="161" dur="1" fill="hold">
                                          <p:stCondLst>
                                            <p:cond delay="0"/>
                                          </p:stCondLst>
                                        </p:cTn>
                                        <p:tgtEl>
                                          <p:spTgt spid="24"/>
                                        </p:tgtEl>
                                        <p:attrNameLst>
                                          <p:attrName>style.visibility</p:attrName>
                                        </p:attrNameLst>
                                      </p:cBhvr>
                                      <p:to>
                                        <p:strVal val="visible"/>
                                      </p:to>
                                    </p:set>
                                    <p:animEffect transition="in" filter="fade">
                                      <p:cBhvr>
                                        <p:cTn id="162" dur="1000"/>
                                        <p:tgtEl>
                                          <p:spTgt spid="24"/>
                                        </p:tgtEl>
                                      </p:cBhvr>
                                    </p:animEffect>
                                    <p:anim calcmode="lin" valueType="num">
                                      <p:cBhvr>
                                        <p:cTn id="163" dur="1000" fill="hold"/>
                                        <p:tgtEl>
                                          <p:spTgt spid="24"/>
                                        </p:tgtEl>
                                        <p:attrNameLst>
                                          <p:attrName>ppt_x</p:attrName>
                                        </p:attrNameLst>
                                      </p:cBhvr>
                                      <p:tavLst>
                                        <p:tav tm="0">
                                          <p:val>
                                            <p:strVal val="#ppt_x"/>
                                          </p:val>
                                        </p:tav>
                                        <p:tav tm="100000">
                                          <p:val>
                                            <p:strVal val="#ppt_x"/>
                                          </p:val>
                                        </p:tav>
                                      </p:tavLst>
                                    </p:anim>
                                    <p:anim calcmode="lin" valueType="num">
                                      <p:cBhvr>
                                        <p:cTn id="164"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165" fill="hold">
                      <p:stCondLst>
                        <p:cond delay="indefinite"/>
                      </p:stCondLst>
                      <p:childTnLst>
                        <p:par>
                          <p:cTn id="166" fill="hold">
                            <p:stCondLst>
                              <p:cond delay="0"/>
                            </p:stCondLst>
                            <p:childTnLst>
                              <p:par>
                                <p:cTn id="167" presetID="42" presetClass="entr" presetSubtype="0" fill="hold" grpId="0" nodeType="clickEffect">
                                  <p:stCondLst>
                                    <p:cond delay="0"/>
                                  </p:stCondLst>
                                  <p:childTnLst>
                                    <p:set>
                                      <p:cBhvr>
                                        <p:cTn id="168" dur="1" fill="hold">
                                          <p:stCondLst>
                                            <p:cond delay="0"/>
                                          </p:stCondLst>
                                        </p:cTn>
                                        <p:tgtEl>
                                          <p:spTgt spid="25"/>
                                        </p:tgtEl>
                                        <p:attrNameLst>
                                          <p:attrName>style.visibility</p:attrName>
                                        </p:attrNameLst>
                                      </p:cBhvr>
                                      <p:to>
                                        <p:strVal val="visible"/>
                                      </p:to>
                                    </p:set>
                                    <p:animEffect transition="in" filter="fade">
                                      <p:cBhvr>
                                        <p:cTn id="169" dur="1000"/>
                                        <p:tgtEl>
                                          <p:spTgt spid="25"/>
                                        </p:tgtEl>
                                      </p:cBhvr>
                                    </p:animEffect>
                                    <p:anim calcmode="lin" valueType="num">
                                      <p:cBhvr>
                                        <p:cTn id="170" dur="1000" fill="hold"/>
                                        <p:tgtEl>
                                          <p:spTgt spid="25"/>
                                        </p:tgtEl>
                                        <p:attrNameLst>
                                          <p:attrName>ppt_x</p:attrName>
                                        </p:attrNameLst>
                                      </p:cBhvr>
                                      <p:tavLst>
                                        <p:tav tm="0">
                                          <p:val>
                                            <p:strVal val="#ppt_x"/>
                                          </p:val>
                                        </p:tav>
                                        <p:tav tm="100000">
                                          <p:val>
                                            <p:strVal val="#ppt_x"/>
                                          </p:val>
                                        </p:tav>
                                      </p:tavLst>
                                    </p:anim>
                                    <p:anim calcmode="lin" valueType="num">
                                      <p:cBhvr>
                                        <p:cTn id="171"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172" fill="hold">
                      <p:stCondLst>
                        <p:cond delay="indefinite"/>
                      </p:stCondLst>
                      <p:childTnLst>
                        <p:par>
                          <p:cTn id="173" fill="hold">
                            <p:stCondLst>
                              <p:cond delay="0"/>
                            </p:stCondLst>
                            <p:childTnLst>
                              <p:par>
                                <p:cTn id="174" presetID="42" presetClass="entr" presetSubtype="0" fill="hold" grpId="0" nodeType="clickEffect">
                                  <p:stCondLst>
                                    <p:cond delay="0"/>
                                  </p:stCondLst>
                                  <p:childTnLst>
                                    <p:set>
                                      <p:cBhvr>
                                        <p:cTn id="175" dur="1" fill="hold">
                                          <p:stCondLst>
                                            <p:cond delay="0"/>
                                          </p:stCondLst>
                                        </p:cTn>
                                        <p:tgtEl>
                                          <p:spTgt spid="26"/>
                                        </p:tgtEl>
                                        <p:attrNameLst>
                                          <p:attrName>style.visibility</p:attrName>
                                        </p:attrNameLst>
                                      </p:cBhvr>
                                      <p:to>
                                        <p:strVal val="visible"/>
                                      </p:to>
                                    </p:set>
                                    <p:animEffect transition="in" filter="fade">
                                      <p:cBhvr>
                                        <p:cTn id="176" dur="1000"/>
                                        <p:tgtEl>
                                          <p:spTgt spid="26"/>
                                        </p:tgtEl>
                                      </p:cBhvr>
                                    </p:animEffect>
                                    <p:anim calcmode="lin" valueType="num">
                                      <p:cBhvr>
                                        <p:cTn id="177" dur="1000" fill="hold"/>
                                        <p:tgtEl>
                                          <p:spTgt spid="26"/>
                                        </p:tgtEl>
                                        <p:attrNameLst>
                                          <p:attrName>ppt_x</p:attrName>
                                        </p:attrNameLst>
                                      </p:cBhvr>
                                      <p:tavLst>
                                        <p:tav tm="0">
                                          <p:val>
                                            <p:strVal val="#ppt_x"/>
                                          </p:val>
                                        </p:tav>
                                        <p:tav tm="100000">
                                          <p:val>
                                            <p:strVal val="#ppt_x"/>
                                          </p:val>
                                        </p:tav>
                                      </p:tavLst>
                                    </p:anim>
                                    <p:anim calcmode="lin" valueType="num">
                                      <p:cBhvr>
                                        <p:cTn id="178"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par>
                    <p:cTn id="179" fill="hold">
                      <p:stCondLst>
                        <p:cond delay="indefinite"/>
                      </p:stCondLst>
                      <p:childTnLst>
                        <p:par>
                          <p:cTn id="180" fill="hold">
                            <p:stCondLst>
                              <p:cond delay="0"/>
                            </p:stCondLst>
                            <p:childTnLst>
                              <p:par>
                                <p:cTn id="181" presetID="16" presetClass="entr" presetSubtype="21" fill="hold" nodeType="clickEffect">
                                  <p:stCondLst>
                                    <p:cond delay="0"/>
                                  </p:stCondLst>
                                  <p:childTnLst>
                                    <p:set>
                                      <p:cBhvr>
                                        <p:cTn id="182" dur="1" fill="hold">
                                          <p:stCondLst>
                                            <p:cond delay="0"/>
                                          </p:stCondLst>
                                        </p:cTn>
                                        <p:tgtEl>
                                          <p:spTgt spid="43"/>
                                        </p:tgtEl>
                                        <p:attrNameLst>
                                          <p:attrName>style.visibility</p:attrName>
                                        </p:attrNameLst>
                                      </p:cBhvr>
                                      <p:to>
                                        <p:strVal val="visible"/>
                                      </p:to>
                                    </p:set>
                                    <p:animEffect transition="in" filter="barn(inVertical)">
                                      <p:cBhvr>
                                        <p:cTn id="183" dur="500"/>
                                        <p:tgtEl>
                                          <p:spTgt spid="43"/>
                                        </p:tgtEl>
                                      </p:cBhvr>
                                    </p:animEffect>
                                  </p:childTnLst>
                                </p:cTn>
                              </p:par>
                            </p:childTnLst>
                          </p:cTn>
                        </p:par>
                        <p:par>
                          <p:cTn id="184" fill="hold">
                            <p:stCondLst>
                              <p:cond delay="500"/>
                            </p:stCondLst>
                            <p:childTnLst>
                              <p:par>
                                <p:cTn id="185" presetID="42" presetClass="entr" presetSubtype="0" fill="hold" grpId="0" nodeType="afterEffect">
                                  <p:stCondLst>
                                    <p:cond delay="0"/>
                                  </p:stCondLst>
                                  <p:childTnLst>
                                    <p:set>
                                      <p:cBhvr>
                                        <p:cTn id="186" dur="1" fill="hold">
                                          <p:stCondLst>
                                            <p:cond delay="0"/>
                                          </p:stCondLst>
                                        </p:cTn>
                                        <p:tgtEl>
                                          <p:spTgt spid="44"/>
                                        </p:tgtEl>
                                        <p:attrNameLst>
                                          <p:attrName>style.visibility</p:attrName>
                                        </p:attrNameLst>
                                      </p:cBhvr>
                                      <p:to>
                                        <p:strVal val="visible"/>
                                      </p:to>
                                    </p:set>
                                    <p:animEffect transition="in" filter="fade">
                                      <p:cBhvr>
                                        <p:cTn id="187" dur="1000"/>
                                        <p:tgtEl>
                                          <p:spTgt spid="44"/>
                                        </p:tgtEl>
                                      </p:cBhvr>
                                    </p:animEffect>
                                    <p:anim calcmode="lin" valueType="num">
                                      <p:cBhvr>
                                        <p:cTn id="188" dur="1000" fill="hold"/>
                                        <p:tgtEl>
                                          <p:spTgt spid="44"/>
                                        </p:tgtEl>
                                        <p:attrNameLst>
                                          <p:attrName>ppt_x</p:attrName>
                                        </p:attrNameLst>
                                      </p:cBhvr>
                                      <p:tavLst>
                                        <p:tav tm="0">
                                          <p:val>
                                            <p:strVal val="#ppt_x"/>
                                          </p:val>
                                        </p:tav>
                                        <p:tav tm="100000">
                                          <p:val>
                                            <p:strVal val="#ppt_x"/>
                                          </p:val>
                                        </p:tav>
                                      </p:tavLst>
                                    </p:anim>
                                    <p:anim calcmode="lin" valueType="num">
                                      <p:cBhvr>
                                        <p:cTn id="189" dur="1000" fill="hold"/>
                                        <p:tgtEl>
                                          <p:spTgt spid="44"/>
                                        </p:tgtEl>
                                        <p:attrNameLst>
                                          <p:attrName>ppt_y</p:attrName>
                                        </p:attrNameLst>
                                      </p:cBhvr>
                                      <p:tavLst>
                                        <p:tav tm="0">
                                          <p:val>
                                            <p:strVal val="#ppt_y+.1"/>
                                          </p:val>
                                        </p:tav>
                                        <p:tav tm="100000">
                                          <p:val>
                                            <p:strVal val="#ppt_y"/>
                                          </p:val>
                                        </p:tav>
                                      </p:tavLst>
                                    </p:anim>
                                  </p:childTnLst>
                                </p:cTn>
                              </p:par>
                            </p:childTnLst>
                          </p:cTn>
                        </p:par>
                      </p:childTnLst>
                    </p:cTn>
                  </p:par>
                  <p:par>
                    <p:cTn id="190" fill="hold">
                      <p:stCondLst>
                        <p:cond delay="indefinite"/>
                      </p:stCondLst>
                      <p:childTnLst>
                        <p:par>
                          <p:cTn id="191" fill="hold">
                            <p:stCondLst>
                              <p:cond delay="0"/>
                            </p:stCondLst>
                            <p:childTnLst>
                              <p:par>
                                <p:cTn id="192" presetID="42" presetClass="entr" presetSubtype="0" fill="hold" grpId="0" nodeType="clickEffect">
                                  <p:stCondLst>
                                    <p:cond delay="0"/>
                                  </p:stCondLst>
                                  <p:childTnLst>
                                    <p:set>
                                      <p:cBhvr>
                                        <p:cTn id="193" dur="1" fill="hold">
                                          <p:stCondLst>
                                            <p:cond delay="0"/>
                                          </p:stCondLst>
                                        </p:cTn>
                                        <p:tgtEl>
                                          <p:spTgt spid="28"/>
                                        </p:tgtEl>
                                        <p:attrNameLst>
                                          <p:attrName>style.visibility</p:attrName>
                                        </p:attrNameLst>
                                      </p:cBhvr>
                                      <p:to>
                                        <p:strVal val="visible"/>
                                      </p:to>
                                    </p:set>
                                    <p:animEffect transition="in" filter="fade">
                                      <p:cBhvr>
                                        <p:cTn id="194" dur="1000"/>
                                        <p:tgtEl>
                                          <p:spTgt spid="28"/>
                                        </p:tgtEl>
                                      </p:cBhvr>
                                    </p:animEffect>
                                    <p:anim calcmode="lin" valueType="num">
                                      <p:cBhvr>
                                        <p:cTn id="195" dur="1000" fill="hold"/>
                                        <p:tgtEl>
                                          <p:spTgt spid="28"/>
                                        </p:tgtEl>
                                        <p:attrNameLst>
                                          <p:attrName>ppt_x</p:attrName>
                                        </p:attrNameLst>
                                      </p:cBhvr>
                                      <p:tavLst>
                                        <p:tav tm="0">
                                          <p:val>
                                            <p:strVal val="#ppt_x"/>
                                          </p:val>
                                        </p:tav>
                                        <p:tav tm="100000">
                                          <p:val>
                                            <p:strVal val="#ppt_x"/>
                                          </p:val>
                                        </p:tav>
                                      </p:tavLst>
                                    </p:anim>
                                    <p:anim calcmode="lin" valueType="num">
                                      <p:cBhvr>
                                        <p:cTn id="196"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par>
                    <p:cTn id="197" fill="hold">
                      <p:stCondLst>
                        <p:cond delay="indefinite"/>
                      </p:stCondLst>
                      <p:childTnLst>
                        <p:par>
                          <p:cTn id="198" fill="hold">
                            <p:stCondLst>
                              <p:cond delay="0"/>
                            </p:stCondLst>
                            <p:childTnLst>
                              <p:par>
                                <p:cTn id="199" presetID="16" presetClass="entr" presetSubtype="21" fill="hold" nodeType="clickEffect">
                                  <p:stCondLst>
                                    <p:cond delay="0"/>
                                  </p:stCondLst>
                                  <p:childTnLst>
                                    <p:set>
                                      <p:cBhvr>
                                        <p:cTn id="200" dur="1" fill="hold">
                                          <p:stCondLst>
                                            <p:cond delay="0"/>
                                          </p:stCondLst>
                                        </p:cTn>
                                        <p:tgtEl>
                                          <p:spTgt spid="46"/>
                                        </p:tgtEl>
                                        <p:attrNameLst>
                                          <p:attrName>style.visibility</p:attrName>
                                        </p:attrNameLst>
                                      </p:cBhvr>
                                      <p:to>
                                        <p:strVal val="visible"/>
                                      </p:to>
                                    </p:set>
                                    <p:animEffect transition="in" filter="barn(inVertical)">
                                      <p:cBhvr>
                                        <p:cTn id="201" dur="500"/>
                                        <p:tgtEl>
                                          <p:spTgt spid="46"/>
                                        </p:tgtEl>
                                      </p:cBhvr>
                                    </p:animEffect>
                                  </p:childTnLst>
                                </p:cTn>
                              </p:par>
                            </p:childTnLst>
                          </p:cTn>
                        </p:par>
                        <p:par>
                          <p:cTn id="202" fill="hold">
                            <p:stCondLst>
                              <p:cond delay="500"/>
                            </p:stCondLst>
                            <p:childTnLst>
                              <p:par>
                                <p:cTn id="203" presetID="42" presetClass="entr" presetSubtype="0" fill="hold" grpId="0" nodeType="afterEffect">
                                  <p:stCondLst>
                                    <p:cond delay="0"/>
                                  </p:stCondLst>
                                  <p:childTnLst>
                                    <p:set>
                                      <p:cBhvr>
                                        <p:cTn id="204" dur="1" fill="hold">
                                          <p:stCondLst>
                                            <p:cond delay="0"/>
                                          </p:stCondLst>
                                        </p:cTn>
                                        <p:tgtEl>
                                          <p:spTgt spid="47"/>
                                        </p:tgtEl>
                                        <p:attrNameLst>
                                          <p:attrName>style.visibility</p:attrName>
                                        </p:attrNameLst>
                                      </p:cBhvr>
                                      <p:to>
                                        <p:strVal val="visible"/>
                                      </p:to>
                                    </p:set>
                                    <p:animEffect transition="in" filter="fade">
                                      <p:cBhvr>
                                        <p:cTn id="205" dur="1000"/>
                                        <p:tgtEl>
                                          <p:spTgt spid="47"/>
                                        </p:tgtEl>
                                      </p:cBhvr>
                                    </p:animEffect>
                                    <p:anim calcmode="lin" valueType="num">
                                      <p:cBhvr>
                                        <p:cTn id="206" dur="1000" fill="hold"/>
                                        <p:tgtEl>
                                          <p:spTgt spid="47"/>
                                        </p:tgtEl>
                                        <p:attrNameLst>
                                          <p:attrName>ppt_x</p:attrName>
                                        </p:attrNameLst>
                                      </p:cBhvr>
                                      <p:tavLst>
                                        <p:tav tm="0">
                                          <p:val>
                                            <p:strVal val="#ppt_x"/>
                                          </p:val>
                                        </p:tav>
                                        <p:tav tm="100000">
                                          <p:val>
                                            <p:strVal val="#ppt_x"/>
                                          </p:val>
                                        </p:tav>
                                      </p:tavLst>
                                    </p:anim>
                                    <p:anim calcmode="lin" valueType="num">
                                      <p:cBhvr>
                                        <p:cTn id="207" dur="1000" fill="hold"/>
                                        <p:tgtEl>
                                          <p:spTgt spid="4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6" grpId="0"/>
      <p:bldP spid="8" grpId="0" animBg="1"/>
      <p:bldP spid="9" grpId="0"/>
      <p:bldP spid="10" grpId="0" animBg="1"/>
      <p:bldP spid="12" grpId="0" animBg="1"/>
      <p:bldP spid="13" grpId="0"/>
      <p:bldP spid="14" grpId="0"/>
      <p:bldP spid="15" grpId="0" animBg="1"/>
      <p:bldP spid="16" grpId="0"/>
      <p:bldP spid="17" grpId="0" animBg="1"/>
      <p:bldP spid="18" grpId="0" animBg="1"/>
      <p:bldP spid="19" grpId="0" animBg="1"/>
      <p:bldP spid="20" grpId="0" animBg="1"/>
      <p:bldP spid="21" grpId="0" animBg="1"/>
      <p:bldP spid="22" grpId="0"/>
      <p:bldP spid="23" grpId="0"/>
      <p:bldP spid="24" grpId="0"/>
      <p:bldP spid="25" grpId="0"/>
      <p:bldP spid="26" grpId="0"/>
      <p:bldP spid="28" grpId="0"/>
      <p:bldP spid="32" grpId="0" animBg="1"/>
      <p:bldP spid="35" grpId="0" animBg="1"/>
      <p:bldP spid="38" grpId="0" animBg="1"/>
      <p:bldP spid="41" grpId="0" animBg="1"/>
      <p:bldP spid="44" grpId="0" animBg="1"/>
      <p:bldP spid="47" grpId="0" animBg="1"/>
      <p:bldP spid="53" grpId="0" animBg="1"/>
      <p:bldP spid="54" grpId="0" animBg="1"/>
      <p:bldP spid="55"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528"/>
          <p:cNvSpPr>
            <a:spLocks noEditPoints="1"/>
          </p:cNvSpPr>
          <p:nvPr/>
        </p:nvSpPr>
        <p:spPr bwMode="auto">
          <a:xfrm>
            <a:off x="0" y="12182"/>
            <a:ext cx="12185194" cy="404690"/>
          </a:xfrm>
          <a:custGeom>
            <a:avLst/>
            <a:gdLst>
              <a:gd name="T0" fmla="*/ 7 w 409"/>
              <a:gd name="T1" fmla="*/ 40 h 138"/>
              <a:gd name="T2" fmla="*/ 5 w 409"/>
              <a:gd name="T3" fmla="*/ 47 h 138"/>
              <a:gd name="T4" fmla="*/ 5 w 409"/>
              <a:gd name="T5" fmla="*/ 51 h 138"/>
              <a:gd name="T6" fmla="*/ 6 w 409"/>
              <a:gd name="T7" fmla="*/ 56 h 138"/>
              <a:gd name="T8" fmla="*/ 3 w 409"/>
              <a:gd name="T9" fmla="*/ 60 h 138"/>
              <a:gd name="T10" fmla="*/ 4 w 409"/>
              <a:gd name="T11" fmla="*/ 67 h 138"/>
              <a:gd name="T12" fmla="*/ 5 w 409"/>
              <a:gd name="T13" fmla="*/ 70 h 138"/>
              <a:gd name="T14" fmla="*/ 11 w 409"/>
              <a:gd name="T15" fmla="*/ 76 h 138"/>
              <a:gd name="T16" fmla="*/ 6 w 409"/>
              <a:gd name="T17" fmla="*/ 80 h 138"/>
              <a:gd name="T18" fmla="*/ 9 w 409"/>
              <a:gd name="T19" fmla="*/ 85 h 138"/>
              <a:gd name="T20" fmla="*/ 5 w 409"/>
              <a:gd name="T21" fmla="*/ 92 h 138"/>
              <a:gd name="T22" fmla="*/ 7 w 409"/>
              <a:gd name="T23" fmla="*/ 97 h 138"/>
              <a:gd name="T24" fmla="*/ 4 w 409"/>
              <a:gd name="T25" fmla="*/ 103 h 138"/>
              <a:gd name="T26" fmla="*/ 7 w 409"/>
              <a:gd name="T27" fmla="*/ 108 h 138"/>
              <a:gd name="T28" fmla="*/ 5 w 409"/>
              <a:gd name="T29" fmla="*/ 114 h 138"/>
              <a:gd name="T30" fmla="*/ 6 w 409"/>
              <a:gd name="T31" fmla="*/ 124 h 138"/>
              <a:gd name="T32" fmla="*/ 163 w 409"/>
              <a:gd name="T33" fmla="*/ 135 h 138"/>
              <a:gd name="T34" fmla="*/ 335 w 409"/>
              <a:gd name="T35" fmla="*/ 138 h 138"/>
              <a:gd name="T36" fmla="*/ 131 w 409"/>
              <a:gd name="T37" fmla="*/ 134 h 138"/>
              <a:gd name="T38" fmla="*/ 176 w 409"/>
              <a:gd name="T39" fmla="*/ 132 h 138"/>
              <a:gd name="T40" fmla="*/ 236 w 409"/>
              <a:gd name="T41" fmla="*/ 132 h 138"/>
              <a:gd name="T42" fmla="*/ 399 w 409"/>
              <a:gd name="T43" fmla="*/ 130 h 138"/>
              <a:gd name="T44" fmla="*/ 393 w 409"/>
              <a:gd name="T45" fmla="*/ 123 h 138"/>
              <a:gd name="T46" fmla="*/ 392 w 409"/>
              <a:gd name="T47" fmla="*/ 116 h 138"/>
              <a:gd name="T48" fmla="*/ 387 w 409"/>
              <a:gd name="T49" fmla="*/ 111 h 138"/>
              <a:gd name="T50" fmla="*/ 402 w 409"/>
              <a:gd name="T51" fmla="*/ 107 h 138"/>
              <a:gd name="T52" fmla="*/ 400 w 409"/>
              <a:gd name="T53" fmla="*/ 98 h 138"/>
              <a:gd name="T54" fmla="*/ 400 w 409"/>
              <a:gd name="T55" fmla="*/ 88 h 138"/>
              <a:gd name="T56" fmla="*/ 393 w 409"/>
              <a:gd name="T57" fmla="*/ 80 h 138"/>
              <a:gd name="T58" fmla="*/ 401 w 409"/>
              <a:gd name="T59" fmla="*/ 73 h 138"/>
              <a:gd name="T60" fmla="*/ 400 w 409"/>
              <a:gd name="T61" fmla="*/ 52 h 138"/>
              <a:gd name="T62" fmla="*/ 397 w 409"/>
              <a:gd name="T63" fmla="*/ 47 h 138"/>
              <a:gd name="T64" fmla="*/ 407 w 409"/>
              <a:gd name="T65" fmla="*/ 38 h 138"/>
              <a:gd name="T66" fmla="*/ 406 w 409"/>
              <a:gd name="T67" fmla="*/ 29 h 138"/>
              <a:gd name="T68" fmla="*/ 399 w 409"/>
              <a:gd name="T69" fmla="*/ 14 h 138"/>
              <a:gd name="T70" fmla="*/ 228 w 409"/>
              <a:gd name="T71" fmla="*/ 7 h 138"/>
              <a:gd name="T72" fmla="*/ 192 w 409"/>
              <a:gd name="T73" fmla="*/ 6 h 138"/>
              <a:gd name="T74" fmla="*/ 128 w 409"/>
              <a:gd name="T75" fmla="*/ 6 h 138"/>
              <a:gd name="T76" fmla="*/ 104 w 409"/>
              <a:gd name="T77" fmla="*/ 6 h 138"/>
              <a:gd name="T78" fmla="*/ 98 w 409"/>
              <a:gd name="T79" fmla="*/ 8 h 138"/>
              <a:gd name="T80" fmla="*/ 8 w 409"/>
              <a:gd name="T81" fmla="*/ 23 h 138"/>
              <a:gd name="T82" fmla="*/ 9 w 409"/>
              <a:gd name="T83" fmla="*/ 34 h 138"/>
              <a:gd name="T84" fmla="*/ 372 w 409"/>
              <a:gd name="T85" fmla="*/ 35 h 138"/>
              <a:gd name="T86" fmla="*/ 372 w 409"/>
              <a:gd name="T87" fmla="*/ 36 h 138"/>
              <a:gd name="T88" fmla="*/ 383 w 409"/>
              <a:gd name="T89" fmla="*/ 15 h 138"/>
              <a:gd name="T90" fmla="*/ 336 w 409"/>
              <a:gd name="T91" fmla="*/ 47 h 138"/>
              <a:gd name="T92" fmla="*/ 315 w 409"/>
              <a:gd name="T93" fmla="*/ 47 h 138"/>
              <a:gd name="T94" fmla="*/ 107 w 409"/>
              <a:gd name="T95" fmla="*/ 8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09" h="138">
                <a:moveTo>
                  <a:pt x="1" y="36"/>
                </a:moveTo>
                <a:cubicBezTo>
                  <a:pt x="3" y="36"/>
                  <a:pt x="6" y="37"/>
                  <a:pt x="7" y="39"/>
                </a:cubicBezTo>
                <a:cubicBezTo>
                  <a:pt x="7" y="40"/>
                  <a:pt x="7" y="40"/>
                  <a:pt x="7" y="40"/>
                </a:cubicBezTo>
                <a:cubicBezTo>
                  <a:pt x="7" y="41"/>
                  <a:pt x="8" y="41"/>
                  <a:pt x="8" y="42"/>
                </a:cubicBezTo>
                <a:cubicBezTo>
                  <a:pt x="7" y="44"/>
                  <a:pt x="4" y="43"/>
                  <a:pt x="2" y="44"/>
                </a:cubicBezTo>
                <a:cubicBezTo>
                  <a:pt x="2" y="47"/>
                  <a:pt x="6" y="44"/>
                  <a:pt x="5" y="47"/>
                </a:cubicBezTo>
                <a:cubicBezTo>
                  <a:pt x="3" y="47"/>
                  <a:pt x="3" y="47"/>
                  <a:pt x="3" y="47"/>
                </a:cubicBezTo>
                <a:cubicBezTo>
                  <a:pt x="4" y="49"/>
                  <a:pt x="8" y="48"/>
                  <a:pt x="9" y="51"/>
                </a:cubicBezTo>
                <a:cubicBezTo>
                  <a:pt x="8" y="52"/>
                  <a:pt x="7" y="51"/>
                  <a:pt x="5" y="51"/>
                </a:cubicBezTo>
                <a:cubicBezTo>
                  <a:pt x="7" y="53"/>
                  <a:pt x="7" y="53"/>
                  <a:pt x="7" y="53"/>
                </a:cubicBezTo>
                <a:cubicBezTo>
                  <a:pt x="6" y="54"/>
                  <a:pt x="6" y="55"/>
                  <a:pt x="5" y="54"/>
                </a:cubicBezTo>
                <a:cubicBezTo>
                  <a:pt x="6" y="56"/>
                  <a:pt x="6" y="56"/>
                  <a:pt x="6" y="56"/>
                </a:cubicBezTo>
                <a:cubicBezTo>
                  <a:pt x="3" y="57"/>
                  <a:pt x="3" y="57"/>
                  <a:pt x="3" y="57"/>
                </a:cubicBezTo>
                <a:cubicBezTo>
                  <a:pt x="5" y="59"/>
                  <a:pt x="5" y="59"/>
                  <a:pt x="5" y="59"/>
                </a:cubicBezTo>
                <a:cubicBezTo>
                  <a:pt x="3" y="60"/>
                  <a:pt x="3" y="60"/>
                  <a:pt x="3" y="60"/>
                </a:cubicBezTo>
                <a:cubicBezTo>
                  <a:pt x="6" y="61"/>
                  <a:pt x="9" y="62"/>
                  <a:pt x="11" y="64"/>
                </a:cubicBezTo>
                <a:cubicBezTo>
                  <a:pt x="4" y="65"/>
                  <a:pt x="4" y="65"/>
                  <a:pt x="4" y="65"/>
                </a:cubicBezTo>
                <a:cubicBezTo>
                  <a:pt x="4" y="66"/>
                  <a:pt x="4" y="67"/>
                  <a:pt x="4" y="67"/>
                </a:cubicBezTo>
                <a:cubicBezTo>
                  <a:pt x="3" y="67"/>
                  <a:pt x="3" y="67"/>
                  <a:pt x="3" y="67"/>
                </a:cubicBezTo>
                <a:cubicBezTo>
                  <a:pt x="4" y="68"/>
                  <a:pt x="7" y="68"/>
                  <a:pt x="9" y="69"/>
                </a:cubicBezTo>
                <a:cubicBezTo>
                  <a:pt x="7" y="70"/>
                  <a:pt x="5" y="69"/>
                  <a:pt x="5" y="70"/>
                </a:cubicBezTo>
                <a:cubicBezTo>
                  <a:pt x="6" y="72"/>
                  <a:pt x="8" y="70"/>
                  <a:pt x="8" y="72"/>
                </a:cubicBezTo>
                <a:cubicBezTo>
                  <a:pt x="6" y="73"/>
                  <a:pt x="5" y="71"/>
                  <a:pt x="4" y="73"/>
                </a:cubicBezTo>
                <a:cubicBezTo>
                  <a:pt x="11" y="76"/>
                  <a:pt x="11" y="76"/>
                  <a:pt x="11" y="76"/>
                </a:cubicBezTo>
                <a:cubicBezTo>
                  <a:pt x="10" y="78"/>
                  <a:pt x="9" y="77"/>
                  <a:pt x="7" y="77"/>
                </a:cubicBezTo>
                <a:cubicBezTo>
                  <a:pt x="7" y="77"/>
                  <a:pt x="7" y="77"/>
                  <a:pt x="7" y="77"/>
                </a:cubicBezTo>
                <a:cubicBezTo>
                  <a:pt x="6" y="78"/>
                  <a:pt x="7" y="79"/>
                  <a:pt x="6" y="80"/>
                </a:cubicBezTo>
                <a:cubicBezTo>
                  <a:pt x="7" y="81"/>
                  <a:pt x="7" y="81"/>
                  <a:pt x="7" y="81"/>
                </a:cubicBezTo>
                <a:cubicBezTo>
                  <a:pt x="6" y="82"/>
                  <a:pt x="3" y="80"/>
                  <a:pt x="4" y="83"/>
                </a:cubicBezTo>
                <a:cubicBezTo>
                  <a:pt x="5" y="84"/>
                  <a:pt x="7" y="84"/>
                  <a:pt x="9" y="85"/>
                </a:cubicBezTo>
                <a:cubicBezTo>
                  <a:pt x="7" y="85"/>
                  <a:pt x="7" y="89"/>
                  <a:pt x="4" y="88"/>
                </a:cubicBezTo>
                <a:cubicBezTo>
                  <a:pt x="5" y="90"/>
                  <a:pt x="7" y="89"/>
                  <a:pt x="8" y="91"/>
                </a:cubicBezTo>
                <a:cubicBezTo>
                  <a:pt x="7" y="91"/>
                  <a:pt x="6" y="92"/>
                  <a:pt x="5" y="92"/>
                </a:cubicBezTo>
                <a:cubicBezTo>
                  <a:pt x="6" y="93"/>
                  <a:pt x="6" y="93"/>
                  <a:pt x="6" y="93"/>
                </a:cubicBezTo>
                <a:cubicBezTo>
                  <a:pt x="5" y="93"/>
                  <a:pt x="5" y="94"/>
                  <a:pt x="5" y="94"/>
                </a:cubicBezTo>
                <a:cubicBezTo>
                  <a:pt x="5" y="96"/>
                  <a:pt x="7" y="94"/>
                  <a:pt x="7" y="97"/>
                </a:cubicBezTo>
                <a:cubicBezTo>
                  <a:pt x="6" y="98"/>
                  <a:pt x="6" y="97"/>
                  <a:pt x="5" y="98"/>
                </a:cubicBezTo>
                <a:cubicBezTo>
                  <a:pt x="6" y="100"/>
                  <a:pt x="6" y="100"/>
                  <a:pt x="6" y="100"/>
                </a:cubicBezTo>
                <a:cubicBezTo>
                  <a:pt x="5" y="100"/>
                  <a:pt x="4" y="101"/>
                  <a:pt x="4" y="103"/>
                </a:cubicBezTo>
                <a:cubicBezTo>
                  <a:pt x="5" y="104"/>
                  <a:pt x="6" y="104"/>
                  <a:pt x="7" y="106"/>
                </a:cubicBezTo>
                <a:cubicBezTo>
                  <a:pt x="6" y="107"/>
                  <a:pt x="5" y="106"/>
                  <a:pt x="5" y="106"/>
                </a:cubicBezTo>
                <a:cubicBezTo>
                  <a:pt x="7" y="108"/>
                  <a:pt x="7" y="108"/>
                  <a:pt x="7" y="108"/>
                </a:cubicBezTo>
                <a:cubicBezTo>
                  <a:pt x="6" y="110"/>
                  <a:pt x="4" y="109"/>
                  <a:pt x="3" y="110"/>
                </a:cubicBezTo>
                <a:cubicBezTo>
                  <a:pt x="4" y="112"/>
                  <a:pt x="7" y="110"/>
                  <a:pt x="8" y="113"/>
                </a:cubicBezTo>
                <a:cubicBezTo>
                  <a:pt x="7" y="115"/>
                  <a:pt x="6" y="114"/>
                  <a:pt x="5" y="114"/>
                </a:cubicBezTo>
                <a:cubicBezTo>
                  <a:pt x="7" y="115"/>
                  <a:pt x="6" y="118"/>
                  <a:pt x="5" y="119"/>
                </a:cubicBezTo>
                <a:cubicBezTo>
                  <a:pt x="5" y="119"/>
                  <a:pt x="6" y="119"/>
                  <a:pt x="7" y="120"/>
                </a:cubicBezTo>
                <a:cubicBezTo>
                  <a:pt x="6" y="121"/>
                  <a:pt x="7" y="123"/>
                  <a:pt x="6" y="124"/>
                </a:cubicBezTo>
                <a:cubicBezTo>
                  <a:pt x="10" y="131"/>
                  <a:pt x="17" y="129"/>
                  <a:pt x="22" y="132"/>
                </a:cubicBezTo>
                <a:cubicBezTo>
                  <a:pt x="69" y="134"/>
                  <a:pt x="69" y="134"/>
                  <a:pt x="69" y="134"/>
                </a:cubicBezTo>
                <a:cubicBezTo>
                  <a:pt x="163" y="135"/>
                  <a:pt x="163" y="135"/>
                  <a:pt x="163" y="135"/>
                </a:cubicBezTo>
                <a:cubicBezTo>
                  <a:pt x="245" y="137"/>
                  <a:pt x="245" y="137"/>
                  <a:pt x="245" y="137"/>
                </a:cubicBezTo>
                <a:cubicBezTo>
                  <a:pt x="269" y="138"/>
                  <a:pt x="269" y="138"/>
                  <a:pt x="269" y="138"/>
                </a:cubicBezTo>
                <a:cubicBezTo>
                  <a:pt x="335" y="138"/>
                  <a:pt x="335" y="138"/>
                  <a:pt x="335" y="138"/>
                </a:cubicBezTo>
                <a:cubicBezTo>
                  <a:pt x="345" y="137"/>
                  <a:pt x="355" y="137"/>
                  <a:pt x="365" y="135"/>
                </a:cubicBezTo>
                <a:cubicBezTo>
                  <a:pt x="319" y="137"/>
                  <a:pt x="276" y="137"/>
                  <a:pt x="230" y="136"/>
                </a:cubicBezTo>
                <a:cubicBezTo>
                  <a:pt x="131" y="134"/>
                  <a:pt x="131" y="134"/>
                  <a:pt x="131" y="134"/>
                </a:cubicBezTo>
                <a:cubicBezTo>
                  <a:pt x="122" y="135"/>
                  <a:pt x="112" y="135"/>
                  <a:pt x="103" y="133"/>
                </a:cubicBezTo>
                <a:cubicBezTo>
                  <a:pt x="168" y="133"/>
                  <a:pt x="168" y="133"/>
                  <a:pt x="168" y="133"/>
                </a:cubicBezTo>
                <a:cubicBezTo>
                  <a:pt x="170" y="132"/>
                  <a:pt x="174" y="134"/>
                  <a:pt x="176" y="132"/>
                </a:cubicBezTo>
                <a:cubicBezTo>
                  <a:pt x="209" y="132"/>
                  <a:pt x="209" y="132"/>
                  <a:pt x="209" y="132"/>
                </a:cubicBezTo>
                <a:cubicBezTo>
                  <a:pt x="210" y="133"/>
                  <a:pt x="210" y="133"/>
                  <a:pt x="210" y="133"/>
                </a:cubicBezTo>
                <a:cubicBezTo>
                  <a:pt x="218" y="133"/>
                  <a:pt x="228" y="134"/>
                  <a:pt x="236" y="132"/>
                </a:cubicBezTo>
                <a:cubicBezTo>
                  <a:pt x="301" y="133"/>
                  <a:pt x="301" y="133"/>
                  <a:pt x="301" y="133"/>
                </a:cubicBezTo>
                <a:cubicBezTo>
                  <a:pt x="322" y="130"/>
                  <a:pt x="344" y="136"/>
                  <a:pt x="367" y="133"/>
                </a:cubicBezTo>
                <a:cubicBezTo>
                  <a:pt x="378" y="131"/>
                  <a:pt x="389" y="131"/>
                  <a:pt x="399" y="130"/>
                </a:cubicBezTo>
                <a:cubicBezTo>
                  <a:pt x="400" y="128"/>
                  <a:pt x="402" y="129"/>
                  <a:pt x="403" y="128"/>
                </a:cubicBezTo>
                <a:cubicBezTo>
                  <a:pt x="394" y="127"/>
                  <a:pt x="386" y="124"/>
                  <a:pt x="377" y="124"/>
                </a:cubicBezTo>
                <a:cubicBezTo>
                  <a:pt x="383" y="123"/>
                  <a:pt x="388" y="121"/>
                  <a:pt x="393" y="123"/>
                </a:cubicBezTo>
                <a:cubicBezTo>
                  <a:pt x="396" y="121"/>
                  <a:pt x="400" y="121"/>
                  <a:pt x="403" y="121"/>
                </a:cubicBezTo>
                <a:cubicBezTo>
                  <a:pt x="403" y="121"/>
                  <a:pt x="403" y="120"/>
                  <a:pt x="403" y="120"/>
                </a:cubicBezTo>
                <a:cubicBezTo>
                  <a:pt x="400" y="119"/>
                  <a:pt x="395" y="118"/>
                  <a:pt x="392" y="116"/>
                </a:cubicBezTo>
                <a:cubicBezTo>
                  <a:pt x="395" y="114"/>
                  <a:pt x="398" y="117"/>
                  <a:pt x="402" y="116"/>
                </a:cubicBezTo>
                <a:cubicBezTo>
                  <a:pt x="398" y="114"/>
                  <a:pt x="393" y="114"/>
                  <a:pt x="388" y="113"/>
                </a:cubicBezTo>
                <a:cubicBezTo>
                  <a:pt x="387" y="111"/>
                  <a:pt x="387" y="111"/>
                  <a:pt x="387" y="111"/>
                </a:cubicBezTo>
                <a:cubicBezTo>
                  <a:pt x="388" y="109"/>
                  <a:pt x="390" y="112"/>
                  <a:pt x="392" y="111"/>
                </a:cubicBezTo>
                <a:cubicBezTo>
                  <a:pt x="390" y="109"/>
                  <a:pt x="385" y="111"/>
                  <a:pt x="382" y="109"/>
                </a:cubicBezTo>
                <a:cubicBezTo>
                  <a:pt x="389" y="107"/>
                  <a:pt x="396" y="111"/>
                  <a:pt x="402" y="107"/>
                </a:cubicBezTo>
                <a:cubicBezTo>
                  <a:pt x="401" y="106"/>
                  <a:pt x="401" y="106"/>
                  <a:pt x="401" y="106"/>
                </a:cubicBezTo>
                <a:cubicBezTo>
                  <a:pt x="403" y="106"/>
                  <a:pt x="401" y="104"/>
                  <a:pt x="401" y="102"/>
                </a:cubicBezTo>
                <a:cubicBezTo>
                  <a:pt x="399" y="101"/>
                  <a:pt x="403" y="98"/>
                  <a:pt x="400" y="98"/>
                </a:cubicBezTo>
                <a:cubicBezTo>
                  <a:pt x="401" y="97"/>
                  <a:pt x="402" y="97"/>
                  <a:pt x="401" y="95"/>
                </a:cubicBezTo>
                <a:cubicBezTo>
                  <a:pt x="398" y="94"/>
                  <a:pt x="396" y="91"/>
                  <a:pt x="393" y="89"/>
                </a:cubicBezTo>
                <a:cubicBezTo>
                  <a:pt x="400" y="88"/>
                  <a:pt x="400" y="88"/>
                  <a:pt x="400" y="88"/>
                </a:cubicBezTo>
                <a:cubicBezTo>
                  <a:pt x="399" y="86"/>
                  <a:pt x="395" y="87"/>
                  <a:pt x="393" y="85"/>
                </a:cubicBezTo>
                <a:cubicBezTo>
                  <a:pt x="394" y="82"/>
                  <a:pt x="398" y="84"/>
                  <a:pt x="400" y="84"/>
                </a:cubicBezTo>
                <a:cubicBezTo>
                  <a:pt x="398" y="81"/>
                  <a:pt x="395" y="83"/>
                  <a:pt x="393" y="80"/>
                </a:cubicBezTo>
                <a:cubicBezTo>
                  <a:pt x="396" y="79"/>
                  <a:pt x="401" y="81"/>
                  <a:pt x="403" y="78"/>
                </a:cubicBezTo>
                <a:cubicBezTo>
                  <a:pt x="399" y="75"/>
                  <a:pt x="399" y="75"/>
                  <a:pt x="399" y="75"/>
                </a:cubicBezTo>
                <a:cubicBezTo>
                  <a:pt x="401" y="73"/>
                  <a:pt x="401" y="73"/>
                  <a:pt x="401" y="73"/>
                </a:cubicBezTo>
                <a:cubicBezTo>
                  <a:pt x="399" y="72"/>
                  <a:pt x="397" y="71"/>
                  <a:pt x="397" y="69"/>
                </a:cubicBezTo>
                <a:cubicBezTo>
                  <a:pt x="399" y="68"/>
                  <a:pt x="401" y="68"/>
                  <a:pt x="403" y="67"/>
                </a:cubicBezTo>
                <a:cubicBezTo>
                  <a:pt x="401" y="63"/>
                  <a:pt x="405" y="55"/>
                  <a:pt x="400" y="52"/>
                </a:cubicBezTo>
                <a:cubicBezTo>
                  <a:pt x="400" y="51"/>
                  <a:pt x="399" y="50"/>
                  <a:pt x="400" y="49"/>
                </a:cubicBezTo>
                <a:cubicBezTo>
                  <a:pt x="401" y="49"/>
                  <a:pt x="401" y="49"/>
                  <a:pt x="401" y="49"/>
                </a:cubicBezTo>
                <a:cubicBezTo>
                  <a:pt x="397" y="47"/>
                  <a:pt x="397" y="47"/>
                  <a:pt x="397" y="47"/>
                </a:cubicBezTo>
                <a:cubicBezTo>
                  <a:pt x="397" y="43"/>
                  <a:pt x="400" y="45"/>
                  <a:pt x="402" y="44"/>
                </a:cubicBezTo>
                <a:cubicBezTo>
                  <a:pt x="397" y="39"/>
                  <a:pt x="389" y="41"/>
                  <a:pt x="383" y="37"/>
                </a:cubicBezTo>
                <a:cubicBezTo>
                  <a:pt x="391" y="36"/>
                  <a:pt x="399" y="40"/>
                  <a:pt x="407" y="38"/>
                </a:cubicBezTo>
                <a:cubicBezTo>
                  <a:pt x="408" y="34"/>
                  <a:pt x="404" y="34"/>
                  <a:pt x="403" y="31"/>
                </a:cubicBezTo>
                <a:cubicBezTo>
                  <a:pt x="400" y="30"/>
                  <a:pt x="397" y="30"/>
                  <a:pt x="395" y="28"/>
                </a:cubicBezTo>
                <a:cubicBezTo>
                  <a:pt x="398" y="27"/>
                  <a:pt x="403" y="29"/>
                  <a:pt x="406" y="29"/>
                </a:cubicBezTo>
                <a:cubicBezTo>
                  <a:pt x="406" y="29"/>
                  <a:pt x="407" y="29"/>
                  <a:pt x="407" y="28"/>
                </a:cubicBezTo>
                <a:cubicBezTo>
                  <a:pt x="404" y="27"/>
                  <a:pt x="409" y="21"/>
                  <a:pt x="404" y="22"/>
                </a:cubicBezTo>
                <a:cubicBezTo>
                  <a:pt x="405" y="17"/>
                  <a:pt x="402" y="15"/>
                  <a:pt x="399" y="14"/>
                </a:cubicBezTo>
                <a:cubicBezTo>
                  <a:pt x="381" y="10"/>
                  <a:pt x="381" y="10"/>
                  <a:pt x="381" y="10"/>
                </a:cubicBezTo>
                <a:cubicBezTo>
                  <a:pt x="295" y="9"/>
                  <a:pt x="295" y="9"/>
                  <a:pt x="295" y="9"/>
                </a:cubicBezTo>
                <a:cubicBezTo>
                  <a:pt x="272" y="10"/>
                  <a:pt x="249" y="10"/>
                  <a:pt x="228" y="7"/>
                </a:cubicBezTo>
                <a:cubicBezTo>
                  <a:pt x="227" y="6"/>
                  <a:pt x="227" y="6"/>
                  <a:pt x="227" y="6"/>
                </a:cubicBezTo>
                <a:cubicBezTo>
                  <a:pt x="214" y="8"/>
                  <a:pt x="203" y="0"/>
                  <a:pt x="191" y="6"/>
                </a:cubicBezTo>
                <a:cubicBezTo>
                  <a:pt x="192" y="6"/>
                  <a:pt x="192" y="6"/>
                  <a:pt x="192" y="6"/>
                </a:cubicBezTo>
                <a:cubicBezTo>
                  <a:pt x="191" y="7"/>
                  <a:pt x="191" y="7"/>
                  <a:pt x="191" y="7"/>
                </a:cubicBezTo>
                <a:cubicBezTo>
                  <a:pt x="179" y="6"/>
                  <a:pt x="167" y="4"/>
                  <a:pt x="154" y="5"/>
                </a:cubicBezTo>
                <a:cubicBezTo>
                  <a:pt x="146" y="5"/>
                  <a:pt x="137" y="7"/>
                  <a:pt x="128" y="6"/>
                </a:cubicBezTo>
                <a:cubicBezTo>
                  <a:pt x="125" y="4"/>
                  <a:pt x="120" y="3"/>
                  <a:pt x="116" y="3"/>
                </a:cubicBezTo>
                <a:cubicBezTo>
                  <a:pt x="111" y="2"/>
                  <a:pt x="106" y="2"/>
                  <a:pt x="101" y="4"/>
                </a:cubicBezTo>
                <a:cubicBezTo>
                  <a:pt x="104" y="6"/>
                  <a:pt x="104" y="6"/>
                  <a:pt x="104" y="6"/>
                </a:cubicBezTo>
                <a:cubicBezTo>
                  <a:pt x="97" y="9"/>
                  <a:pt x="93" y="0"/>
                  <a:pt x="86" y="4"/>
                </a:cubicBezTo>
                <a:cubicBezTo>
                  <a:pt x="84" y="5"/>
                  <a:pt x="84" y="5"/>
                  <a:pt x="84" y="5"/>
                </a:cubicBezTo>
                <a:cubicBezTo>
                  <a:pt x="88" y="8"/>
                  <a:pt x="94" y="6"/>
                  <a:pt x="98" y="8"/>
                </a:cubicBezTo>
                <a:cubicBezTo>
                  <a:pt x="74" y="7"/>
                  <a:pt x="49" y="10"/>
                  <a:pt x="25" y="13"/>
                </a:cubicBezTo>
                <a:cubicBezTo>
                  <a:pt x="17" y="13"/>
                  <a:pt x="7" y="14"/>
                  <a:pt x="2" y="22"/>
                </a:cubicBezTo>
                <a:cubicBezTo>
                  <a:pt x="4" y="23"/>
                  <a:pt x="6" y="20"/>
                  <a:pt x="8" y="23"/>
                </a:cubicBezTo>
                <a:cubicBezTo>
                  <a:pt x="7" y="27"/>
                  <a:pt x="2" y="25"/>
                  <a:pt x="3" y="29"/>
                </a:cubicBezTo>
                <a:cubicBezTo>
                  <a:pt x="0" y="30"/>
                  <a:pt x="0" y="30"/>
                  <a:pt x="0" y="30"/>
                </a:cubicBezTo>
                <a:cubicBezTo>
                  <a:pt x="2" y="34"/>
                  <a:pt x="7" y="30"/>
                  <a:pt x="9" y="34"/>
                </a:cubicBezTo>
                <a:cubicBezTo>
                  <a:pt x="7" y="36"/>
                  <a:pt x="4" y="34"/>
                  <a:pt x="1" y="36"/>
                </a:cubicBezTo>
                <a:close/>
                <a:moveTo>
                  <a:pt x="372" y="36"/>
                </a:moveTo>
                <a:cubicBezTo>
                  <a:pt x="372" y="35"/>
                  <a:pt x="372" y="35"/>
                  <a:pt x="372" y="35"/>
                </a:cubicBezTo>
                <a:cubicBezTo>
                  <a:pt x="374" y="36"/>
                  <a:pt x="376" y="36"/>
                  <a:pt x="379" y="36"/>
                </a:cubicBezTo>
                <a:cubicBezTo>
                  <a:pt x="380" y="38"/>
                  <a:pt x="382" y="38"/>
                  <a:pt x="383" y="38"/>
                </a:cubicBezTo>
                <a:cubicBezTo>
                  <a:pt x="379" y="38"/>
                  <a:pt x="375" y="38"/>
                  <a:pt x="372" y="36"/>
                </a:cubicBezTo>
                <a:close/>
                <a:moveTo>
                  <a:pt x="360" y="14"/>
                </a:moveTo>
                <a:cubicBezTo>
                  <a:pt x="373" y="14"/>
                  <a:pt x="373" y="14"/>
                  <a:pt x="373" y="14"/>
                </a:cubicBezTo>
                <a:cubicBezTo>
                  <a:pt x="383" y="15"/>
                  <a:pt x="383" y="15"/>
                  <a:pt x="383" y="15"/>
                </a:cubicBezTo>
                <a:lnTo>
                  <a:pt x="360" y="14"/>
                </a:lnTo>
                <a:close/>
                <a:moveTo>
                  <a:pt x="315" y="47"/>
                </a:moveTo>
                <a:cubicBezTo>
                  <a:pt x="336" y="47"/>
                  <a:pt x="336" y="47"/>
                  <a:pt x="336" y="47"/>
                </a:cubicBezTo>
                <a:cubicBezTo>
                  <a:pt x="343" y="46"/>
                  <a:pt x="350" y="46"/>
                  <a:pt x="358" y="46"/>
                </a:cubicBezTo>
                <a:cubicBezTo>
                  <a:pt x="336" y="47"/>
                  <a:pt x="336" y="47"/>
                  <a:pt x="336" y="47"/>
                </a:cubicBezTo>
                <a:cubicBezTo>
                  <a:pt x="329" y="47"/>
                  <a:pt x="322" y="47"/>
                  <a:pt x="315" y="47"/>
                </a:cubicBezTo>
                <a:close/>
                <a:moveTo>
                  <a:pt x="107" y="7"/>
                </a:moveTo>
                <a:cubicBezTo>
                  <a:pt x="108" y="6"/>
                  <a:pt x="109" y="7"/>
                  <a:pt x="110" y="8"/>
                </a:cubicBezTo>
                <a:cubicBezTo>
                  <a:pt x="107" y="8"/>
                  <a:pt x="107" y="8"/>
                  <a:pt x="107" y="8"/>
                </a:cubicBezTo>
                <a:lnTo>
                  <a:pt x="107" y="7"/>
                </a:lnTo>
                <a:close/>
              </a:path>
            </a:pathLst>
          </a:custGeom>
          <a:solidFill>
            <a:schemeClr val="accent1"/>
          </a:solidFill>
          <a:ln w="9525">
            <a:noFill/>
            <a:round/>
          </a:ln>
        </p:spPr>
        <p:txBody>
          <a:bodyPr vert="horz" wrap="square" lIns="91440" tIns="45720" rIns="91440" bIns="45720" numCol="1" anchor="ctr"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Bef>
                <a:spcPct val="50000"/>
              </a:spcBef>
            </a:pPr>
            <a:r>
              <a:rPr lang="zh-CN" altLang="en-US" sz="2000" b="1" dirty="0">
                <a:solidFill>
                  <a:schemeClr val="bg1"/>
                </a:solidFill>
                <a:latin typeface="腾祥嘉丽准粗圆简" panose="01010104010101010101" pitchFamily="2" charset="-122"/>
                <a:ea typeface="腾祥嘉丽准粗圆简" panose="01010104010101010101" pitchFamily="2" charset="-122"/>
              </a:rPr>
              <a:t>第</a:t>
            </a:r>
            <a:r>
              <a:rPr lang="en-US" altLang="zh-CN" sz="2000" b="1" dirty="0">
                <a:solidFill>
                  <a:schemeClr val="bg1"/>
                </a:solidFill>
                <a:latin typeface="腾祥嘉丽准粗圆简" panose="01010104010101010101" pitchFamily="2" charset="-122"/>
                <a:ea typeface="腾祥嘉丽准粗圆简" panose="01010104010101010101" pitchFamily="2" charset="-122"/>
              </a:rPr>
              <a:t>5</a:t>
            </a:r>
            <a:r>
              <a:rPr lang="zh-CN" altLang="en-US" sz="2000" b="1" dirty="0">
                <a:solidFill>
                  <a:schemeClr val="bg1"/>
                </a:solidFill>
                <a:latin typeface="腾祥嘉丽准粗圆简" panose="01010104010101010101" pitchFamily="2" charset="-122"/>
                <a:ea typeface="腾祥嘉丽准粗圆简" panose="01010104010101010101" pitchFamily="2" charset="-122"/>
              </a:rPr>
              <a:t>单元 从国共合作到国共对立</a:t>
            </a:r>
            <a:r>
              <a:rPr lang="en-US" altLang="zh-CN" sz="2000" b="1" dirty="0">
                <a:solidFill>
                  <a:schemeClr val="bg1"/>
                </a:solidFill>
                <a:latin typeface="腾祥嘉丽准粗圆简" panose="01010104010101010101" pitchFamily="2" charset="-122"/>
                <a:ea typeface="腾祥嘉丽准粗圆简" panose="01010104010101010101" pitchFamily="2" charset="-122"/>
              </a:rPr>
              <a:t>——</a:t>
            </a:r>
            <a:r>
              <a:rPr lang="zh-CN" altLang="en-US" sz="2000" b="1" dirty="0">
                <a:solidFill>
                  <a:schemeClr val="accent4"/>
                </a:solidFill>
                <a:latin typeface="腾祥嘉丽准粗圆简" panose="01010104010101010101" pitchFamily="2" charset="-122"/>
                <a:ea typeface="腾祥嘉丽准粗圆简" panose="01010104010101010101" pitchFamily="2" charset="-122"/>
              </a:rPr>
              <a:t>知识重难点</a:t>
            </a:r>
            <a:endParaRPr lang="zh-CN" altLang="en-US" sz="2000" b="1" dirty="0">
              <a:solidFill>
                <a:schemeClr val="accent4"/>
              </a:solidFill>
              <a:latin typeface="腾祥嘉丽准粗圆简" panose="01010104010101010101" pitchFamily="2" charset="-122"/>
              <a:ea typeface="腾祥嘉丽准粗圆简" panose="01010104010101010101" pitchFamily="2" charset="-122"/>
            </a:endParaRPr>
          </a:p>
        </p:txBody>
      </p:sp>
      <p:sp>
        <p:nvSpPr>
          <p:cNvPr id="3" name="Freeform 528"/>
          <p:cNvSpPr>
            <a:spLocks noEditPoints="1"/>
          </p:cNvSpPr>
          <p:nvPr/>
        </p:nvSpPr>
        <p:spPr bwMode="auto">
          <a:xfrm>
            <a:off x="0" y="497924"/>
            <a:ext cx="6498771" cy="523316"/>
          </a:xfrm>
          <a:custGeom>
            <a:avLst/>
            <a:gdLst>
              <a:gd name="T0" fmla="*/ 7 w 409"/>
              <a:gd name="T1" fmla="*/ 40 h 138"/>
              <a:gd name="T2" fmla="*/ 5 w 409"/>
              <a:gd name="T3" fmla="*/ 47 h 138"/>
              <a:gd name="T4" fmla="*/ 5 w 409"/>
              <a:gd name="T5" fmla="*/ 51 h 138"/>
              <a:gd name="T6" fmla="*/ 6 w 409"/>
              <a:gd name="T7" fmla="*/ 56 h 138"/>
              <a:gd name="T8" fmla="*/ 3 w 409"/>
              <a:gd name="T9" fmla="*/ 60 h 138"/>
              <a:gd name="T10" fmla="*/ 4 w 409"/>
              <a:gd name="T11" fmla="*/ 67 h 138"/>
              <a:gd name="T12" fmla="*/ 5 w 409"/>
              <a:gd name="T13" fmla="*/ 70 h 138"/>
              <a:gd name="T14" fmla="*/ 11 w 409"/>
              <a:gd name="T15" fmla="*/ 76 h 138"/>
              <a:gd name="T16" fmla="*/ 6 w 409"/>
              <a:gd name="T17" fmla="*/ 80 h 138"/>
              <a:gd name="T18" fmla="*/ 9 w 409"/>
              <a:gd name="T19" fmla="*/ 85 h 138"/>
              <a:gd name="T20" fmla="*/ 5 w 409"/>
              <a:gd name="T21" fmla="*/ 92 h 138"/>
              <a:gd name="T22" fmla="*/ 7 w 409"/>
              <a:gd name="T23" fmla="*/ 97 h 138"/>
              <a:gd name="T24" fmla="*/ 4 w 409"/>
              <a:gd name="T25" fmla="*/ 103 h 138"/>
              <a:gd name="T26" fmla="*/ 7 w 409"/>
              <a:gd name="T27" fmla="*/ 108 h 138"/>
              <a:gd name="T28" fmla="*/ 5 w 409"/>
              <a:gd name="T29" fmla="*/ 114 h 138"/>
              <a:gd name="T30" fmla="*/ 6 w 409"/>
              <a:gd name="T31" fmla="*/ 124 h 138"/>
              <a:gd name="T32" fmla="*/ 163 w 409"/>
              <a:gd name="T33" fmla="*/ 135 h 138"/>
              <a:gd name="T34" fmla="*/ 335 w 409"/>
              <a:gd name="T35" fmla="*/ 138 h 138"/>
              <a:gd name="T36" fmla="*/ 131 w 409"/>
              <a:gd name="T37" fmla="*/ 134 h 138"/>
              <a:gd name="T38" fmla="*/ 176 w 409"/>
              <a:gd name="T39" fmla="*/ 132 h 138"/>
              <a:gd name="T40" fmla="*/ 236 w 409"/>
              <a:gd name="T41" fmla="*/ 132 h 138"/>
              <a:gd name="T42" fmla="*/ 399 w 409"/>
              <a:gd name="T43" fmla="*/ 130 h 138"/>
              <a:gd name="T44" fmla="*/ 393 w 409"/>
              <a:gd name="T45" fmla="*/ 123 h 138"/>
              <a:gd name="T46" fmla="*/ 392 w 409"/>
              <a:gd name="T47" fmla="*/ 116 h 138"/>
              <a:gd name="T48" fmla="*/ 387 w 409"/>
              <a:gd name="T49" fmla="*/ 111 h 138"/>
              <a:gd name="T50" fmla="*/ 402 w 409"/>
              <a:gd name="T51" fmla="*/ 107 h 138"/>
              <a:gd name="T52" fmla="*/ 400 w 409"/>
              <a:gd name="T53" fmla="*/ 98 h 138"/>
              <a:gd name="T54" fmla="*/ 400 w 409"/>
              <a:gd name="T55" fmla="*/ 88 h 138"/>
              <a:gd name="T56" fmla="*/ 393 w 409"/>
              <a:gd name="T57" fmla="*/ 80 h 138"/>
              <a:gd name="T58" fmla="*/ 401 w 409"/>
              <a:gd name="T59" fmla="*/ 73 h 138"/>
              <a:gd name="T60" fmla="*/ 400 w 409"/>
              <a:gd name="T61" fmla="*/ 52 h 138"/>
              <a:gd name="T62" fmla="*/ 397 w 409"/>
              <a:gd name="T63" fmla="*/ 47 h 138"/>
              <a:gd name="T64" fmla="*/ 407 w 409"/>
              <a:gd name="T65" fmla="*/ 38 h 138"/>
              <a:gd name="T66" fmla="*/ 406 w 409"/>
              <a:gd name="T67" fmla="*/ 29 h 138"/>
              <a:gd name="T68" fmla="*/ 399 w 409"/>
              <a:gd name="T69" fmla="*/ 14 h 138"/>
              <a:gd name="T70" fmla="*/ 228 w 409"/>
              <a:gd name="T71" fmla="*/ 7 h 138"/>
              <a:gd name="T72" fmla="*/ 192 w 409"/>
              <a:gd name="T73" fmla="*/ 6 h 138"/>
              <a:gd name="T74" fmla="*/ 128 w 409"/>
              <a:gd name="T75" fmla="*/ 6 h 138"/>
              <a:gd name="T76" fmla="*/ 104 w 409"/>
              <a:gd name="T77" fmla="*/ 6 h 138"/>
              <a:gd name="T78" fmla="*/ 98 w 409"/>
              <a:gd name="T79" fmla="*/ 8 h 138"/>
              <a:gd name="T80" fmla="*/ 8 w 409"/>
              <a:gd name="T81" fmla="*/ 23 h 138"/>
              <a:gd name="T82" fmla="*/ 9 w 409"/>
              <a:gd name="T83" fmla="*/ 34 h 138"/>
              <a:gd name="T84" fmla="*/ 372 w 409"/>
              <a:gd name="T85" fmla="*/ 35 h 138"/>
              <a:gd name="T86" fmla="*/ 372 w 409"/>
              <a:gd name="T87" fmla="*/ 36 h 138"/>
              <a:gd name="T88" fmla="*/ 383 w 409"/>
              <a:gd name="T89" fmla="*/ 15 h 138"/>
              <a:gd name="T90" fmla="*/ 336 w 409"/>
              <a:gd name="T91" fmla="*/ 47 h 138"/>
              <a:gd name="T92" fmla="*/ 315 w 409"/>
              <a:gd name="T93" fmla="*/ 47 h 138"/>
              <a:gd name="T94" fmla="*/ 107 w 409"/>
              <a:gd name="T95" fmla="*/ 8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09" h="138">
                <a:moveTo>
                  <a:pt x="1" y="36"/>
                </a:moveTo>
                <a:cubicBezTo>
                  <a:pt x="3" y="36"/>
                  <a:pt x="6" y="37"/>
                  <a:pt x="7" y="39"/>
                </a:cubicBezTo>
                <a:cubicBezTo>
                  <a:pt x="7" y="40"/>
                  <a:pt x="7" y="40"/>
                  <a:pt x="7" y="40"/>
                </a:cubicBezTo>
                <a:cubicBezTo>
                  <a:pt x="7" y="41"/>
                  <a:pt x="8" y="41"/>
                  <a:pt x="8" y="42"/>
                </a:cubicBezTo>
                <a:cubicBezTo>
                  <a:pt x="7" y="44"/>
                  <a:pt x="4" y="43"/>
                  <a:pt x="2" y="44"/>
                </a:cubicBezTo>
                <a:cubicBezTo>
                  <a:pt x="2" y="47"/>
                  <a:pt x="6" y="44"/>
                  <a:pt x="5" y="47"/>
                </a:cubicBezTo>
                <a:cubicBezTo>
                  <a:pt x="3" y="47"/>
                  <a:pt x="3" y="47"/>
                  <a:pt x="3" y="47"/>
                </a:cubicBezTo>
                <a:cubicBezTo>
                  <a:pt x="4" y="49"/>
                  <a:pt x="8" y="48"/>
                  <a:pt x="9" y="51"/>
                </a:cubicBezTo>
                <a:cubicBezTo>
                  <a:pt x="8" y="52"/>
                  <a:pt x="7" y="51"/>
                  <a:pt x="5" y="51"/>
                </a:cubicBezTo>
                <a:cubicBezTo>
                  <a:pt x="7" y="53"/>
                  <a:pt x="7" y="53"/>
                  <a:pt x="7" y="53"/>
                </a:cubicBezTo>
                <a:cubicBezTo>
                  <a:pt x="6" y="54"/>
                  <a:pt x="6" y="55"/>
                  <a:pt x="5" y="54"/>
                </a:cubicBezTo>
                <a:cubicBezTo>
                  <a:pt x="6" y="56"/>
                  <a:pt x="6" y="56"/>
                  <a:pt x="6" y="56"/>
                </a:cubicBezTo>
                <a:cubicBezTo>
                  <a:pt x="3" y="57"/>
                  <a:pt x="3" y="57"/>
                  <a:pt x="3" y="57"/>
                </a:cubicBezTo>
                <a:cubicBezTo>
                  <a:pt x="5" y="59"/>
                  <a:pt x="5" y="59"/>
                  <a:pt x="5" y="59"/>
                </a:cubicBezTo>
                <a:cubicBezTo>
                  <a:pt x="3" y="60"/>
                  <a:pt x="3" y="60"/>
                  <a:pt x="3" y="60"/>
                </a:cubicBezTo>
                <a:cubicBezTo>
                  <a:pt x="6" y="61"/>
                  <a:pt x="9" y="62"/>
                  <a:pt x="11" y="64"/>
                </a:cubicBezTo>
                <a:cubicBezTo>
                  <a:pt x="4" y="65"/>
                  <a:pt x="4" y="65"/>
                  <a:pt x="4" y="65"/>
                </a:cubicBezTo>
                <a:cubicBezTo>
                  <a:pt x="4" y="66"/>
                  <a:pt x="4" y="67"/>
                  <a:pt x="4" y="67"/>
                </a:cubicBezTo>
                <a:cubicBezTo>
                  <a:pt x="3" y="67"/>
                  <a:pt x="3" y="67"/>
                  <a:pt x="3" y="67"/>
                </a:cubicBezTo>
                <a:cubicBezTo>
                  <a:pt x="4" y="68"/>
                  <a:pt x="7" y="68"/>
                  <a:pt x="9" y="69"/>
                </a:cubicBezTo>
                <a:cubicBezTo>
                  <a:pt x="7" y="70"/>
                  <a:pt x="5" y="69"/>
                  <a:pt x="5" y="70"/>
                </a:cubicBezTo>
                <a:cubicBezTo>
                  <a:pt x="6" y="72"/>
                  <a:pt x="8" y="70"/>
                  <a:pt x="8" y="72"/>
                </a:cubicBezTo>
                <a:cubicBezTo>
                  <a:pt x="6" y="73"/>
                  <a:pt x="5" y="71"/>
                  <a:pt x="4" y="73"/>
                </a:cubicBezTo>
                <a:cubicBezTo>
                  <a:pt x="11" y="76"/>
                  <a:pt x="11" y="76"/>
                  <a:pt x="11" y="76"/>
                </a:cubicBezTo>
                <a:cubicBezTo>
                  <a:pt x="10" y="78"/>
                  <a:pt x="9" y="77"/>
                  <a:pt x="7" y="77"/>
                </a:cubicBezTo>
                <a:cubicBezTo>
                  <a:pt x="7" y="77"/>
                  <a:pt x="7" y="77"/>
                  <a:pt x="7" y="77"/>
                </a:cubicBezTo>
                <a:cubicBezTo>
                  <a:pt x="6" y="78"/>
                  <a:pt x="7" y="79"/>
                  <a:pt x="6" y="80"/>
                </a:cubicBezTo>
                <a:cubicBezTo>
                  <a:pt x="7" y="81"/>
                  <a:pt x="7" y="81"/>
                  <a:pt x="7" y="81"/>
                </a:cubicBezTo>
                <a:cubicBezTo>
                  <a:pt x="6" y="82"/>
                  <a:pt x="3" y="80"/>
                  <a:pt x="4" y="83"/>
                </a:cubicBezTo>
                <a:cubicBezTo>
                  <a:pt x="5" y="84"/>
                  <a:pt x="7" y="84"/>
                  <a:pt x="9" y="85"/>
                </a:cubicBezTo>
                <a:cubicBezTo>
                  <a:pt x="7" y="85"/>
                  <a:pt x="7" y="89"/>
                  <a:pt x="4" y="88"/>
                </a:cubicBezTo>
                <a:cubicBezTo>
                  <a:pt x="5" y="90"/>
                  <a:pt x="7" y="89"/>
                  <a:pt x="8" y="91"/>
                </a:cubicBezTo>
                <a:cubicBezTo>
                  <a:pt x="7" y="91"/>
                  <a:pt x="6" y="92"/>
                  <a:pt x="5" y="92"/>
                </a:cubicBezTo>
                <a:cubicBezTo>
                  <a:pt x="6" y="93"/>
                  <a:pt x="6" y="93"/>
                  <a:pt x="6" y="93"/>
                </a:cubicBezTo>
                <a:cubicBezTo>
                  <a:pt x="5" y="93"/>
                  <a:pt x="5" y="94"/>
                  <a:pt x="5" y="94"/>
                </a:cubicBezTo>
                <a:cubicBezTo>
                  <a:pt x="5" y="96"/>
                  <a:pt x="7" y="94"/>
                  <a:pt x="7" y="97"/>
                </a:cubicBezTo>
                <a:cubicBezTo>
                  <a:pt x="6" y="98"/>
                  <a:pt x="6" y="97"/>
                  <a:pt x="5" y="98"/>
                </a:cubicBezTo>
                <a:cubicBezTo>
                  <a:pt x="6" y="100"/>
                  <a:pt x="6" y="100"/>
                  <a:pt x="6" y="100"/>
                </a:cubicBezTo>
                <a:cubicBezTo>
                  <a:pt x="5" y="100"/>
                  <a:pt x="4" y="101"/>
                  <a:pt x="4" y="103"/>
                </a:cubicBezTo>
                <a:cubicBezTo>
                  <a:pt x="5" y="104"/>
                  <a:pt x="6" y="104"/>
                  <a:pt x="7" y="106"/>
                </a:cubicBezTo>
                <a:cubicBezTo>
                  <a:pt x="6" y="107"/>
                  <a:pt x="5" y="106"/>
                  <a:pt x="5" y="106"/>
                </a:cubicBezTo>
                <a:cubicBezTo>
                  <a:pt x="7" y="108"/>
                  <a:pt x="7" y="108"/>
                  <a:pt x="7" y="108"/>
                </a:cubicBezTo>
                <a:cubicBezTo>
                  <a:pt x="6" y="110"/>
                  <a:pt x="4" y="109"/>
                  <a:pt x="3" y="110"/>
                </a:cubicBezTo>
                <a:cubicBezTo>
                  <a:pt x="4" y="112"/>
                  <a:pt x="7" y="110"/>
                  <a:pt x="8" y="113"/>
                </a:cubicBezTo>
                <a:cubicBezTo>
                  <a:pt x="7" y="115"/>
                  <a:pt x="6" y="114"/>
                  <a:pt x="5" y="114"/>
                </a:cubicBezTo>
                <a:cubicBezTo>
                  <a:pt x="7" y="115"/>
                  <a:pt x="6" y="118"/>
                  <a:pt x="5" y="119"/>
                </a:cubicBezTo>
                <a:cubicBezTo>
                  <a:pt x="5" y="119"/>
                  <a:pt x="6" y="119"/>
                  <a:pt x="7" y="120"/>
                </a:cubicBezTo>
                <a:cubicBezTo>
                  <a:pt x="6" y="121"/>
                  <a:pt x="7" y="123"/>
                  <a:pt x="6" y="124"/>
                </a:cubicBezTo>
                <a:cubicBezTo>
                  <a:pt x="10" y="131"/>
                  <a:pt x="17" y="129"/>
                  <a:pt x="22" y="132"/>
                </a:cubicBezTo>
                <a:cubicBezTo>
                  <a:pt x="69" y="134"/>
                  <a:pt x="69" y="134"/>
                  <a:pt x="69" y="134"/>
                </a:cubicBezTo>
                <a:cubicBezTo>
                  <a:pt x="163" y="135"/>
                  <a:pt x="163" y="135"/>
                  <a:pt x="163" y="135"/>
                </a:cubicBezTo>
                <a:cubicBezTo>
                  <a:pt x="245" y="137"/>
                  <a:pt x="245" y="137"/>
                  <a:pt x="245" y="137"/>
                </a:cubicBezTo>
                <a:cubicBezTo>
                  <a:pt x="269" y="138"/>
                  <a:pt x="269" y="138"/>
                  <a:pt x="269" y="138"/>
                </a:cubicBezTo>
                <a:cubicBezTo>
                  <a:pt x="335" y="138"/>
                  <a:pt x="335" y="138"/>
                  <a:pt x="335" y="138"/>
                </a:cubicBezTo>
                <a:cubicBezTo>
                  <a:pt x="345" y="137"/>
                  <a:pt x="355" y="137"/>
                  <a:pt x="365" y="135"/>
                </a:cubicBezTo>
                <a:cubicBezTo>
                  <a:pt x="319" y="137"/>
                  <a:pt x="276" y="137"/>
                  <a:pt x="230" y="136"/>
                </a:cubicBezTo>
                <a:cubicBezTo>
                  <a:pt x="131" y="134"/>
                  <a:pt x="131" y="134"/>
                  <a:pt x="131" y="134"/>
                </a:cubicBezTo>
                <a:cubicBezTo>
                  <a:pt x="122" y="135"/>
                  <a:pt x="112" y="135"/>
                  <a:pt x="103" y="133"/>
                </a:cubicBezTo>
                <a:cubicBezTo>
                  <a:pt x="168" y="133"/>
                  <a:pt x="168" y="133"/>
                  <a:pt x="168" y="133"/>
                </a:cubicBezTo>
                <a:cubicBezTo>
                  <a:pt x="170" y="132"/>
                  <a:pt x="174" y="134"/>
                  <a:pt x="176" y="132"/>
                </a:cubicBezTo>
                <a:cubicBezTo>
                  <a:pt x="209" y="132"/>
                  <a:pt x="209" y="132"/>
                  <a:pt x="209" y="132"/>
                </a:cubicBezTo>
                <a:cubicBezTo>
                  <a:pt x="210" y="133"/>
                  <a:pt x="210" y="133"/>
                  <a:pt x="210" y="133"/>
                </a:cubicBezTo>
                <a:cubicBezTo>
                  <a:pt x="218" y="133"/>
                  <a:pt x="228" y="134"/>
                  <a:pt x="236" y="132"/>
                </a:cubicBezTo>
                <a:cubicBezTo>
                  <a:pt x="301" y="133"/>
                  <a:pt x="301" y="133"/>
                  <a:pt x="301" y="133"/>
                </a:cubicBezTo>
                <a:cubicBezTo>
                  <a:pt x="322" y="130"/>
                  <a:pt x="344" y="136"/>
                  <a:pt x="367" y="133"/>
                </a:cubicBezTo>
                <a:cubicBezTo>
                  <a:pt x="378" y="131"/>
                  <a:pt x="389" y="131"/>
                  <a:pt x="399" y="130"/>
                </a:cubicBezTo>
                <a:cubicBezTo>
                  <a:pt x="400" y="128"/>
                  <a:pt x="402" y="129"/>
                  <a:pt x="403" y="128"/>
                </a:cubicBezTo>
                <a:cubicBezTo>
                  <a:pt x="394" y="127"/>
                  <a:pt x="386" y="124"/>
                  <a:pt x="377" y="124"/>
                </a:cubicBezTo>
                <a:cubicBezTo>
                  <a:pt x="383" y="123"/>
                  <a:pt x="388" y="121"/>
                  <a:pt x="393" y="123"/>
                </a:cubicBezTo>
                <a:cubicBezTo>
                  <a:pt x="396" y="121"/>
                  <a:pt x="400" y="121"/>
                  <a:pt x="403" y="121"/>
                </a:cubicBezTo>
                <a:cubicBezTo>
                  <a:pt x="403" y="121"/>
                  <a:pt x="403" y="120"/>
                  <a:pt x="403" y="120"/>
                </a:cubicBezTo>
                <a:cubicBezTo>
                  <a:pt x="400" y="119"/>
                  <a:pt x="395" y="118"/>
                  <a:pt x="392" y="116"/>
                </a:cubicBezTo>
                <a:cubicBezTo>
                  <a:pt x="395" y="114"/>
                  <a:pt x="398" y="117"/>
                  <a:pt x="402" y="116"/>
                </a:cubicBezTo>
                <a:cubicBezTo>
                  <a:pt x="398" y="114"/>
                  <a:pt x="393" y="114"/>
                  <a:pt x="388" y="113"/>
                </a:cubicBezTo>
                <a:cubicBezTo>
                  <a:pt x="387" y="111"/>
                  <a:pt x="387" y="111"/>
                  <a:pt x="387" y="111"/>
                </a:cubicBezTo>
                <a:cubicBezTo>
                  <a:pt x="388" y="109"/>
                  <a:pt x="390" y="112"/>
                  <a:pt x="392" y="111"/>
                </a:cubicBezTo>
                <a:cubicBezTo>
                  <a:pt x="390" y="109"/>
                  <a:pt x="385" y="111"/>
                  <a:pt x="382" y="109"/>
                </a:cubicBezTo>
                <a:cubicBezTo>
                  <a:pt x="389" y="107"/>
                  <a:pt x="396" y="111"/>
                  <a:pt x="402" y="107"/>
                </a:cubicBezTo>
                <a:cubicBezTo>
                  <a:pt x="401" y="106"/>
                  <a:pt x="401" y="106"/>
                  <a:pt x="401" y="106"/>
                </a:cubicBezTo>
                <a:cubicBezTo>
                  <a:pt x="403" y="106"/>
                  <a:pt x="401" y="104"/>
                  <a:pt x="401" y="102"/>
                </a:cubicBezTo>
                <a:cubicBezTo>
                  <a:pt x="399" y="101"/>
                  <a:pt x="403" y="98"/>
                  <a:pt x="400" y="98"/>
                </a:cubicBezTo>
                <a:cubicBezTo>
                  <a:pt x="401" y="97"/>
                  <a:pt x="402" y="97"/>
                  <a:pt x="401" y="95"/>
                </a:cubicBezTo>
                <a:cubicBezTo>
                  <a:pt x="398" y="94"/>
                  <a:pt x="396" y="91"/>
                  <a:pt x="393" y="89"/>
                </a:cubicBezTo>
                <a:cubicBezTo>
                  <a:pt x="400" y="88"/>
                  <a:pt x="400" y="88"/>
                  <a:pt x="400" y="88"/>
                </a:cubicBezTo>
                <a:cubicBezTo>
                  <a:pt x="399" y="86"/>
                  <a:pt x="395" y="87"/>
                  <a:pt x="393" y="85"/>
                </a:cubicBezTo>
                <a:cubicBezTo>
                  <a:pt x="394" y="82"/>
                  <a:pt x="398" y="84"/>
                  <a:pt x="400" y="84"/>
                </a:cubicBezTo>
                <a:cubicBezTo>
                  <a:pt x="398" y="81"/>
                  <a:pt x="395" y="83"/>
                  <a:pt x="393" y="80"/>
                </a:cubicBezTo>
                <a:cubicBezTo>
                  <a:pt x="396" y="79"/>
                  <a:pt x="401" y="81"/>
                  <a:pt x="403" y="78"/>
                </a:cubicBezTo>
                <a:cubicBezTo>
                  <a:pt x="399" y="75"/>
                  <a:pt x="399" y="75"/>
                  <a:pt x="399" y="75"/>
                </a:cubicBezTo>
                <a:cubicBezTo>
                  <a:pt x="401" y="73"/>
                  <a:pt x="401" y="73"/>
                  <a:pt x="401" y="73"/>
                </a:cubicBezTo>
                <a:cubicBezTo>
                  <a:pt x="399" y="72"/>
                  <a:pt x="397" y="71"/>
                  <a:pt x="397" y="69"/>
                </a:cubicBezTo>
                <a:cubicBezTo>
                  <a:pt x="399" y="68"/>
                  <a:pt x="401" y="68"/>
                  <a:pt x="403" y="67"/>
                </a:cubicBezTo>
                <a:cubicBezTo>
                  <a:pt x="401" y="63"/>
                  <a:pt x="405" y="55"/>
                  <a:pt x="400" y="52"/>
                </a:cubicBezTo>
                <a:cubicBezTo>
                  <a:pt x="400" y="51"/>
                  <a:pt x="399" y="50"/>
                  <a:pt x="400" y="49"/>
                </a:cubicBezTo>
                <a:cubicBezTo>
                  <a:pt x="401" y="49"/>
                  <a:pt x="401" y="49"/>
                  <a:pt x="401" y="49"/>
                </a:cubicBezTo>
                <a:cubicBezTo>
                  <a:pt x="397" y="47"/>
                  <a:pt x="397" y="47"/>
                  <a:pt x="397" y="47"/>
                </a:cubicBezTo>
                <a:cubicBezTo>
                  <a:pt x="397" y="43"/>
                  <a:pt x="400" y="45"/>
                  <a:pt x="402" y="44"/>
                </a:cubicBezTo>
                <a:cubicBezTo>
                  <a:pt x="397" y="39"/>
                  <a:pt x="389" y="41"/>
                  <a:pt x="383" y="37"/>
                </a:cubicBezTo>
                <a:cubicBezTo>
                  <a:pt x="391" y="36"/>
                  <a:pt x="399" y="40"/>
                  <a:pt x="407" y="38"/>
                </a:cubicBezTo>
                <a:cubicBezTo>
                  <a:pt x="408" y="34"/>
                  <a:pt x="404" y="34"/>
                  <a:pt x="403" y="31"/>
                </a:cubicBezTo>
                <a:cubicBezTo>
                  <a:pt x="400" y="30"/>
                  <a:pt x="397" y="30"/>
                  <a:pt x="395" y="28"/>
                </a:cubicBezTo>
                <a:cubicBezTo>
                  <a:pt x="398" y="27"/>
                  <a:pt x="403" y="29"/>
                  <a:pt x="406" y="29"/>
                </a:cubicBezTo>
                <a:cubicBezTo>
                  <a:pt x="406" y="29"/>
                  <a:pt x="407" y="29"/>
                  <a:pt x="407" y="28"/>
                </a:cubicBezTo>
                <a:cubicBezTo>
                  <a:pt x="404" y="27"/>
                  <a:pt x="409" y="21"/>
                  <a:pt x="404" y="22"/>
                </a:cubicBezTo>
                <a:cubicBezTo>
                  <a:pt x="405" y="17"/>
                  <a:pt x="402" y="15"/>
                  <a:pt x="399" y="14"/>
                </a:cubicBezTo>
                <a:cubicBezTo>
                  <a:pt x="381" y="10"/>
                  <a:pt x="381" y="10"/>
                  <a:pt x="381" y="10"/>
                </a:cubicBezTo>
                <a:cubicBezTo>
                  <a:pt x="295" y="9"/>
                  <a:pt x="295" y="9"/>
                  <a:pt x="295" y="9"/>
                </a:cubicBezTo>
                <a:cubicBezTo>
                  <a:pt x="272" y="10"/>
                  <a:pt x="249" y="10"/>
                  <a:pt x="228" y="7"/>
                </a:cubicBezTo>
                <a:cubicBezTo>
                  <a:pt x="227" y="6"/>
                  <a:pt x="227" y="6"/>
                  <a:pt x="227" y="6"/>
                </a:cubicBezTo>
                <a:cubicBezTo>
                  <a:pt x="214" y="8"/>
                  <a:pt x="203" y="0"/>
                  <a:pt x="191" y="6"/>
                </a:cubicBezTo>
                <a:cubicBezTo>
                  <a:pt x="192" y="6"/>
                  <a:pt x="192" y="6"/>
                  <a:pt x="192" y="6"/>
                </a:cubicBezTo>
                <a:cubicBezTo>
                  <a:pt x="191" y="7"/>
                  <a:pt x="191" y="7"/>
                  <a:pt x="191" y="7"/>
                </a:cubicBezTo>
                <a:cubicBezTo>
                  <a:pt x="179" y="6"/>
                  <a:pt x="167" y="4"/>
                  <a:pt x="154" y="5"/>
                </a:cubicBezTo>
                <a:cubicBezTo>
                  <a:pt x="146" y="5"/>
                  <a:pt x="137" y="7"/>
                  <a:pt x="128" y="6"/>
                </a:cubicBezTo>
                <a:cubicBezTo>
                  <a:pt x="125" y="4"/>
                  <a:pt x="120" y="3"/>
                  <a:pt x="116" y="3"/>
                </a:cubicBezTo>
                <a:cubicBezTo>
                  <a:pt x="111" y="2"/>
                  <a:pt x="106" y="2"/>
                  <a:pt x="101" y="4"/>
                </a:cubicBezTo>
                <a:cubicBezTo>
                  <a:pt x="104" y="6"/>
                  <a:pt x="104" y="6"/>
                  <a:pt x="104" y="6"/>
                </a:cubicBezTo>
                <a:cubicBezTo>
                  <a:pt x="97" y="9"/>
                  <a:pt x="93" y="0"/>
                  <a:pt x="86" y="4"/>
                </a:cubicBezTo>
                <a:cubicBezTo>
                  <a:pt x="84" y="5"/>
                  <a:pt x="84" y="5"/>
                  <a:pt x="84" y="5"/>
                </a:cubicBezTo>
                <a:cubicBezTo>
                  <a:pt x="88" y="8"/>
                  <a:pt x="94" y="6"/>
                  <a:pt x="98" y="8"/>
                </a:cubicBezTo>
                <a:cubicBezTo>
                  <a:pt x="74" y="7"/>
                  <a:pt x="49" y="10"/>
                  <a:pt x="25" y="13"/>
                </a:cubicBezTo>
                <a:cubicBezTo>
                  <a:pt x="17" y="13"/>
                  <a:pt x="7" y="14"/>
                  <a:pt x="2" y="22"/>
                </a:cubicBezTo>
                <a:cubicBezTo>
                  <a:pt x="4" y="23"/>
                  <a:pt x="6" y="20"/>
                  <a:pt x="8" y="23"/>
                </a:cubicBezTo>
                <a:cubicBezTo>
                  <a:pt x="7" y="27"/>
                  <a:pt x="2" y="25"/>
                  <a:pt x="3" y="29"/>
                </a:cubicBezTo>
                <a:cubicBezTo>
                  <a:pt x="0" y="30"/>
                  <a:pt x="0" y="30"/>
                  <a:pt x="0" y="30"/>
                </a:cubicBezTo>
                <a:cubicBezTo>
                  <a:pt x="2" y="34"/>
                  <a:pt x="7" y="30"/>
                  <a:pt x="9" y="34"/>
                </a:cubicBezTo>
                <a:cubicBezTo>
                  <a:pt x="7" y="36"/>
                  <a:pt x="4" y="34"/>
                  <a:pt x="1" y="36"/>
                </a:cubicBezTo>
                <a:close/>
                <a:moveTo>
                  <a:pt x="372" y="36"/>
                </a:moveTo>
                <a:cubicBezTo>
                  <a:pt x="372" y="35"/>
                  <a:pt x="372" y="35"/>
                  <a:pt x="372" y="35"/>
                </a:cubicBezTo>
                <a:cubicBezTo>
                  <a:pt x="374" y="36"/>
                  <a:pt x="376" y="36"/>
                  <a:pt x="379" y="36"/>
                </a:cubicBezTo>
                <a:cubicBezTo>
                  <a:pt x="380" y="38"/>
                  <a:pt x="382" y="38"/>
                  <a:pt x="383" y="38"/>
                </a:cubicBezTo>
                <a:cubicBezTo>
                  <a:pt x="379" y="38"/>
                  <a:pt x="375" y="38"/>
                  <a:pt x="372" y="36"/>
                </a:cubicBezTo>
                <a:close/>
                <a:moveTo>
                  <a:pt x="360" y="14"/>
                </a:moveTo>
                <a:cubicBezTo>
                  <a:pt x="373" y="14"/>
                  <a:pt x="373" y="14"/>
                  <a:pt x="373" y="14"/>
                </a:cubicBezTo>
                <a:cubicBezTo>
                  <a:pt x="383" y="15"/>
                  <a:pt x="383" y="15"/>
                  <a:pt x="383" y="15"/>
                </a:cubicBezTo>
                <a:lnTo>
                  <a:pt x="360" y="14"/>
                </a:lnTo>
                <a:close/>
                <a:moveTo>
                  <a:pt x="315" y="47"/>
                </a:moveTo>
                <a:cubicBezTo>
                  <a:pt x="336" y="47"/>
                  <a:pt x="336" y="47"/>
                  <a:pt x="336" y="47"/>
                </a:cubicBezTo>
                <a:cubicBezTo>
                  <a:pt x="343" y="46"/>
                  <a:pt x="350" y="46"/>
                  <a:pt x="358" y="46"/>
                </a:cubicBezTo>
                <a:cubicBezTo>
                  <a:pt x="336" y="47"/>
                  <a:pt x="336" y="47"/>
                  <a:pt x="336" y="47"/>
                </a:cubicBezTo>
                <a:cubicBezTo>
                  <a:pt x="329" y="47"/>
                  <a:pt x="322" y="47"/>
                  <a:pt x="315" y="47"/>
                </a:cubicBezTo>
                <a:close/>
                <a:moveTo>
                  <a:pt x="107" y="7"/>
                </a:moveTo>
                <a:cubicBezTo>
                  <a:pt x="108" y="6"/>
                  <a:pt x="109" y="7"/>
                  <a:pt x="110" y="8"/>
                </a:cubicBezTo>
                <a:cubicBezTo>
                  <a:pt x="107" y="8"/>
                  <a:pt x="107" y="8"/>
                  <a:pt x="107" y="8"/>
                </a:cubicBezTo>
                <a:lnTo>
                  <a:pt x="107" y="7"/>
                </a:lnTo>
                <a:close/>
              </a:path>
            </a:pathLst>
          </a:custGeom>
          <a:solidFill>
            <a:srgbClr val="C00000"/>
          </a:solidFill>
          <a:ln w="9525">
            <a:noFill/>
            <a:round/>
          </a:ln>
        </p:spPr>
        <p:txBody>
          <a:bodyPr vert="horz" wrap="square" lIns="91440" tIns="45720" rIns="91440" bIns="45720" numCol="1" anchor="ctr"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Bef>
                <a:spcPct val="50000"/>
              </a:spcBef>
            </a:pPr>
            <a:r>
              <a:rPr lang="zh-CN" altLang="en-US" sz="2400" b="1" dirty="0">
                <a:solidFill>
                  <a:schemeClr val="bg1"/>
                </a:solidFill>
                <a:latin typeface="腾祥嘉丽准粗圆简" panose="01010104010101010101" pitchFamily="2" charset="-122"/>
                <a:ea typeface="腾祥嘉丽准粗圆简" panose="01010104010101010101" pitchFamily="2" charset="-122"/>
              </a:rPr>
              <a:t>考点三：中国工农红军长征（</a:t>
            </a:r>
            <a:r>
              <a:rPr lang="en-US" altLang="zh-CN" sz="2400" b="1" dirty="0">
                <a:solidFill>
                  <a:schemeClr val="accent4"/>
                </a:solidFill>
                <a:latin typeface="腾祥嘉丽准粗圆简" panose="01010104010101010101" pitchFamily="2" charset="-122"/>
                <a:ea typeface="腾祥嘉丽准粗圆简" panose="01010104010101010101" pitchFamily="2" charset="-122"/>
              </a:rPr>
              <a:t>1934-1936</a:t>
            </a:r>
            <a:r>
              <a:rPr lang="zh-CN" altLang="en-US" sz="2400" b="1" dirty="0">
                <a:solidFill>
                  <a:schemeClr val="bg1"/>
                </a:solidFill>
                <a:latin typeface="腾祥嘉丽准粗圆简" panose="01010104010101010101" pitchFamily="2" charset="-122"/>
                <a:ea typeface="腾祥嘉丽准粗圆简" panose="01010104010101010101" pitchFamily="2" charset="-122"/>
              </a:rPr>
              <a:t>）</a:t>
            </a:r>
            <a:endParaRPr lang="zh-CN" altLang="en-US" sz="2400" b="1" dirty="0">
              <a:solidFill>
                <a:schemeClr val="bg1"/>
              </a:solidFill>
              <a:latin typeface="腾祥嘉丽准粗圆简" panose="01010104010101010101" pitchFamily="2" charset="-122"/>
              <a:ea typeface="腾祥嘉丽准粗圆简" panose="01010104010101010101" pitchFamily="2" charset="-122"/>
            </a:endParaRPr>
          </a:p>
        </p:txBody>
      </p:sp>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699749" y="465548"/>
            <a:ext cx="620518" cy="620518"/>
          </a:xfrm>
          <a:prstGeom prst="rect">
            <a:avLst/>
          </a:prstGeom>
        </p:spPr>
      </p:pic>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7340313" y="478039"/>
            <a:ext cx="620518" cy="620518"/>
          </a:xfrm>
          <a:prstGeom prst="rect">
            <a:avLst/>
          </a:prstGeom>
        </p:spPr>
      </p:pic>
      <p:sp>
        <p:nvSpPr>
          <p:cNvPr id="6" name="文本框 5"/>
          <p:cNvSpPr txBox="1"/>
          <p:nvPr/>
        </p:nvSpPr>
        <p:spPr>
          <a:xfrm>
            <a:off x="118290" y="992227"/>
            <a:ext cx="12066903" cy="6140142"/>
          </a:xfrm>
          <a:prstGeom prst="rect">
            <a:avLst/>
          </a:prstGeom>
          <a:noFill/>
        </p:spPr>
        <p:txBody>
          <a:bodyPr wrap="square">
            <a:spAutoFit/>
          </a:bodyPr>
          <a:lstStyle/>
          <a:p>
            <a:pPr marL="457200" indent="-457200">
              <a:lnSpc>
                <a:spcPct val="150000"/>
              </a:lnSpc>
              <a:buAutoNum type="arabicPeriod"/>
            </a:pPr>
            <a:r>
              <a:rPr lang="zh-CN" altLang="en-US" sz="2400" dirty="0">
                <a:highlight>
                  <a:srgbClr val="FFFF00"/>
                </a:highlight>
                <a:latin typeface="Aa语文老师的字 (非商业使用)" panose="02010600010101010101" pitchFamily="2" charset="-122"/>
                <a:ea typeface="Aa语文老师的字 (非商业使用)" panose="02010600010101010101" pitchFamily="2" charset="-122"/>
              </a:rPr>
              <a:t>遵义会议</a:t>
            </a:r>
            <a:endParaRPr lang="en-US" altLang="zh-CN" sz="2400" dirty="0">
              <a:highlight>
                <a:srgbClr val="FFFF00"/>
              </a:highlight>
              <a:latin typeface="Aa语文老师的字 (非商业使用)" panose="02010600010101010101" pitchFamily="2" charset="-122"/>
              <a:ea typeface="Aa语文老师的字 (非商业使用)" panose="02010600010101010101" pitchFamily="2" charset="-122"/>
            </a:endParaRPr>
          </a:p>
          <a:p>
            <a:pPr>
              <a:lnSpc>
                <a:spcPct val="150000"/>
              </a:lnSpc>
            </a:pPr>
            <a:r>
              <a:rPr lang="zh-CN" altLang="en-US" sz="2400" dirty="0">
                <a:solidFill>
                  <a:schemeClr val="tx1"/>
                </a:solidFill>
                <a:latin typeface="Aa语文老师的字 (非商业使用)" panose="02010600010101010101" pitchFamily="2" charset="-122"/>
                <a:ea typeface="Aa语文老师的字 (非商业使用)" panose="02010600010101010101" pitchFamily="2" charset="-122"/>
              </a:rPr>
              <a:t>（</a:t>
            </a:r>
            <a:r>
              <a:rPr lang="en-US" altLang="zh-CN" sz="2400" dirty="0">
                <a:solidFill>
                  <a:schemeClr val="tx1"/>
                </a:solidFill>
                <a:latin typeface="Aa语文老师的字 (非商业使用)" panose="02010600010101010101" pitchFamily="2" charset="-122"/>
                <a:ea typeface="Aa语文老师的字 (非商业使用)" panose="02010600010101010101" pitchFamily="2" charset="-122"/>
              </a:rPr>
              <a:t>1</a:t>
            </a:r>
            <a:r>
              <a:rPr lang="zh-CN" altLang="en-US" sz="2400" dirty="0">
                <a:solidFill>
                  <a:schemeClr val="tx1"/>
                </a:solidFill>
                <a:latin typeface="Aa语文老师的字 (非商业使用)" panose="02010600010101010101" pitchFamily="2" charset="-122"/>
                <a:ea typeface="Aa语文老师的字 (非商业使用)" panose="02010600010101010101" pitchFamily="2" charset="-122"/>
              </a:rPr>
              <a:t>）时间、地点：</a:t>
            </a:r>
            <a:endParaRPr lang="en-US" altLang="zh-CN" sz="2400" dirty="0">
              <a:solidFill>
                <a:schemeClr val="tx1"/>
              </a:solidFill>
              <a:latin typeface="Aa语文老师的字 (非商业使用)" panose="02010600010101010101" pitchFamily="2" charset="-122"/>
              <a:ea typeface="Aa语文老师的字 (非商业使用)" panose="02010600010101010101" pitchFamily="2" charset="-122"/>
            </a:endParaRPr>
          </a:p>
          <a:p>
            <a:pPr>
              <a:lnSpc>
                <a:spcPct val="150000"/>
              </a:lnSpc>
            </a:pPr>
            <a:r>
              <a:rPr lang="zh-CN" altLang="en-US" sz="2400" dirty="0">
                <a:latin typeface="Aa语文老师的字 (非商业使用)" panose="02010600010101010101" pitchFamily="2" charset="-122"/>
                <a:ea typeface="Aa语文老师的字 (非商业使用)" panose="02010600010101010101" pitchFamily="2" charset="-122"/>
              </a:rPr>
              <a:t>（</a:t>
            </a:r>
            <a:r>
              <a:rPr lang="en-US" altLang="zh-CN" sz="2400" dirty="0">
                <a:latin typeface="Aa语文老师的字 (非商业使用)" panose="02010600010101010101" pitchFamily="2" charset="-122"/>
                <a:ea typeface="Aa语文老师的字 (非商业使用)" panose="02010600010101010101" pitchFamily="2" charset="-122"/>
              </a:rPr>
              <a:t>2</a:t>
            </a:r>
            <a:r>
              <a:rPr lang="zh-CN" altLang="en-US" sz="2400" dirty="0">
                <a:latin typeface="Aa语文老师的字 (非商业使用)" panose="02010600010101010101" pitchFamily="2" charset="-122"/>
                <a:ea typeface="Aa语文老师的字 (非商业使用)" panose="02010600010101010101" pitchFamily="2" charset="-122"/>
              </a:rPr>
              <a:t>）内容</a:t>
            </a:r>
            <a:endParaRPr lang="en-US" altLang="zh-CN" sz="2400" dirty="0">
              <a:latin typeface="Aa语文老师的字 (非商业使用)" panose="02010600010101010101" pitchFamily="2" charset="-122"/>
              <a:ea typeface="Aa语文老师的字 (非商业使用)" panose="02010600010101010101" pitchFamily="2" charset="-122"/>
            </a:endParaRPr>
          </a:p>
          <a:p>
            <a:pPr marL="457200" indent="-457200">
              <a:lnSpc>
                <a:spcPct val="150000"/>
              </a:lnSpc>
              <a:buAutoNum type="alphaUcPeriod"/>
            </a:pPr>
            <a:r>
              <a:rPr lang="zh-CN" altLang="en-US" sz="2400" dirty="0">
                <a:latin typeface="Aa语文老师的字 (非商业使用)" panose="02010600010101010101" pitchFamily="2" charset="-122"/>
                <a:ea typeface="Aa语文老师的字 (非商业使用)" panose="02010600010101010101" pitchFamily="2" charset="-122"/>
              </a:rPr>
              <a:t>纠正       等人在军事上和组织上</a:t>
            </a:r>
            <a:r>
              <a:rPr lang="zh-CN" altLang="en-US" sz="2400" dirty="0">
                <a:highlight>
                  <a:srgbClr val="FFFF00"/>
                </a:highlight>
                <a:latin typeface="Aa语文老师的字 (非商业使用)" panose="02010600010101010101" pitchFamily="2" charset="-122"/>
                <a:ea typeface="Aa语文老师的字 (非商业使用)" panose="02010600010101010101" pitchFamily="2" charset="-122"/>
              </a:rPr>
              <a:t>“左”</a:t>
            </a:r>
            <a:r>
              <a:rPr lang="zh-CN" altLang="en-US" sz="2400" dirty="0">
                <a:latin typeface="Aa语文老师的字 (非商业使用)" panose="02010600010101010101" pitchFamily="2" charset="-122"/>
                <a:ea typeface="Aa语文老师的字 (非商业使用)" panose="02010600010101010101" pitchFamily="2" charset="-122"/>
              </a:rPr>
              <a:t>的错误，肯定了          的正确军事主张。</a:t>
            </a:r>
            <a:endParaRPr lang="en-US" altLang="zh-CN" sz="2400" dirty="0">
              <a:latin typeface="Aa语文老师的字 (非商业使用)" panose="02010600010101010101" pitchFamily="2" charset="-122"/>
              <a:ea typeface="Aa语文老师的字 (非商业使用)" panose="02010600010101010101" pitchFamily="2" charset="-122"/>
            </a:endParaRPr>
          </a:p>
          <a:p>
            <a:pPr marL="457200" indent="-457200">
              <a:lnSpc>
                <a:spcPct val="150000"/>
              </a:lnSpc>
              <a:buAutoNum type="alphaUcPeriod"/>
            </a:pPr>
            <a:r>
              <a:rPr lang="zh-CN" altLang="en-US" sz="2400" dirty="0">
                <a:latin typeface="Aa语文老师的字 (非商业使用)" panose="02010600010101010101" pitchFamily="2" charset="-122"/>
                <a:ea typeface="Aa语文老师的字 (非商业使用)" panose="02010600010101010101" pitchFamily="2" charset="-122"/>
              </a:rPr>
              <a:t>取消了                  的</a:t>
            </a:r>
            <a:r>
              <a:rPr lang="zh-CN" altLang="en-US" sz="2400" dirty="0">
                <a:highlight>
                  <a:srgbClr val="FFFF00"/>
                </a:highlight>
                <a:latin typeface="Aa语文老师的字 (非商业使用)" panose="02010600010101010101" pitchFamily="2" charset="-122"/>
                <a:ea typeface="Aa语文老师的字 (非商业使用)" panose="02010600010101010101" pitchFamily="2" charset="-122"/>
              </a:rPr>
              <a:t>军事最高指挥权</a:t>
            </a:r>
            <a:r>
              <a:rPr lang="zh-CN" altLang="en-US" sz="2400" dirty="0">
                <a:latin typeface="Aa语文老师的字 (非商业使用)" panose="02010600010101010101" pitchFamily="2" charset="-122"/>
                <a:ea typeface="Aa语文老师的字 (非商业使用)" panose="02010600010101010101" pitchFamily="2" charset="-122"/>
              </a:rPr>
              <a:t>，选举          为</a:t>
            </a:r>
            <a:r>
              <a:rPr lang="zh-CN" altLang="en-US" sz="2400" dirty="0">
                <a:highlight>
                  <a:srgbClr val="FFFF00"/>
                </a:highlight>
                <a:latin typeface="Aa语文老师的字 (非商业使用)" panose="02010600010101010101" pitchFamily="2" charset="-122"/>
                <a:ea typeface="Aa语文老师的字 (非商业使用)" panose="02010600010101010101" pitchFamily="2" charset="-122"/>
              </a:rPr>
              <a:t>中央政治局常委</a:t>
            </a:r>
            <a:r>
              <a:rPr lang="zh-CN" altLang="en-US" sz="2400" dirty="0">
                <a:latin typeface="Aa语文老师的字 (非商业使用)" panose="02010600010101010101" pitchFamily="2" charset="-122"/>
                <a:ea typeface="Aa语文老师的字 (非商业使用)" panose="02010600010101010101" pitchFamily="2" charset="-122"/>
              </a:rPr>
              <a:t>。</a:t>
            </a:r>
            <a:endParaRPr lang="en-US" altLang="zh-CN" sz="2400" dirty="0">
              <a:latin typeface="Aa语文老师的字 (非商业使用)" panose="02010600010101010101" pitchFamily="2" charset="-122"/>
              <a:ea typeface="Aa语文老师的字 (非商业使用)" panose="02010600010101010101" pitchFamily="2" charset="-122"/>
            </a:endParaRPr>
          </a:p>
          <a:p>
            <a:pPr>
              <a:lnSpc>
                <a:spcPct val="150000"/>
              </a:lnSpc>
            </a:pPr>
            <a:r>
              <a:rPr lang="zh-CN" altLang="en-US" sz="2400" dirty="0">
                <a:solidFill>
                  <a:schemeClr val="tx1"/>
                </a:solidFill>
                <a:latin typeface="Aa语文老师的字 (非商业使用)" panose="02010600010101010101" pitchFamily="2" charset="-122"/>
                <a:ea typeface="Aa语文老师的字 (非商业使用)" panose="02010600010101010101" pitchFamily="2" charset="-122"/>
              </a:rPr>
              <a:t>（</a:t>
            </a:r>
            <a:r>
              <a:rPr lang="en-US" altLang="zh-CN" sz="2400" dirty="0">
                <a:solidFill>
                  <a:schemeClr val="tx1"/>
                </a:solidFill>
                <a:latin typeface="Aa语文老师的字 (非商业使用)" panose="02010600010101010101" pitchFamily="2" charset="-122"/>
                <a:ea typeface="Aa语文老师的字 (非商业使用)" panose="02010600010101010101" pitchFamily="2" charset="-122"/>
              </a:rPr>
              <a:t>3</a:t>
            </a:r>
            <a:r>
              <a:rPr lang="zh-CN" altLang="en-US" sz="2400" dirty="0">
                <a:solidFill>
                  <a:schemeClr val="tx1"/>
                </a:solidFill>
                <a:latin typeface="Aa语文老师的字 (非商业使用)" panose="02010600010101010101" pitchFamily="2" charset="-122"/>
                <a:ea typeface="Aa语文老师的字 (非商业使用)" panose="02010600010101010101" pitchFamily="2" charset="-122"/>
              </a:rPr>
              <a:t>）意义</a:t>
            </a:r>
            <a:endParaRPr lang="en-US" altLang="zh-CN" sz="2400" dirty="0">
              <a:solidFill>
                <a:schemeClr val="tx1"/>
              </a:solidFill>
              <a:latin typeface="Aa语文老师的字 (非商业使用)" panose="02010600010101010101" pitchFamily="2" charset="-122"/>
              <a:ea typeface="Aa语文老师的字 (非商业使用)" panose="02010600010101010101" pitchFamily="2" charset="-122"/>
            </a:endParaRPr>
          </a:p>
          <a:p>
            <a:pPr>
              <a:lnSpc>
                <a:spcPct val="150000"/>
              </a:lnSpc>
            </a:pPr>
            <a:r>
              <a:rPr lang="zh-CN" altLang="en-US" sz="2400" dirty="0">
                <a:latin typeface="Aa语文老师的字 (非商业使用)" panose="02010600010101010101" pitchFamily="2" charset="-122"/>
                <a:ea typeface="Aa语文老师的字 (非商业使用)" panose="02010600010101010101" pitchFamily="2" charset="-122"/>
              </a:rPr>
              <a:t>确立以          为代表的马克思主义的正确路线在中共中央的</a:t>
            </a:r>
            <a:r>
              <a:rPr lang="zh-CN" altLang="en-US" sz="2400" dirty="0">
                <a:solidFill>
                  <a:srgbClr val="C00000"/>
                </a:solidFill>
                <a:highlight>
                  <a:srgbClr val="FFFF00"/>
                </a:highlight>
                <a:latin typeface="Aa语文老师的字 (非商业使用)" panose="02010600010101010101" pitchFamily="2" charset="-122"/>
                <a:ea typeface="Aa语文老师的字 (非商业使用)" panose="02010600010101010101" pitchFamily="2" charset="-122"/>
              </a:rPr>
              <a:t>领导地位</a:t>
            </a:r>
            <a:r>
              <a:rPr lang="zh-CN" altLang="en-US" sz="2400" dirty="0">
                <a:latin typeface="Aa语文老师的字 (非商业使用)" panose="02010600010101010101" pitchFamily="2" charset="-122"/>
                <a:ea typeface="Aa语文老师的字 (非商业使用)" panose="02010600010101010101" pitchFamily="2" charset="-122"/>
              </a:rPr>
              <a:t>，在极其危急的时刻，挽救了党，挽救了红军，挽救了革命，成为</a:t>
            </a:r>
            <a:r>
              <a:rPr lang="zh-CN" altLang="en-US" sz="2400" dirty="0">
                <a:highlight>
                  <a:srgbClr val="FFFF00"/>
                </a:highlight>
                <a:latin typeface="Aa语文老师的字 (非商业使用)" panose="02010600010101010101" pitchFamily="2" charset="-122"/>
                <a:ea typeface="Aa语文老师的字 (非商业使用)" panose="02010600010101010101" pitchFamily="2" charset="-122"/>
              </a:rPr>
              <a:t>中国共产党</a:t>
            </a:r>
            <a:r>
              <a:rPr lang="zh-CN" altLang="en-US" sz="2400" dirty="0">
                <a:latin typeface="Aa语文老师的字 (非商业使用)" panose="02010600010101010101" pitchFamily="2" charset="-122"/>
                <a:ea typeface="Aa语文老师的字 (非商业使用)" panose="02010600010101010101" pitchFamily="2" charset="-122"/>
              </a:rPr>
              <a:t>历史上的一个</a:t>
            </a:r>
            <a:endParaRPr lang="en-US" altLang="zh-CN" sz="2400" dirty="0">
              <a:latin typeface="Aa语文老师的字 (非商业使用)" panose="02010600010101010101" pitchFamily="2" charset="-122"/>
              <a:ea typeface="Aa语文老师的字 (非商业使用)" panose="02010600010101010101" pitchFamily="2" charset="-122"/>
            </a:endParaRPr>
          </a:p>
          <a:p>
            <a:pPr>
              <a:lnSpc>
                <a:spcPct val="150000"/>
              </a:lnSpc>
            </a:pPr>
            <a:r>
              <a:rPr lang="zh-CN" altLang="en-US" sz="2400" dirty="0">
                <a:latin typeface="Aa语文老师的字 (非商业使用)" panose="02010600010101010101" pitchFamily="2" charset="-122"/>
                <a:ea typeface="Aa语文老师的字 (非商业使用)" panose="02010600010101010101" pitchFamily="2" charset="-122"/>
              </a:rPr>
              <a:t>                             。</a:t>
            </a:r>
            <a:endParaRPr lang="en-US" altLang="zh-CN" sz="2400" dirty="0">
              <a:latin typeface="Aa语文老师的字 (非商业使用)" panose="02010600010101010101" pitchFamily="2" charset="-122"/>
              <a:ea typeface="Aa语文老师的字 (非商业使用)" panose="02010600010101010101" pitchFamily="2" charset="-122"/>
            </a:endParaRPr>
          </a:p>
          <a:p>
            <a:pPr>
              <a:lnSpc>
                <a:spcPct val="150000"/>
              </a:lnSpc>
            </a:pPr>
            <a:r>
              <a:rPr lang="zh-CN" altLang="en-US" sz="2400" dirty="0">
                <a:latin typeface="Aa语文老师的字 (非商业使用)" panose="02010600010101010101" pitchFamily="2" charset="-122"/>
                <a:ea typeface="Aa语文老师的字 (非商业使用)" panose="02010600010101010101" pitchFamily="2" charset="-122"/>
              </a:rPr>
              <a:t>这次会议是</a:t>
            </a:r>
            <a:r>
              <a:rPr lang="zh-CN" altLang="en-US" sz="2400" dirty="0">
                <a:highlight>
                  <a:srgbClr val="FFFF00"/>
                </a:highlight>
                <a:latin typeface="Aa语文老师的字 (非商业使用)" panose="02010600010101010101" pitchFamily="2" charset="-122"/>
                <a:ea typeface="Aa语文老师的字 (非商业使用)" panose="02010600010101010101" pitchFamily="2" charset="-122"/>
              </a:rPr>
              <a:t>中国共产党</a:t>
            </a:r>
            <a:r>
              <a:rPr lang="zh-CN" altLang="en-US" sz="2400" dirty="0">
                <a:latin typeface="Aa语文老师的字 (非商业使用)" panose="02010600010101010101" pitchFamily="2" charset="-122"/>
                <a:ea typeface="Aa语文老师的字 (非商业使用)" panose="02010600010101010101" pitchFamily="2" charset="-122"/>
              </a:rPr>
              <a:t>                                    。</a:t>
            </a:r>
            <a:endParaRPr lang="zh-CN" altLang="en-US" sz="2400" dirty="0">
              <a:latin typeface="Aa语文老师的字 (非商业使用)" panose="02010600010101010101" pitchFamily="2" charset="-122"/>
              <a:ea typeface="Aa语文老师的字 (非商业使用)" panose="02010600010101010101" pitchFamily="2" charset="-122"/>
            </a:endParaRPr>
          </a:p>
          <a:p>
            <a:pPr>
              <a:lnSpc>
                <a:spcPct val="150000"/>
              </a:lnSpc>
            </a:pPr>
            <a:endParaRPr lang="en-US" altLang="zh-CN" sz="2400" dirty="0">
              <a:solidFill>
                <a:schemeClr val="tx1"/>
              </a:solidFill>
              <a:latin typeface="Aa语文老师的字 (非商业使用)" panose="02010600010101010101" pitchFamily="2" charset="-122"/>
              <a:ea typeface="Aa语文老师的字 (非商业使用)" panose="02010600010101010101" pitchFamily="2" charset="-122"/>
            </a:endParaRPr>
          </a:p>
        </p:txBody>
      </p:sp>
      <p:pic>
        <p:nvPicPr>
          <p:cNvPr id="7" name="图片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53577" y="1120804"/>
            <a:ext cx="382248" cy="382248"/>
          </a:xfrm>
          <a:prstGeom prst="rect">
            <a:avLst/>
          </a:prstGeom>
        </p:spPr>
      </p:pic>
      <p:pic>
        <p:nvPicPr>
          <p:cNvPr id="8" name="图片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94141" y="1133295"/>
            <a:ext cx="382248" cy="382248"/>
          </a:xfrm>
          <a:prstGeom prst="rect">
            <a:avLst/>
          </a:prstGeom>
        </p:spPr>
      </p:pic>
      <p:pic>
        <p:nvPicPr>
          <p:cNvPr id="10" name="图片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34705" y="1133295"/>
            <a:ext cx="382249" cy="382249"/>
          </a:xfrm>
          <a:prstGeom prst="rect">
            <a:avLst/>
          </a:prstGeom>
        </p:spPr>
      </p:pic>
      <p:sp>
        <p:nvSpPr>
          <p:cNvPr id="11" name="任意多边形: 形状 10"/>
          <p:cNvSpPr/>
          <p:nvPr/>
        </p:nvSpPr>
        <p:spPr>
          <a:xfrm>
            <a:off x="2594141" y="2090898"/>
            <a:ext cx="2740110" cy="45719"/>
          </a:xfrm>
          <a:custGeom>
            <a:avLst/>
            <a:gdLst>
              <a:gd name="connsiteX0" fmla="*/ 0 w 1638300"/>
              <a:gd name="connsiteY0" fmla="*/ 9558 h 66708"/>
              <a:gd name="connsiteX1" fmla="*/ 95250 w 1638300"/>
              <a:gd name="connsiteY1" fmla="*/ 47658 h 66708"/>
              <a:gd name="connsiteX2" fmla="*/ 180975 w 1638300"/>
              <a:gd name="connsiteY2" fmla="*/ 38133 h 66708"/>
              <a:gd name="connsiteX3" fmla="*/ 285750 w 1638300"/>
              <a:gd name="connsiteY3" fmla="*/ 9558 h 66708"/>
              <a:gd name="connsiteX4" fmla="*/ 314325 w 1638300"/>
              <a:gd name="connsiteY4" fmla="*/ 28608 h 66708"/>
              <a:gd name="connsiteX5" fmla="*/ 333375 w 1638300"/>
              <a:gd name="connsiteY5" fmla="*/ 57183 h 66708"/>
              <a:gd name="connsiteX6" fmla="*/ 361950 w 1638300"/>
              <a:gd name="connsiteY6" fmla="*/ 66708 h 66708"/>
              <a:gd name="connsiteX7" fmla="*/ 428625 w 1638300"/>
              <a:gd name="connsiteY7" fmla="*/ 47658 h 66708"/>
              <a:gd name="connsiteX8" fmla="*/ 504825 w 1638300"/>
              <a:gd name="connsiteY8" fmla="*/ 19083 h 66708"/>
              <a:gd name="connsiteX9" fmla="*/ 561975 w 1638300"/>
              <a:gd name="connsiteY9" fmla="*/ 28608 h 66708"/>
              <a:gd name="connsiteX10" fmla="*/ 695325 w 1638300"/>
              <a:gd name="connsiteY10" fmla="*/ 9558 h 66708"/>
              <a:gd name="connsiteX11" fmla="*/ 733425 w 1638300"/>
              <a:gd name="connsiteY11" fmla="*/ 19083 h 66708"/>
              <a:gd name="connsiteX12" fmla="*/ 790575 w 1638300"/>
              <a:gd name="connsiteY12" fmla="*/ 38133 h 66708"/>
              <a:gd name="connsiteX13" fmla="*/ 1019175 w 1638300"/>
              <a:gd name="connsiteY13" fmla="*/ 9558 h 66708"/>
              <a:gd name="connsiteX14" fmla="*/ 1095375 w 1638300"/>
              <a:gd name="connsiteY14" fmla="*/ 19083 h 66708"/>
              <a:gd name="connsiteX15" fmla="*/ 1152525 w 1638300"/>
              <a:gd name="connsiteY15" fmla="*/ 38133 h 66708"/>
              <a:gd name="connsiteX16" fmla="*/ 1552575 w 1638300"/>
              <a:gd name="connsiteY16" fmla="*/ 38133 h 66708"/>
              <a:gd name="connsiteX17" fmla="*/ 1581150 w 1638300"/>
              <a:gd name="connsiteY17" fmla="*/ 47658 h 66708"/>
              <a:gd name="connsiteX18" fmla="*/ 1638300 w 1638300"/>
              <a:gd name="connsiteY18" fmla="*/ 28608 h 66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38300" h="66708">
                <a:moveTo>
                  <a:pt x="0" y="9558"/>
                </a:moveTo>
                <a:cubicBezTo>
                  <a:pt x="21056" y="20086"/>
                  <a:pt x="65869" y="47658"/>
                  <a:pt x="95250" y="47658"/>
                </a:cubicBezTo>
                <a:cubicBezTo>
                  <a:pt x="124001" y="47658"/>
                  <a:pt x="152400" y="41308"/>
                  <a:pt x="180975" y="38133"/>
                </a:cubicBezTo>
                <a:cubicBezTo>
                  <a:pt x="251595" y="-8947"/>
                  <a:pt x="215674" y="-4457"/>
                  <a:pt x="285750" y="9558"/>
                </a:cubicBezTo>
                <a:cubicBezTo>
                  <a:pt x="295275" y="15908"/>
                  <a:pt x="306230" y="20513"/>
                  <a:pt x="314325" y="28608"/>
                </a:cubicBezTo>
                <a:cubicBezTo>
                  <a:pt x="322420" y="36703"/>
                  <a:pt x="324436" y="50032"/>
                  <a:pt x="333375" y="57183"/>
                </a:cubicBezTo>
                <a:cubicBezTo>
                  <a:pt x="341215" y="63455"/>
                  <a:pt x="352425" y="63533"/>
                  <a:pt x="361950" y="66708"/>
                </a:cubicBezTo>
                <a:cubicBezTo>
                  <a:pt x="381284" y="61875"/>
                  <a:pt x="409494" y="55857"/>
                  <a:pt x="428625" y="47658"/>
                </a:cubicBezTo>
                <a:cubicBezTo>
                  <a:pt x="498357" y="17773"/>
                  <a:pt x="434581" y="36644"/>
                  <a:pt x="504825" y="19083"/>
                </a:cubicBezTo>
                <a:cubicBezTo>
                  <a:pt x="523875" y="22258"/>
                  <a:pt x="542662" y="28608"/>
                  <a:pt x="561975" y="28608"/>
                </a:cubicBezTo>
                <a:cubicBezTo>
                  <a:pt x="645447" y="28608"/>
                  <a:pt x="642442" y="27186"/>
                  <a:pt x="695325" y="9558"/>
                </a:cubicBezTo>
                <a:cubicBezTo>
                  <a:pt x="708025" y="12733"/>
                  <a:pt x="720886" y="15321"/>
                  <a:pt x="733425" y="19083"/>
                </a:cubicBezTo>
                <a:cubicBezTo>
                  <a:pt x="752659" y="24853"/>
                  <a:pt x="790575" y="38133"/>
                  <a:pt x="790575" y="38133"/>
                </a:cubicBezTo>
                <a:cubicBezTo>
                  <a:pt x="902026" y="983"/>
                  <a:pt x="827675" y="20197"/>
                  <a:pt x="1019175" y="9558"/>
                </a:cubicBezTo>
                <a:cubicBezTo>
                  <a:pt x="1044575" y="12733"/>
                  <a:pt x="1070346" y="13720"/>
                  <a:pt x="1095375" y="19083"/>
                </a:cubicBezTo>
                <a:cubicBezTo>
                  <a:pt x="1115010" y="23290"/>
                  <a:pt x="1152525" y="38133"/>
                  <a:pt x="1152525" y="38133"/>
                </a:cubicBezTo>
                <a:cubicBezTo>
                  <a:pt x="1315866" y="10910"/>
                  <a:pt x="1229431" y="21562"/>
                  <a:pt x="1552575" y="38133"/>
                </a:cubicBezTo>
                <a:cubicBezTo>
                  <a:pt x="1562602" y="38647"/>
                  <a:pt x="1571625" y="44483"/>
                  <a:pt x="1581150" y="47658"/>
                </a:cubicBezTo>
                <a:lnTo>
                  <a:pt x="1638300" y="28608"/>
                </a:lnTo>
              </a:path>
            </a:pathLst>
          </a:custGeom>
          <a:ln w="38100">
            <a:solidFill>
              <a:srgbClr val="C00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12" name="任意多边形: 形状 11"/>
          <p:cNvSpPr/>
          <p:nvPr/>
        </p:nvSpPr>
        <p:spPr>
          <a:xfrm flipV="1">
            <a:off x="1224086" y="3114837"/>
            <a:ext cx="648257" cy="45719"/>
          </a:xfrm>
          <a:custGeom>
            <a:avLst/>
            <a:gdLst>
              <a:gd name="connsiteX0" fmla="*/ 0 w 1638300"/>
              <a:gd name="connsiteY0" fmla="*/ 9558 h 66708"/>
              <a:gd name="connsiteX1" fmla="*/ 95250 w 1638300"/>
              <a:gd name="connsiteY1" fmla="*/ 47658 h 66708"/>
              <a:gd name="connsiteX2" fmla="*/ 180975 w 1638300"/>
              <a:gd name="connsiteY2" fmla="*/ 38133 h 66708"/>
              <a:gd name="connsiteX3" fmla="*/ 285750 w 1638300"/>
              <a:gd name="connsiteY3" fmla="*/ 9558 h 66708"/>
              <a:gd name="connsiteX4" fmla="*/ 314325 w 1638300"/>
              <a:gd name="connsiteY4" fmla="*/ 28608 h 66708"/>
              <a:gd name="connsiteX5" fmla="*/ 333375 w 1638300"/>
              <a:gd name="connsiteY5" fmla="*/ 57183 h 66708"/>
              <a:gd name="connsiteX6" fmla="*/ 361950 w 1638300"/>
              <a:gd name="connsiteY6" fmla="*/ 66708 h 66708"/>
              <a:gd name="connsiteX7" fmla="*/ 428625 w 1638300"/>
              <a:gd name="connsiteY7" fmla="*/ 47658 h 66708"/>
              <a:gd name="connsiteX8" fmla="*/ 504825 w 1638300"/>
              <a:gd name="connsiteY8" fmla="*/ 19083 h 66708"/>
              <a:gd name="connsiteX9" fmla="*/ 561975 w 1638300"/>
              <a:gd name="connsiteY9" fmla="*/ 28608 h 66708"/>
              <a:gd name="connsiteX10" fmla="*/ 695325 w 1638300"/>
              <a:gd name="connsiteY10" fmla="*/ 9558 h 66708"/>
              <a:gd name="connsiteX11" fmla="*/ 733425 w 1638300"/>
              <a:gd name="connsiteY11" fmla="*/ 19083 h 66708"/>
              <a:gd name="connsiteX12" fmla="*/ 790575 w 1638300"/>
              <a:gd name="connsiteY12" fmla="*/ 38133 h 66708"/>
              <a:gd name="connsiteX13" fmla="*/ 1019175 w 1638300"/>
              <a:gd name="connsiteY13" fmla="*/ 9558 h 66708"/>
              <a:gd name="connsiteX14" fmla="*/ 1095375 w 1638300"/>
              <a:gd name="connsiteY14" fmla="*/ 19083 h 66708"/>
              <a:gd name="connsiteX15" fmla="*/ 1152525 w 1638300"/>
              <a:gd name="connsiteY15" fmla="*/ 38133 h 66708"/>
              <a:gd name="connsiteX16" fmla="*/ 1552575 w 1638300"/>
              <a:gd name="connsiteY16" fmla="*/ 38133 h 66708"/>
              <a:gd name="connsiteX17" fmla="*/ 1581150 w 1638300"/>
              <a:gd name="connsiteY17" fmla="*/ 47658 h 66708"/>
              <a:gd name="connsiteX18" fmla="*/ 1638300 w 1638300"/>
              <a:gd name="connsiteY18" fmla="*/ 28608 h 66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38300" h="66708">
                <a:moveTo>
                  <a:pt x="0" y="9558"/>
                </a:moveTo>
                <a:cubicBezTo>
                  <a:pt x="21056" y="20086"/>
                  <a:pt x="65869" y="47658"/>
                  <a:pt x="95250" y="47658"/>
                </a:cubicBezTo>
                <a:cubicBezTo>
                  <a:pt x="124001" y="47658"/>
                  <a:pt x="152400" y="41308"/>
                  <a:pt x="180975" y="38133"/>
                </a:cubicBezTo>
                <a:cubicBezTo>
                  <a:pt x="251595" y="-8947"/>
                  <a:pt x="215674" y="-4457"/>
                  <a:pt x="285750" y="9558"/>
                </a:cubicBezTo>
                <a:cubicBezTo>
                  <a:pt x="295275" y="15908"/>
                  <a:pt x="306230" y="20513"/>
                  <a:pt x="314325" y="28608"/>
                </a:cubicBezTo>
                <a:cubicBezTo>
                  <a:pt x="322420" y="36703"/>
                  <a:pt x="324436" y="50032"/>
                  <a:pt x="333375" y="57183"/>
                </a:cubicBezTo>
                <a:cubicBezTo>
                  <a:pt x="341215" y="63455"/>
                  <a:pt x="352425" y="63533"/>
                  <a:pt x="361950" y="66708"/>
                </a:cubicBezTo>
                <a:cubicBezTo>
                  <a:pt x="381284" y="61875"/>
                  <a:pt x="409494" y="55857"/>
                  <a:pt x="428625" y="47658"/>
                </a:cubicBezTo>
                <a:cubicBezTo>
                  <a:pt x="498357" y="17773"/>
                  <a:pt x="434581" y="36644"/>
                  <a:pt x="504825" y="19083"/>
                </a:cubicBezTo>
                <a:cubicBezTo>
                  <a:pt x="523875" y="22258"/>
                  <a:pt x="542662" y="28608"/>
                  <a:pt x="561975" y="28608"/>
                </a:cubicBezTo>
                <a:cubicBezTo>
                  <a:pt x="645447" y="28608"/>
                  <a:pt x="642442" y="27186"/>
                  <a:pt x="695325" y="9558"/>
                </a:cubicBezTo>
                <a:cubicBezTo>
                  <a:pt x="708025" y="12733"/>
                  <a:pt x="720886" y="15321"/>
                  <a:pt x="733425" y="19083"/>
                </a:cubicBezTo>
                <a:cubicBezTo>
                  <a:pt x="752659" y="24853"/>
                  <a:pt x="790575" y="38133"/>
                  <a:pt x="790575" y="38133"/>
                </a:cubicBezTo>
                <a:cubicBezTo>
                  <a:pt x="902026" y="983"/>
                  <a:pt x="827675" y="20197"/>
                  <a:pt x="1019175" y="9558"/>
                </a:cubicBezTo>
                <a:cubicBezTo>
                  <a:pt x="1044575" y="12733"/>
                  <a:pt x="1070346" y="13720"/>
                  <a:pt x="1095375" y="19083"/>
                </a:cubicBezTo>
                <a:cubicBezTo>
                  <a:pt x="1115010" y="23290"/>
                  <a:pt x="1152525" y="38133"/>
                  <a:pt x="1152525" y="38133"/>
                </a:cubicBezTo>
                <a:cubicBezTo>
                  <a:pt x="1315866" y="10910"/>
                  <a:pt x="1229431" y="21562"/>
                  <a:pt x="1552575" y="38133"/>
                </a:cubicBezTo>
                <a:cubicBezTo>
                  <a:pt x="1562602" y="38647"/>
                  <a:pt x="1571625" y="44483"/>
                  <a:pt x="1581150" y="47658"/>
                </a:cubicBezTo>
                <a:lnTo>
                  <a:pt x="1638300" y="28608"/>
                </a:lnTo>
              </a:path>
            </a:pathLst>
          </a:custGeom>
          <a:ln w="38100">
            <a:solidFill>
              <a:srgbClr val="C00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13" name="任意多边形: 形状 12"/>
          <p:cNvSpPr/>
          <p:nvPr/>
        </p:nvSpPr>
        <p:spPr>
          <a:xfrm>
            <a:off x="7960831" y="3160556"/>
            <a:ext cx="954569" cy="45719"/>
          </a:xfrm>
          <a:custGeom>
            <a:avLst/>
            <a:gdLst>
              <a:gd name="connsiteX0" fmla="*/ 0 w 1638300"/>
              <a:gd name="connsiteY0" fmla="*/ 9558 h 66708"/>
              <a:gd name="connsiteX1" fmla="*/ 95250 w 1638300"/>
              <a:gd name="connsiteY1" fmla="*/ 47658 h 66708"/>
              <a:gd name="connsiteX2" fmla="*/ 180975 w 1638300"/>
              <a:gd name="connsiteY2" fmla="*/ 38133 h 66708"/>
              <a:gd name="connsiteX3" fmla="*/ 285750 w 1638300"/>
              <a:gd name="connsiteY3" fmla="*/ 9558 h 66708"/>
              <a:gd name="connsiteX4" fmla="*/ 314325 w 1638300"/>
              <a:gd name="connsiteY4" fmla="*/ 28608 h 66708"/>
              <a:gd name="connsiteX5" fmla="*/ 333375 w 1638300"/>
              <a:gd name="connsiteY5" fmla="*/ 57183 h 66708"/>
              <a:gd name="connsiteX6" fmla="*/ 361950 w 1638300"/>
              <a:gd name="connsiteY6" fmla="*/ 66708 h 66708"/>
              <a:gd name="connsiteX7" fmla="*/ 428625 w 1638300"/>
              <a:gd name="connsiteY7" fmla="*/ 47658 h 66708"/>
              <a:gd name="connsiteX8" fmla="*/ 504825 w 1638300"/>
              <a:gd name="connsiteY8" fmla="*/ 19083 h 66708"/>
              <a:gd name="connsiteX9" fmla="*/ 561975 w 1638300"/>
              <a:gd name="connsiteY9" fmla="*/ 28608 h 66708"/>
              <a:gd name="connsiteX10" fmla="*/ 695325 w 1638300"/>
              <a:gd name="connsiteY10" fmla="*/ 9558 h 66708"/>
              <a:gd name="connsiteX11" fmla="*/ 733425 w 1638300"/>
              <a:gd name="connsiteY11" fmla="*/ 19083 h 66708"/>
              <a:gd name="connsiteX12" fmla="*/ 790575 w 1638300"/>
              <a:gd name="connsiteY12" fmla="*/ 38133 h 66708"/>
              <a:gd name="connsiteX13" fmla="*/ 1019175 w 1638300"/>
              <a:gd name="connsiteY13" fmla="*/ 9558 h 66708"/>
              <a:gd name="connsiteX14" fmla="*/ 1095375 w 1638300"/>
              <a:gd name="connsiteY14" fmla="*/ 19083 h 66708"/>
              <a:gd name="connsiteX15" fmla="*/ 1152525 w 1638300"/>
              <a:gd name="connsiteY15" fmla="*/ 38133 h 66708"/>
              <a:gd name="connsiteX16" fmla="*/ 1552575 w 1638300"/>
              <a:gd name="connsiteY16" fmla="*/ 38133 h 66708"/>
              <a:gd name="connsiteX17" fmla="*/ 1581150 w 1638300"/>
              <a:gd name="connsiteY17" fmla="*/ 47658 h 66708"/>
              <a:gd name="connsiteX18" fmla="*/ 1638300 w 1638300"/>
              <a:gd name="connsiteY18" fmla="*/ 28608 h 66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38300" h="66708">
                <a:moveTo>
                  <a:pt x="0" y="9558"/>
                </a:moveTo>
                <a:cubicBezTo>
                  <a:pt x="21056" y="20086"/>
                  <a:pt x="65869" y="47658"/>
                  <a:pt x="95250" y="47658"/>
                </a:cubicBezTo>
                <a:cubicBezTo>
                  <a:pt x="124001" y="47658"/>
                  <a:pt x="152400" y="41308"/>
                  <a:pt x="180975" y="38133"/>
                </a:cubicBezTo>
                <a:cubicBezTo>
                  <a:pt x="251595" y="-8947"/>
                  <a:pt x="215674" y="-4457"/>
                  <a:pt x="285750" y="9558"/>
                </a:cubicBezTo>
                <a:cubicBezTo>
                  <a:pt x="295275" y="15908"/>
                  <a:pt x="306230" y="20513"/>
                  <a:pt x="314325" y="28608"/>
                </a:cubicBezTo>
                <a:cubicBezTo>
                  <a:pt x="322420" y="36703"/>
                  <a:pt x="324436" y="50032"/>
                  <a:pt x="333375" y="57183"/>
                </a:cubicBezTo>
                <a:cubicBezTo>
                  <a:pt x="341215" y="63455"/>
                  <a:pt x="352425" y="63533"/>
                  <a:pt x="361950" y="66708"/>
                </a:cubicBezTo>
                <a:cubicBezTo>
                  <a:pt x="381284" y="61875"/>
                  <a:pt x="409494" y="55857"/>
                  <a:pt x="428625" y="47658"/>
                </a:cubicBezTo>
                <a:cubicBezTo>
                  <a:pt x="498357" y="17773"/>
                  <a:pt x="434581" y="36644"/>
                  <a:pt x="504825" y="19083"/>
                </a:cubicBezTo>
                <a:cubicBezTo>
                  <a:pt x="523875" y="22258"/>
                  <a:pt x="542662" y="28608"/>
                  <a:pt x="561975" y="28608"/>
                </a:cubicBezTo>
                <a:cubicBezTo>
                  <a:pt x="645447" y="28608"/>
                  <a:pt x="642442" y="27186"/>
                  <a:pt x="695325" y="9558"/>
                </a:cubicBezTo>
                <a:cubicBezTo>
                  <a:pt x="708025" y="12733"/>
                  <a:pt x="720886" y="15321"/>
                  <a:pt x="733425" y="19083"/>
                </a:cubicBezTo>
                <a:cubicBezTo>
                  <a:pt x="752659" y="24853"/>
                  <a:pt x="790575" y="38133"/>
                  <a:pt x="790575" y="38133"/>
                </a:cubicBezTo>
                <a:cubicBezTo>
                  <a:pt x="902026" y="983"/>
                  <a:pt x="827675" y="20197"/>
                  <a:pt x="1019175" y="9558"/>
                </a:cubicBezTo>
                <a:cubicBezTo>
                  <a:pt x="1044575" y="12733"/>
                  <a:pt x="1070346" y="13720"/>
                  <a:pt x="1095375" y="19083"/>
                </a:cubicBezTo>
                <a:cubicBezTo>
                  <a:pt x="1115010" y="23290"/>
                  <a:pt x="1152525" y="38133"/>
                  <a:pt x="1152525" y="38133"/>
                </a:cubicBezTo>
                <a:cubicBezTo>
                  <a:pt x="1315866" y="10910"/>
                  <a:pt x="1229431" y="21562"/>
                  <a:pt x="1552575" y="38133"/>
                </a:cubicBezTo>
                <a:cubicBezTo>
                  <a:pt x="1562602" y="38647"/>
                  <a:pt x="1571625" y="44483"/>
                  <a:pt x="1581150" y="47658"/>
                </a:cubicBezTo>
                <a:lnTo>
                  <a:pt x="1638300" y="28608"/>
                </a:lnTo>
              </a:path>
            </a:pathLst>
          </a:custGeom>
          <a:ln w="38100">
            <a:solidFill>
              <a:srgbClr val="C00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14" name="任意多边形: 形状 13"/>
          <p:cNvSpPr/>
          <p:nvPr/>
        </p:nvSpPr>
        <p:spPr>
          <a:xfrm>
            <a:off x="1653892" y="3728184"/>
            <a:ext cx="1502966" cy="45719"/>
          </a:xfrm>
          <a:custGeom>
            <a:avLst/>
            <a:gdLst>
              <a:gd name="connsiteX0" fmla="*/ 0 w 1638300"/>
              <a:gd name="connsiteY0" fmla="*/ 9558 h 66708"/>
              <a:gd name="connsiteX1" fmla="*/ 95250 w 1638300"/>
              <a:gd name="connsiteY1" fmla="*/ 47658 h 66708"/>
              <a:gd name="connsiteX2" fmla="*/ 180975 w 1638300"/>
              <a:gd name="connsiteY2" fmla="*/ 38133 h 66708"/>
              <a:gd name="connsiteX3" fmla="*/ 285750 w 1638300"/>
              <a:gd name="connsiteY3" fmla="*/ 9558 h 66708"/>
              <a:gd name="connsiteX4" fmla="*/ 314325 w 1638300"/>
              <a:gd name="connsiteY4" fmla="*/ 28608 h 66708"/>
              <a:gd name="connsiteX5" fmla="*/ 333375 w 1638300"/>
              <a:gd name="connsiteY5" fmla="*/ 57183 h 66708"/>
              <a:gd name="connsiteX6" fmla="*/ 361950 w 1638300"/>
              <a:gd name="connsiteY6" fmla="*/ 66708 h 66708"/>
              <a:gd name="connsiteX7" fmla="*/ 428625 w 1638300"/>
              <a:gd name="connsiteY7" fmla="*/ 47658 h 66708"/>
              <a:gd name="connsiteX8" fmla="*/ 504825 w 1638300"/>
              <a:gd name="connsiteY8" fmla="*/ 19083 h 66708"/>
              <a:gd name="connsiteX9" fmla="*/ 561975 w 1638300"/>
              <a:gd name="connsiteY9" fmla="*/ 28608 h 66708"/>
              <a:gd name="connsiteX10" fmla="*/ 695325 w 1638300"/>
              <a:gd name="connsiteY10" fmla="*/ 9558 h 66708"/>
              <a:gd name="connsiteX11" fmla="*/ 733425 w 1638300"/>
              <a:gd name="connsiteY11" fmla="*/ 19083 h 66708"/>
              <a:gd name="connsiteX12" fmla="*/ 790575 w 1638300"/>
              <a:gd name="connsiteY12" fmla="*/ 38133 h 66708"/>
              <a:gd name="connsiteX13" fmla="*/ 1019175 w 1638300"/>
              <a:gd name="connsiteY13" fmla="*/ 9558 h 66708"/>
              <a:gd name="connsiteX14" fmla="*/ 1095375 w 1638300"/>
              <a:gd name="connsiteY14" fmla="*/ 19083 h 66708"/>
              <a:gd name="connsiteX15" fmla="*/ 1152525 w 1638300"/>
              <a:gd name="connsiteY15" fmla="*/ 38133 h 66708"/>
              <a:gd name="connsiteX16" fmla="*/ 1552575 w 1638300"/>
              <a:gd name="connsiteY16" fmla="*/ 38133 h 66708"/>
              <a:gd name="connsiteX17" fmla="*/ 1581150 w 1638300"/>
              <a:gd name="connsiteY17" fmla="*/ 47658 h 66708"/>
              <a:gd name="connsiteX18" fmla="*/ 1638300 w 1638300"/>
              <a:gd name="connsiteY18" fmla="*/ 28608 h 66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38300" h="66708">
                <a:moveTo>
                  <a:pt x="0" y="9558"/>
                </a:moveTo>
                <a:cubicBezTo>
                  <a:pt x="21056" y="20086"/>
                  <a:pt x="65869" y="47658"/>
                  <a:pt x="95250" y="47658"/>
                </a:cubicBezTo>
                <a:cubicBezTo>
                  <a:pt x="124001" y="47658"/>
                  <a:pt x="152400" y="41308"/>
                  <a:pt x="180975" y="38133"/>
                </a:cubicBezTo>
                <a:cubicBezTo>
                  <a:pt x="251595" y="-8947"/>
                  <a:pt x="215674" y="-4457"/>
                  <a:pt x="285750" y="9558"/>
                </a:cubicBezTo>
                <a:cubicBezTo>
                  <a:pt x="295275" y="15908"/>
                  <a:pt x="306230" y="20513"/>
                  <a:pt x="314325" y="28608"/>
                </a:cubicBezTo>
                <a:cubicBezTo>
                  <a:pt x="322420" y="36703"/>
                  <a:pt x="324436" y="50032"/>
                  <a:pt x="333375" y="57183"/>
                </a:cubicBezTo>
                <a:cubicBezTo>
                  <a:pt x="341215" y="63455"/>
                  <a:pt x="352425" y="63533"/>
                  <a:pt x="361950" y="66708"/>
                </a:cubicBezTo>
                <a:cubicBezTo>
                  <a:pt x="381284" y="61875"/>
                  <a:pt x="409494" y="55857"/>
                  <a:pt x="428625" y="47658"/>
                </a:cubicBezTo>
                <a:cubicBezTo>
                  <a:pt x="498357" y="17773"/>
                  <a:pt x="434581" y="36644"/>
                  <a:pt x="504825" y="19083"/>
                </a:cubicBezTo>
                <a:cubicBezTo>
                  <a:pt x="523875" y="22258"/>
                  <a:pt x="542662" y="28608"/>
                  <a:pt x="561975" y="28608"/>
                </a:cubicBezTo>
                <a:cubicBezTo>
                  <a:pt x="645447" y="28608"/>
                  <a:pt x="642442" y="27186"/>
                  <a:pt x="695325" y="9558"/>
                </a:cubicBezTo>
                <a:cubicBezTo>
                  <a:pt x="708025" y="12733"/>
                  <a:pt x="720886" y="15321"/>
                  <a:pt x="733425" y="19083"/>
                </a:cubicBezTo>
                <a:cubicBezTo>
                  <a:pt x="752659" y="24853"/>
                  <a:pt x="790575" y="38133"/>
                  <a:pt x="790575" y="38133"/>
                </a:cubicBezTo>
                <a:cubicBezTo>
                  <a:pt x="902026" y="983"/>
                  <a:pt x="827675" y="20197"/>
                  <a:pt x="1019175" y="9558"/>
                </a:cubicBezTo>
                <a:cubicBezTo>
                  <a:pt x="1044575" y="12733"/>
                  <a:pt x="1070346" y="13720"/>
                  <a:pt x="1095375" y="19083"/>
                </a:cubicBezTo>
                <a:cubicBezTo>
                  <a:pt x="1115010" y="23290"/>
                  <a:pt x="1152525" y="38133"/>
                  <a:pt x="1152525" y="38133"/>
                </a:cubicBezTo>
                <a:cubicBezTo>
                  <a:pt x="1315866" y="10910"/>
                  <a:pt x="1229431" y="21562"/>
                  <a:pt x="1552575" y="38133"/>
                </a:cubicBezTo>
                <a:cubicBezTo>
                  <a:pt x="1562602" y="38647"/>
                  <a:pt x="1571625" y="44483"/>
                  <a:pt x="1581150" y="47658"/>
                </a:cubicBezTo>
                <a:lnTo>
                  <a:pt x="1638300" y="28608"/>
                </a:lnTo>
              </a:path>
            </a:pathLst>
          </a:custGeom>
          <a:ln w="38100">
            <a:solidFill>
              <a:srgbClr val="C00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15" name="任意多边形: 形状 14"/>
          <p:cNvSpPr/>
          <p:nvPr/>
        </p:nvSpPr>
        <p:spPr>
          <a:xfrm>
            <a:off x="6498771" y="3715187"/>
            <a:ext cx="841542" cy="45719"/>
          </a:xfrm>
          <a:custGeom>
            <a:avLst/>
            <a:gdLst>
              <a:gd name="connsiteX0" fmla="*/ 0 w 1638300"/>
              <a:gd name="connsiteY0" fmla="*/ 9558 h 66708"/>
              <a:gd name="connsiteX1" fmla="*/ 95250 w 1638300"/>
              <a:gd name="connsiteY1" fmla="*/ 47658 h 66708"/>
              <a:gd name="connsiteX2" fmla="*/ 180975 w 1638300"/>
              <a:gd name="connsiteY2" fmla="*/ 38133 h 66708"/>
              <a:gd name="connsiteX3" fmla="*/ 285750 w 1638300"/>
              <a:gd name="connsiteY3" fmla="*/ 9558 h 66708"/>
              <a:gd name="connsiteX4" fmla="*/ 314325 w 1638300"/>
              <a:gd name="connsiteY4" fmla="*/ 28608 h 66708"/>
              <a:gd name="connsiteX5" fmla="*/ 333375 w 1638300"/>
              <a:gd name="connsiteY5" fmla="*/ 57183 h 66708"/>
              <a:gd name="connsiteX6" fmla="*/ 361950 w 1638300"/>
              <a:gd name="connsiteY6" fmla="*/ 66708 h 66708"/>
              <a:gd name="connsiteX7" fmla="*/ 428625 w 1638300"/>
              <a:gd name="connsiteY7" fmla="*/ 47658 h 66708"/>
              <a:gd name="connsiteX8" fmla="*/ 504825 w 1638300"/>
              <a:gd name="connsiteY8" fmla="*/ 19083 h 66708"/>
              <a:gd name="connsiteX9" fmla="*/ 561975 w 1638300"/>
              <a:gd name="connsiteY9" fmla="*/ 28608 h 66708"/>
              <a:gd name="connsiteX10" fmla="*/ 695325 w 1638300"/>
              <a:gd name="connsiteY10" fmla="*/ 9558 h 66708"/>
              <a:gd name="connsiteX11" fmla="*/ 733425 w 1638300"/>
              <a:gd name="connsiteY11" fmla="*/ 19083 h 66708"/>
              <a:gd name="connsiteX12" fmla="*/ 790575 w 1638300"/>
              <a:gd name="connsiteY12" fmla="*/ 38133 h 66708"/>
              <a:gd name="connsiteX13" fmla="*/ 1019175 w 1638300"/>
              <a:gd name="connsiteY13" fmla="*/ 9558 h 66708"/>
              <a:gd name="connsiteX14" fmla="*/ 1095375 w 1638300"/>
              <a:gd name="connsiteY14" fmla="*/ 19083 h 66708"/>
              <a:gd name="connsiteX15" fmla="*/ 1152525 w 1638300"/>
              <a:gd name="connsiteY15" fmla="*/ 38133 h 66708"/>
              <a:gd name="connsiteX16" fmla="*/ 1552575 w 1638300"/>
              <a:gd name="connsiteY16" fmla="*/ 38133 h 66708"/>
              <a:gd name="connsiteX17" fmla="*/ 1581150 w 1638300"/>
              <a:gd name="connsiteY17" fmla="*/ 47658 h 66708"/>
              <a:gd name="connsiteX18" fmla="*/ 1638300 w 1638300"/>
              <a:gd name="connsiteY18" fmla="*/ 28608 h 66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38300" h="66708">
                <a:moveTo>
                  <a:pt x="0" y="9558"/>
                </a:moveTo>
                <a:cubicBezTo>
                  <a:pt x="21056" y="20086"/>
                  <a:pt x="65869" y="47658"/>
                  <a:pt x="95250" y="47658"/>
                </a:cubicBezTo>
                <a:cubicBezTo>
                  <a:pt x="124001" y="47658"/>
                  <a:pt x="152400" y="41308"/>
                  <a:pt x="180975" y="38133"/>
                </a:cubicBezTo>
                <a:cubicBezTo>
                  <a:pt x="251595" y="-8947"/>
                  <a:pt x="215674" y="-4457"/>
                  <a:pt x="285750" y="9558"/>
                </a:cubicBezTo>
                <a:cubicBezTo>
                  <a:pt x="295275" y="15908"/>
                  <a:pt x="306230" y="20513"/>
                  <a:pt x="314325" y="28608"/>
                </a:cubicBezTo>
                <a:cubicBezTo>
                  <a:pt x="322420" y="36703"/>
                  <a:pt x="324436" y="50032"/>
                  <a:pt x="333375" y="57183"/>
                </a:cubicBezTo>
                <a:cubicBezTo>
                  <a:pt x="341215" y="63455"/>
                  <a:pt x="352425" y="63533"/>
                  <a:pt x="361950" y="66708"/>
                </a:cubicBezTo>
                <a:cubicBezTo>
                  <a:pt x="381284" y="61875"/>
                  <a:pt x="409494" y="55857"/>
                  <a:pt x="428625" y="47658"/>
                </a:cubicBezTo>
                <a:cubicBezTo>
                  <a:pt x="498357" y="17773"/>
                  <a:pt x="434581" y="36644"/>
                  <a:pt x="504825" y="19083"/>
                </a:cubicBezTo>
                <a:cubicBezTo>
                  <a:pt x="523875" y="22258"/>
                  <a:pt x="542662" y="28608"/>
                  <a:pt x="561975" y="28608"/>
                </a:cubicBezTo>
                <a:cubicBezTo>
                  <a:pt x="645447" y="28608"/>
                  <a:pt x="642442" y="27186"/>
                  <a:pt x="695325" y="9558"/>
                </a:cubicBezTo>
                <a:cubicBezTo>
                  <a:pt x="708025" y="12733"/>
                  <a:pt x="720886" y="15321"/>
                  <a:pt x="733425" y="19083"/>
                </a:cubicBezTo>
                <a:cubicBezTo>
                  <a:pt x="752659" y="24853"/>
                  <a:pt x="790575" y="38133"/>
                  <a:pt x="790575" y="38133"/>
                </a:cubicBezTo>
                <a:cubicBezTo>
                  <a:pt x="902026" y="983"/>
                  <a:pt x="827675" y="20197"/>
                  <a:pt x="1019175" y="9558"/>
                </a:cubicBezTo>
                <a:cubicBezTo>
                  <a:pt x="1044575" y="12733"/>
                  <a:pt x="1070346" y="13720"/>
                  <a:pt x="1095375" y="19083"/>
                </a:cubicBezTo>
                <a:cubicBezTo>
                  <a:pt x="1115010" y="23290"/>
                  <a:pt x="1152525" y="38133"/>
                  <a:pt x="1152525" y="38133"/>
                </a:cubicBezTo>
                <a:cubicBezTo>
                  <a:pt x="1315866" y="10910"/>
                  <a:pt x="1229431" y="21562"/>
                  <a:pt x="1552575" y="38133"/>
                </a:cubicBezTo>
                <a:cubicBezTo>
                  <a:pt x="1562602" y="38647"/>
                  <a:pt x="1571625" y="44483"/>
                  <a:pt x="1581150" y="47658"/>
                </a:cubicBezTo>
                <a:lnTo>
                  <a:pt x="1638300" y="28608"/>
                </a:lnTo>
              </a:path>
            </a:pathLst>
          </a:custGeom>
          <a:ln w="38100">
            <a:solidFill>
              <a:srgbClr val="C00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16" name="任意多边形: 形状 15"/>
          <p:cNvSpPr/>
          <p:nvPr/>
        </p:nvSpPr>
        <p:spPr>
          <a:xfrm>
            <a:off x="1035320" y="4820701"/>
            <a:ext cx="918257" cy="45719"/>
          </a:xfrm>
          <a:custGeom>
            <a:avLst/>
            <a:gdLst>
              <a:gd name="connsiteX0" fmla="*/ 0 w 1638300"/>
              <a:gd name="connsiteY0" fmla="*/ 9558 h 66708"/>
              <a:gd name="connsiteX1" fmla="*/ 95250 w 1638300"/>
              <a:gd name="connsiteY1" fmla="*/ 47658 h 66708"/>
              <a:gd name="connsiteX2" fmla="*/ 180975 w 1638300"/>
              <a:gd name="connsiteY2" fmla="*/ 38133 h 66708"/>
              <a:gd name="connsiteX3" fmla="*/ 285750 w 1638300"/>
              <a:gd name="connsiteY3" fmla="*/ 9558 h 66708"/>
              <a:gd name="connsiteX4" fmla="*/ 314325 w 1638300"/>
              <a:gd name="connsiteY4" fmla="*/ 28608 h 66708"/>
              <a:gd name="connsiteX5" fmla="*/ 333375 w 1638300"/>
              <a:gd name="connsiteY5" fmla="*/ 57183 h 66708"/>
              <a:gd name="connsiteX6" fmla="*/ 361950 w 1638300"/>
              <a:gd name="connsiteY6" fmla="*/ 66708 h 66708"/>
              <a:gd name="connsiteX7" fmla="*/ 428625 w 1638300"/>
              <a:gd name="connsiteY7" fmla="*/ 47658 h 66708"/>
              <a:gd name="connsiteX8" fmla="*/ 504825 w 1638300"/>
              <a:gd name="connsiteY8" fmla="*/ 19083 h 66708"/>
              <a:gd name="connsiteX9" fmla="*/ 561975 w 1638300"/>
              <a:gd name="connsiteY9" fmla="*/ 28608 h 66708"/>
              <a:gd name="connsiteX10" fmla="*/ 695325 w 1638300"/>
              <a:gd name="connsiteY10" fmla="*/ 9558 h 66708"/>
              <a:gd name="connsiteX11" fmla="*/ 733425 w 1638300"/>
              <a:gd name="connsiteY11" fmla="*/ 19083 h 66708"/>
              <a:gd name="connsiteX12" fmla="*/ 790575 w 1638300"/>
              <a:gd name="connsiteY12" fmla="*/ 38133 h 66708"/>
              <a:gd name="connsiteX13" fmla="*/ 1019175 w 1638300"/>
              <a:gd name="connsiteY13" fmla="*/ 9558 h 66708"/>
              <a:gd name="connsiteX14" fmla="*/ 1095375 w 1638300"/>
              <a:gd name="connsiteY14" fmla="*/ 19083 h 66708"/>
              <a:gd name="connsiteX15" fmla="*/ 1152525 w 1638300"/>
              <a:gd name="connsiteY15" fmla="*/ 38133 h 66708"/>
              <a:gd name="connsiteX16" fmla="*/ 1552575 w 1638300"/>
              <a:gd name="connsiteY16" fmla="*/ 38133 h 66708"/>
              <a:gd name="connsiteX17" fmla="*/ 1581150 w 1638300"/>
              <a:gd name="connsiteY17" fmla="*/ 47658 h 66708"/>
              <a:gd name="connsiteX18" fmla="*/ 1638300 w 1638300"/>
              <a:gd name="connsiteY18" fmla="*/ 28608 h 66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38300" h="66708">
                <a:moveTo>
                  <a:pt x="0" y="9558"/>
                </a:moveTo>
                <a:cubicBezTo>
                  <a:pt x="21056" y="20086"/>
                  <a:pt x="65869" y="47658"/>
                  <a:pt x="95250" y="47658"/>
                </a:cubicBezTo>
                <a:cubicBezTo>
                  <a:pt x="124001" y="47658"/>
                  <a:pt x="152400" y="41308"/>
                  <a:pt x="180975" y="38133"/>
                </a:cubicBezTo>
                <a:cubicBezTo>
                  <a:pt x="251595" y="-8947"/>
                  <a:pt x="215674" y="-4457"/>
                  <a:pt x="285750" y="9558"/>
                </a:cubicBezTo>
                <a:cubicBezTo>
                  <a:pt x="295275" y="15908"/>
                  <a:pt x="306230" y="20513"/>
                  <a:pt x="314325" y="28608"/>
                </a:cubicBezTo>
                <a:cubicBezTo>
                  <a:pt x="322420" y="36703"/>
                  <a:pt x="324436" y="50032"/>
                  <a:pt x="333375" y="57183"/>
                </a:cubicBezTo>
                <a:cubicBezTo>
                  <a:pt x="341215" y="63455"/>
                  <a:pt x="352425" y="63533"/>
                  <a:pt x="361950" y="66708"/>
                </a:cubicBezTo>
                <a:cubicBezTo>
                  <a:pt x="381284" y="61875"/>
                  <a:pt x="409494" y="55857"/>
                  <a:pt x="428625" y="47658"/>
                </a:cubicBezTo>
                <a:cubicBezTo>
                  <a:pt x="498357" y="17773"/>
                  <a:pt x="434581" y="36644"/>
                  <a:pt x="504825" y="19083"/>
                </a:cubicBezTo>
                <a:cubicBezTo>
                  <a:pt x="523875" y="22258"/>
                  <a:pt x="542662" y="28608"/>
                  <a:pt x="561975" y="28608"/>
                </a:cubicBezTo>
                <a:cubicBezTo>
                  <a:pt x="645447" y="28608"/>
                  <a:pt x="642442" y="27186"/>
                  <a:pt x="695325" y="9558"/>
                </a:cubicBezTo>
                <a:cubicBezTo>
                  <a:pt x="708025" y="12733"/>
                  <a:pt x="720886" y="15321"/>
                  <a:pt x="733425" y="19083"/>
                </a:cubicBezTo>
                <a:cubicBezTo>
                  <a:pt x="752659" y="24853"/>
                  <a:pt x="790575" y="38133"/>
                  <a:pt x="790575" y="38133"/>
                </a:cubicBezTo>
                <a:cubicBezTo>
                  <a:pt x="902026" y="983"/>
                  <a:pt x="827675" y="20197"/>
                  <a:pt x="1019175" y="9558"/>
                </a:cubicBezTo>
                <a:cubicBezTo>
                  <a:pt x="1044575" y="12733"/>
                  <a:pt x="1070346" y="13720"/>
                  <a:pt x="1095375" y="19083"/>
                </a:cubicBezTo>
                <a:cubicBezTo>
                  <a:pt x="1115010" y="23290"/>
                  <a:pt x="1152525" y="38133"/>
                  <a:pt x="1152525" y="38133"/>
                </a:cubicBezTo>
                <a:cubicBezTo>
                  <a:pt x="1315866" y="10910"/>
                  <a:pt x="1229431" y="21562"/>
                  <a:pt x="1552575" y="38133"/>
                </a:cubicBezTo>
                <a:cubicBezTo>
                  <a:pt x="1562602" y="38647"/>
                  <a:pt x="1571625" y="44483"/>
                  <a:pt x="1581150" y="47658"/>
                </a:cubicBezTo>
                <a:lnTo>
                  <a:pt x="1638300" y="28608"/>
                </a:lnTo>
              </a:path>
            </a:pathLst>
          </a:custGeom>
          <a:ln w="38100">
            <a:solidFill>
              <a:srgbClr val="C00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17" name="任意多边形: 形状 16"/>
          <p:cNvSpPr/>
          <p:nvPr/>
        </p:nvSpPr>
        <p:spPr>
          <a:xfrm>
            <a:off x="242791" y="5912168"/>
            <a:ext cx="2351350" cy="45719"/>
          </a:xfrm>
          <a:custGeom>
            <a:avLst/>
            <a:gdLst>
              <a:gd name="connsiteX0" fmla="*/ 0 w 1638300"/>
              <a:gd name="connsiteY0" fmla="*/ 9558 h 66708"/>
              <a:gd name="connsiteX1" fmla="*/ 95250 w 1638300"/>
              <a:gd name="connsiteY1" fmla="*/ 47658 h 66708"/>
              <a:gd name="connsiteX2" fmla="*/ 180975 w 1638300"/>
              <a:gd name="connsiteY2" fmla="*/ 38133 h 66708"/>
              <a:gd name="connsiteX3" fmla="*/ 285750 w 1638300"/>
              <a:gd name="connsiteY3" fmla="*/ 9558 h 66708"/>
              <a:gd name="connsiteX4" fmla="*/ 314325 w 1638300"/>
              <a:gd name="connsiteY4" fmla="*/ 28608 h 66708"/>
              <a:gd name="connsiteX5" fmla="*/ 333375 w 1638300"/>
              <a:gd name="connsiteY5" fmla="*/ 57183 h 66708"/>
              <a:gd name="connsiteX6" fmla="*/ 361950 w 1638300"/>
              <a:gd name="connsiteY6" fmla="*/ 66708 h 66708"/>
              <a:gd name="connsiteX7" fmla="*/ 428625 w 1638300"/>
              <a:gd name="connsiteY7" fmla="*/ 47658 h 66708"/>
              <a:gd name="connsiteX8" fmla="*/ 504825 w 1638300"/>
              <a:gd name="connsiteY8" fmla="*/ 19083 h 66708"/>
              <a:gd name="connsiteX9" fmla="*/ 561975 w 1638300"/>
              <a:gd name="connsiteY9" fmla="*/ 28608 h 66708"/>
              <a:gd name="connsiteX10" fmla="*/ 695325 w 1638300"/>
              <a:gd name="connsiteY10" fmla="*/ 9558 h 66708"/>
              <a:gd name="connsiteX11" fmla="*/ 733425 w 1638300"/>
              <a:gd name="connsiteY11" fmla="*/ 19083 h 66708"/>
              <a:gd name="connsiteX12" fmla="*/ 790575 w 1638300"/>
              <a:gd name="connsiteY12" fmla="*/ 38133 h 66708"/>
              <a:gd name="connsiteX13" fmla="*/ 1019175 w 1638300"/>
              <a:gd name="connsiteY13" fmla="*/ 9558 h 66708"/>
              <a:gd name="connsiteX14" fmla="*/ 1095375 w 1638300"/>
              <a:gd name="connsiteY14" fmla="*/ 19083 h 66708"/>
              <a:gd name="connsiteX15" fmla="*/ 1152525 w 1638300"/>
              <a:gd name="connsiteY15" fmla="*/ 38133 h 66708"/>
              <a:gd name="connsiteX16" fmla="*/ 1552575 w 1638300"/>
              <a:gd name="connsiteY16" fmla="*/ 38133 h 66708"/>
              <a:gd name="connsiteX17" fmla="*/ 1581150 w 1638300"/>
              <a:gd name="connsiteY17" fmla="*/ 47658 h 66708"/>
              <a:gd name="connsiteX18" fmla="*/ 1638300 w 1638300"/>
              <a:gd name="connsiteY18" fmla="*/ 28608 h 66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38300" h="66708">
                <a:moveTo>
                  <a:pt x="0" y="9558"/>
                </a:moveTo>
                <a:cubicBezTo>
                  <a:pt x="21056" y="20086"/>
                  <a:pt x="65869" y="47658"/>
                  <a:pt x="95250" y="47658"/>
                </a:cubicBezTo>
                <a:cubicBezTo>
                  <a:pt x="124001" y="47658"/>
                  <a:pt x="152400" y="41308"/>
                  <a:pt x="180975" y="38133"/>
                </a:cubicBezTo>
                <a:cubicBezTo>
                  <a:pt x="251595" y="-8947"/>
                  <a:pt x="215674" y="-4457"/>
                  <a:pt x="285750" y="9558"/>
                </a:cubicBezTo>
                <a:cubicBezTo>
                  <a:pt x="295275" y="15908"/>
                  <a:pt x="306230" y="20513"/>
                  <a:pt x="314325" y="28608"/>
                </a:cubicBezTo>
                <a:cubicBezTo>
                  <a:pt x="322420" y="36703"/>
                  <a:pt x="324436" y="50032"/>
                  <a:pt x="333375" y="57183"/>
                </a:cubicBezTo>
                <a:cubicBezTo>
                  <a:pt x="341215" y="63455"/>
                  <a:pt x="352425" y="63533"/>
                  <a:pt x="361950" y="66708"/>
                </a:cubicBezTo>
                <a:cubicBezTo>
                  <a:pt x="381284" y="61875"/>
                  <a:pt x="409494" y="55857"/>
                  <a:pt x="428625" y="47658"/>
                </a:cubicBezTo>
                <a:cubicBezTo>
                  <a:pt x="498357" y="17773"/>
                  <a:pt x="434581" y="36644"/>
                  <a:pt x="504825" y="19083"/>
                </a:cubicBezTo>
                <a:cubicBezTo>
                  <a:pt x="523875" y="22258"/>
                  <a:pt x="542662" y="28608"/>
                  <a:pt x="561975" y="28608"/>
                </a:cubicBezTo>
                <a:cubicBezTo>
                  <a:pt x="645447" y="28608"/>
                  <a:pt x="642442" y="27186"/>
                  <a:pt x="695325" y="9558"/>
                </a:cubicBezTo>
                <a:cubicBezTo>
                  <a:pt x="708025" y="12733"/>
                  <a:pt x="720886" y="15321"/>
                  <a:pt x="733425" y="19083"/>
                </a:cubicBezTo>
                <a:cubicBezTo>
                  <a:pt x="752659" y="24853"/>
                  <a:pt x="790575" y="38133"/>
                  <a:pt x="790575" y="38133"/>
                </a:cubicBezTo>
                <a:cubicBezTo>
                  <a:pt x="902026" y="983"/>
                  <a:pt x="827675" y="20197"/>
                  <a:pt x="1019175" y="9558"/>
                </a:cubicBezTo>
                <a:cubicBezTo>
                  <a:pt x="1044575" y="12733"/>
                  <a:pt x="1070346" y="13720"/>
                  <a:pt x="1095375" y="19083"/>
                </a:cubicBezTo>
                <a:cubicBezTo>
                  <a:pt x="1115010" y="23290"/>
                  <a:pt x="1152525" y="38133"/>
                  <a:pt x="1152525" y="38133"/>
                </a:cubicBezTo>
                <a:cubicBezTo>
                  <a:pt x="1315866" y="10910"/>
                  <a:pt x="1229431" y="21562"/>
                  <a:pt x="1552575" y="38133"/>
                </a:cubicBezTo>
                <a:cubicBezTo>
                  <a:pt x="1562602" y="38647"/>
                  <a:pt x="1571625" y="44483"/>
                  <a:pt x="1581150" y="47658"/>
                </a:cubicBezTo>
                <a:lnTo>
                  <a:pt x="1638300" y="28608"/>
                </a:lnTo>
              </a:path>
            </a:pathLst>
          </a:custGeom>
          <a:ln w="38100">
            <a:solidFill>
              <a:srgbClr val="C00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18" name="任意多边形: 形状 17"/>
          <p:cNvSpPr/>
          <p:nvPr/>
        </p:nvSpPr>
        <p:spPr>
          <a:xfrm>
            <a:off x="3616954" y="6456776"/>
            <a:ext cx="2740110" cy="45719"/>
          </a:xfrm>
          <a:custGeom>
            <a:avLst/>
            <a:gdLst>
              <a:gd name="connsiteX0" fmla="*/ 0 w 1638300"/>
              <a:gd name="connsiteY0" fmla="*/ 9558 h 66708"/>
              <a:gd name="connsiteX1" fmla="*/ 95250 w 1638300"/>
              <a:gd name="connsiteY1" fmla="*/ 47658 h 66708"/>
              <a:gd name="connsiteX2" fmla="*/ 180975 w 1638300"/>
              <a:gd name="connsiteY2" fmla="*/ 38133 h 66708"/>
              <a:gd name="connsiteX3" fmla="*/ 285750 w 1638300"/>
              <a:gd name="connsiteY3" fmla="*/ 9558 h 66708"/>
              <a:gd name="connsiteX4" fmla="*/ 314325 w 1638300"/>
              <a:gd name="connsiteY4" fmla="*/ 28608 h 66708"/>
              <a:gd name="connsiteX5" fmla="*/ 333375 w 1638300"/>
              <a:gd name="connsiteY5" fmla="*/ 57183 h 66708"/>
              <a:gd name="connsiteX6" fmla="*/ 361950 w 1638300"/>
              <a:gd name="connsiteY6" fmla="*/ 66708 h 66708"/>
              <a:gd name="connsiteX7" fmla="*/ 428625 w 1638300"/>
              <a:gd name="connsiteY7" fmla="*/ 47658 h 66708"/>
              <a:gd name="connsiteX8" fmla="*/ 504825 w 1638300"/>
              <a:gd name="connsiteY8" fmla="*/ 19083 h 66708"/>
              <a:gd name="connsiteX9" fmla="*/ 561975 w 1638300"/>
              <a:gd name="connsiteY9" fmla="*/ 28608 h 66708"/>
              <a:gd name="connsiteX10" fmla="*/ 695325 w 1638300"/>
              <a:gd name="connsiteY10" fmla="*/ 9558 h 66708"/>
              <a:gd name="connsiteX11" fmla="*/ 733425 w 1638300"/>
              <a:gd name="connsiteY11" fmla="*/ 19083 h 66708"/>
              <a:gd name="connsiteX12" fmla="*/ 790575 w 1638300"/>
              <a:gd name="connsiteY12" fmla="*/ 38133 h 66708"/>
              <a:gd name="connsiteX13" fmla="*/ 1019175 w 1638300"/>
              <a:gd name="connsiteY13" fmla="*/ 9558 h 66708"/>
              <a:gd name="connsiteX14" fmla="*/ 1095375 w 1638300"/>
              <a:gd name="connsiteY14" fmla="*/ 19083 h 66708"/>
              <a:gd name="connsiteX15" fmla="*/ 1152525 w 1638300"/>
              <a:gd name="connsiteY15" fmla="*/ 38133 h 66708"/>
              <a:gd name="connsiteX16" fmla="*/ 1552575 w 1638300"/>
              <a:gd name="connsiteY16" fmla="*/ 38133 h 66708"/>
              <a:gd name="connsiteX17" fmla="*/ 1581150 w 1638300"/>
              <a:gd name="connsiteY17" fmla="*/ 47658 h 66708"/>
              <a:gd name="connsiteX18" fmla="*/ 1638300 w 1638300"/>
              <a:gd name="connsiteY18" fmla="*/ 28608 h 66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38300" h="66708">
                <a:moveTo>
                  <a:pt x="0" y="9558"/>
                </a:moveTo>
                <a:cubicBezTo>
                  <a:pt x="21056" y="20086"/>
                  <a:pt x="65869" y="47658"/>
                  <a:pt x="95250" y="47658"/>
                </a:cubicBezTo>
                <a:cubicBezTo>
                  <a:pt x="124001" y="47658"/>
                  <a:pt x="152400" y="41308"/>
                  <a:pt x="180975" y="38133"/>
                </a:cubicBezTo>
                <a:cubicBezTo>
                  <a:pt x="251595" y="-8947"/>
                  <a:pt x="215674" y="-4457"/>
                  <a:pt x="285750" y="9558"/>
                </a:cubicBezTo>
                <a:cubicBezTo>
                  <a:pt x="295275" y="15908"/>
                  <a:pt x="306230" y="20513"/>
                  <a:pt x="314325" y="28608"/>
                </a:cubicBezTo>
                <a:cubicBezTo>
                  <a:pt x="322420" y="36703"/>
                  <a:pt x="324436" y="50032"/>
                  <a:pt x="333375" y="57183"/>
                </a:cubicBezTo>
                <a:cubicBezTo>
                  <a:pt x="341215" y="63455"/>
                  <a:pt x="352425" y="63533"/>
                  <a:pt x="361950" y="66708"/>
                </a:cubicBezTo>
                <a:cubicBezTo>
                  <a:pt x="381284" y="61875"/>
                  <a:pt x="409494" y="55857"/>
                  <a:pt x="428625" y="47658"/>
                </a:cubicBezTo>
                <a:cubicBezTo>
                  <a:pt x="498357" y="17773"/>
                  <a:pt x="434581" y="36644"/>
                  <a:pt x="504825" y="19083"/>
                </a:cubicBezTo>
                <a:cubicBezTo>
                  <a:pt x="523875" y="22258"/>
                  <a:pt x="542662" y="28608"/>
                  <a:pt x="561975" y="28608"/>
                </a:cubicBezTo>
                <a:cubicBezTo>
                  <a:pt x="645447" y="28608"/>
                  <a:pt x="642442" y="27186"/>
                  <a:pt x="695325" y="9558"/>
                </a:cubicBezTo>
                <a:cubicBezTo>
                  <a:pt x="708025" y="12733"/>
                  <a:pt x="720886" y="15321"/>
                  <a:pt x="733425" y="19083"/>
                </a:cubicBezTo>
                <a:cubicBezTo>
                  <a:pt x="752659" y="24853"/>
                  <a:pt x="790575" y="38133"/>
                  <a:pt x="790575" y="38133"/>
                </a:cubicBezTo>
                <a:cubicBezTo>
                  <a:pt x="902026" y="983"/>
                  <a:pt x="827675" y="20197"/>
                  <a:pt x="1019175" y="9558"/>
                </a:cubicBezTo>
                <a:cubicBezTo>
                  <a:pt x="1044575" y="12733"/>
                  <a:pt x="1070346" y="13720"/>
                  <a:pt x="1095375" y="19083"/>
                </a:cubicBezTo>
                <a:cubicBezTo>
                  <a:pt x="1115010" y="23290"/>
                  <a:pt x="1152525" y="38133"/>
                  <a:pt x="1152525" y="38133"/>
                </a:cubicBezTo>
                <a:cubicBezTo>
                  <a:pt x="1315866" y="10910"/>
                  <a:pt x="1229431" y="21562"/>
                  <a:pt x="1552575" y="38133"/>
                </a:cubicBezTo>
                <a:cubicBezTo>
                  <a:pt x="1562602" y="38647"/>
                  <a:pt x="1571625" y="44483"/>
                  <a:pt x="1581150" y="47658"/>
                </a:cubicBezTo>
                <a:lnTo>
                  <a:pt x="1638300" y="28608"/>
                </a:lnTo>
              </a:path>
            </a:pathLst>
          </a:custGeom>
          <a:ln w="38100">
            <a:solidFill>
              <a:srgbClr val="C00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19" name="文本框 18"/>
          <p:cNvSpPr txBox="1"/>
          <p:nvPr/>
        </p:nvSpPr>
        <p:spPr>
          <a:xfrm>
            <a:off x="2294501" y="1711161"/>
            <a:ext cx="3039750" cy="461665"/>
          </a:xfrm>
          <a:prstGeom prst="rect">
            <a:avLst/>
          </a:prstGeom>
          <a:noFill/>
        </p:spPr>
        <p:txBody>
          <a:bodyPr wrap="square">
            <a:spAutoFit/>
          </a:bodyPr>
          <a:lstStyle/>
          <a:p>
            <a:pPr algn="ctr"/>
            <a:r>
              <a:rPr lang="en-US" altLang="zh-CN" sz="2400" dirty="0">
                <a:solidFill>
                  <a:srgbClr val="C00000"/>
                </a:solidFill>
                <a:latin typeface="二字元煜臣拙宋简" panose="02010604000000000000" pitchFamily="2" charset="-122"/>
                <a:ea typeface="二字元煜臣拙宋简" panose="02010604000000000000" pitchFamily="2" charset="-122"/>
              </a:rPr>
              <a:t>1935</a:t>
            </a:r>
            <a:r>
              <a:rPr lang="zh-CN" altLang="en-US" sz="2400" dirty="0">
                <a:solidFill>
                  <a:srgbClr val="C00000"/>
                </a:solidFill>
                <a:latin typeface="二字元煜臣拙宋简" panose="02010604000000000000" pitchFamily="2" charset="-122"/>
                <a:ea typeface="二字元煜臣拙宋简" panose="02010604000000000000" pitchFamily="2" charset="-122"/>
              </a:rPr>
              <a:t>；遵义</a:t>
            </a:r>
            <a:endParaRPr lang="zh-CN" altLang="en-US" sz="2400" dirty="0">
              <a:solidFill>
                <a:srgbClr val="C00000"/>
              </a:solidFill>
              <a:latin typeface="二字元煜臣拙宋简" panose="02010604000000000000" pitchFamily="2" charset="-122"/>
              <a:ea typeface="二字元煜臣拙宋简" panose="02010604000000000000" pitchFamily="2" charset="-122"/>
            </a:endParaRPr>
          </a:p>
        </p:txBody>
      </p:sp>
      <p:sp>
        <p:nvSpPr>
          <p:cNvPr id="20" name="文本框 19"/>
          <p:cNvSpPr txBox="1"/>
          <p:nvPr/>
        </p:nvSpPr>
        <p:spPr>
          <a:xfrm>
            <a:off x="117108" y="2758452"/>
            <a:ext cx="3039750" cy="400110"/>
          </a:xfrm>
          <a:prstGeom prst="rect">
            <a:avLst/>
          </a:prstGeom>
          <a:noFill/>
        </p:spPr>
        <p:txBody>
          <a:bodyPr wrap="square">
            <a:spAutoFit/>
          </a:bodyPr>
          <a:lstStyle/>
          <a:p>
            <a:pPr algn="ctr"/>
            <a:r>
              <a:rPr lang="zh-CN" altLang="en-US" sz="2000" dirty="0">
                <a:solidFill>
                  <a:schemeClr val="accent1"/>
                </a:solidFill>
                <a:latin typeface="二字元煜臣拙宋简" panose="02010604000000000000" pitchFamily="2" charset="-122"/>
                <a:ea typeface="二字元煜臣拙宋简" panose="02010604000000000000" pitchFamily="2" charset="-122"/>
              </a:rPr>
              <a:t>博古</a:t>
            </a:r>
            <a:endParaRPr lang="zh-CN" altLang="en-US" sz="2000" dirty="0">
              <a:solidFill>
                <a:schemeClr val="accent1"/>
              </a:solidFill>
              <a:latin typeface="二字元煜臣拙宋简" panose="02010604000000000000" pitchFamily="2" charset="-122"/>
              <a:ea typeface="二字元煜臣拙宋简" panose="02010604000000000000" pitchFamily="2" charset="-122"/>
            </a:endParaRPr>
          </a:p>
        </p:txBody>
      </p:sp>
      <p:sp>
        <p:nvSpPr>
          <p:cNvPr id="21" name="文本框 20"/>
          <p:cNvSpPr txBox="1"/>
          <p:nvPr/>
        </p:nvSpPr>
        <p:spPr>
          <a:xfrm>
            <a:off x="6918240" y="2737586"/>
            <a:ext cx="3039750" cy="400110"/>
          </a:xfrm>
          <a:prstGeom prst="rect">
            <a:avLst/>
          </a:prstGeom>
          <a:noFill/>
        </p:spPr>
        <p:txBody>
          <a:bodyPr wrap="square">
            <a:spAutoFit/>
          </a:bodyPr>
          <a:lstStyle/>
          <a:p>
            <a:pPr algn="ctr"/>
            <a:r>
              <a:rPr lang="zh-CN" altLang="en-US" sz="2000" dirty="0">
                <a:solidFill>
                  <a:srgbClr val="C00000"/>
                </a:solidFill>
                <a:latin typeface="二字元煜臣拙宋简" panose="02010604000000000000" pitchFamily="2" charset="-122"/>
                <a:ea typeface="二字元煜臣拙宋简" panose="02010604000000000000" pitchFamily="2" charset="-122"/>
              </a:rPr>
              <a:t>毛泽东</a:t>
            </a:r>
            <a:endParaRPr lang="zh-CN" altLang="en-US" sz="2000" dirty="0">
              <a:solidFill>
                <a:srgbClr val="C00000"/>
              </a:solidFill>
              <a:latin typeface="二字元煜臣拙宋简" panose="02010604000000000000" pitchFamily="2" charset="-122"/>
              <a:ea typeface="二字元煜臣拙宋简" panose="02010604000000000000" pitchFamily="2" charset="-122"/>
            </a:endParaRPr>
          </a:p>
        </p:txBody>
      </p:sp>
      <p:sp>
        <p:nvSpPr>
          <p:cNvPr id="22" name="文本框 21"/>
          <p:cNvSpPr txBox="1"/>
          <p:nvPr/>
        </p:nvSpPr>
        <p:spPr>
          <a:xfrm>
            <a:off x="1264003" y="3329176"/>
            <a:ext cx="2143643" cy="397014"/>
          </a:xfrm>
          <a:prstGeom prst="rect">
            <a:avLst/>
          </a:prstGeom>
          <a:noFill/>
        </p:spPr>
        <p:txBody>
          <a:bodyPr wrap="square">
            <a:spAutoFit/>
          </a:bodyPr>
          <a:lstStyle/>
          <a:p>
            <a:pPr algn="ctr"/>
            <a:r>
              <a:rPr lang="zh-CN" altLang="en-US" sz="2000" dirty="0">
                <a:solidFill>
                  <a:schemeClr val="accent1"/>
                </a:solidFill>
                <a:latin typeface="二字元煜臣拙宋简" panose="02010604000000000000" pitchFamily="2" charset="-122"/>
                <a:ea typeface="二字元煜臣拙宋简" panose="02010604000000000000" pitchFamily="2" charset="-122"/>
              </a:rPr>
              <a:t>博古、李德</a:t>
            </a:r>
            <a:endParaRPr lang="zh-CN" altLang="en-US" sz="2000" dirty="0">
              <a:solidFill>
                <a:schemeClr val="accent1"/>
              </a:solidFill>
              <a:latin typeface="二字元煜臣拙宋简" panose="02010604000000000000" pitchFamily="2" charset="-122"/>
              <a:ea typeface="二字元煜臣拙宋简" panose="02010604000000000000" pitchFamily="2" charset="-122"/>
            </a:endParaRPr>
          </a:p>
        </p:txBody>
      </p:sp>
      <p:sp>
        <p:nvSpPr>
          <p:cNvPr id="23" name="文本框 22"/>
          <p:cNvSpPr txBox="1"/>
          <p:nvPr/>
        </p:nvSpPr>
        <p:spPr>
          <a:xfrm>
            <a:off x="5499798" y="3327568"/>
            <a:ext cx="3039750" cy="400110"/>
          </a:xfrm>
          <a:prstGeom prst="rect">
            <a:avLst/>
          </a:prstGeom>
          <a:noFill/>
        </p:spPr>
        <p:txBody>
          <a:bodyPr wrap="square">
            <a:spAutoFit/>
          </a:bodyPr>
          <a:lstStyle/>
          <a:p>
            <a:pPr algn="ctr"/>
            <a:r>
              <a:rPr lang="zh-CN" altLang="en-US" sz="2000" dirty="0">
                <a:solidFill>
                  <a:srgbClr val="C00000"/>
                </a:solidFill>
                <a:latin typeface="二字元煜臣拙宋简" panose="02010604000000000000" pitchFamily="2" charset="-122"/>
                <a:ea typeface="二字元煜臣拙宋简" panose="02010604000000000000" pitchFamily="2" charset="-122"/>
              </a:rPr>
              <a:t>毛泽东</a:t>
            </a:r>
            <a:endParaRPr lang="zh-CN" altLang="en-US" sz="2000" dirty="0">
              <a:solidFill>
                <a:srgbClr val="C00000"/>
              </a:solidFill>
              <a:latin typeface="二字元煜臣拙宋简" panose="02010604000000000000" pitchFamily="2" charset="-122"/>
              <a:ea typeface="二字元煜臣拙宋简" panose="02010604000000000000" pitchFamily="2" charset="-122"/>
            </a:endParaRPr>
          </a:p>
        </p:txBody>
      </p:sp>
      <p:sp>
        <p:nvSpPr>
          <p:cNvPr id="24" name="文本框 23"/>
          <p:cNvSpPr txBox="1"/>
          <p:nvPr/>
        </p:nvSpPr>
        <p:spPr>
          <a:xfrm>
            <a:off x="28339" y="4426028"/>
            <a:ext cx="3039750" cy="400110"/>
          </a:xfrm>
          <a:prstGeom prst="rect">
            <a:avLst/>
          </a:prstGeom>
          <a:noFill/>
        </p:spPr>
        <p:txBody>
          <a:bodyPr wrap="square">
            <a:spAutoFit/>
          </a:bodyPr>
          <a:lstStyle/>
          <a:p>
            <a:pPr algn="ctr"/>
            <a:r>
              <a:rPr lang="zh-CN" altLang="en-US" sz="2000" dirty="0">
                <a:solidFill>
                  <a:srgbClr val="C00000"/>
                </a:solidFill>
                <a:latin typeface="二字元煜臣拙宋简" panose="02010604000000000000" pitchFamily="2" charset="-122"/>
                <a:ea typeface="二字元煜臣拙宋简" panose="02010604000000000000" pitchFamily="2" charset="-122"/>
              </a:rPr>
              <a:t>毛泽东</a:t>
            </a:r>
            <a:endParaRPr lang="zh-CN" altLang="en-US" sz="2000" dirty="0">
              <a:solidFill>
                <a:srgbClr val="C00000"/>
              </a:solidFill>
              <a:latin typeface="二字元煜臣拙宋简" panose="02010604000000000000" pitchFamily="2" charset="-122"/>
              <a:ea typeface="二字元煜臣拙宋简" panose="02010604000000000000" pitchFamily="2" charset="-122"/>
            </a:endParaRPr>
          </a:p>
        </p:txBody>
      </p:sp>
      <p:sp>
        <p:nvSpPr>
          <p:cNvPr id="25" name="文本框 24"/>
          <p:cNvSpPr txBox="1"/>
          <p:nvPr/>
        </p:nvSpPr>
        <p:spPr>
          <a:xfrm>
            <a:off x="-43292" y="5524650"/>
            <a:ext cx="3039750" cy="461665"/>
          </a:xfrm>
          <a:prstGeom prst="rect">
            <a:avLst/>
          </a:prstGeom>
          <a:noFill/>
        </p:spPr>
        <p:txBody>
          <a:bodyPr wrap="square">
            <a:spAutoFit/>
          </a:bodyPr>
          <a:lstStyle/>
          <a:p>
            <a:pPr algn="ctr"/>
            <a:r>
              <a:rPr lang="zh-CN" altLang="en-US" sz="2400" dirty="0">
                <a:solidFill>
                  <a:srgbClr val="C00000"/>
                </a:solidFill>
                <a:latin typeface="二字元煜臣拙宋简" panose="02010604000000000000" pitchFamily="2" charset="-122"/>
                <a:ea typeface="二字元煜臣拙宋简" panose="02010604000000000000" pitchFamily="2" charset="-122"/>
              </a:rPr>
              <a:t>生死攸关的转折点</a:t>
            </a:r>
            <a:endParaRPr lang="zh-CN" altLang="en-US" sz="2400" dirty="0">
              <a:solidFill>
                <a:srgbClr val="C00000"/>
              </a:solidFill>
              <a:latin typeface="二字元煜臣拙宋简" panose="02010604000000000000" pitchFamily="2" charset="-122"/>
              <a:ea typeface="二字元煜臣拙宋简" panose="02010604000000000000" pitchFamily="2" charset="-122"/>
            </a:endParaRPr>
          </a:p>
        </p:txBody>
      </p:sp>
      <p:sp>
        <p:nvSpPr>
          <p:cNvPr id="26" name="文本框 25"/>
          <p:cNvSpPr txBox="1"/>
          <p:nvPr/>
        </p:nvSpPr>
        <p:spPr>
          <a:xfrm>
            <a:off x="3234705" y="6057371"/>
            <a:ext cx="3272179" cy="461665"/>
          </a:xfrm>
          <a:prstGeom prst="rect">
            <a:avLst/>
          </a:prstGeom>
          <a:noFill/>
        </p:spPr>
        <p:txBody>
          <a:bodyPr wrap="square">
            <a:spAutoFit/>
          </a:bodyPr>
          <a:lstStyle/>
          <a:p>
            <a:pPr algn="ctr"/>
            <a:r>
              <a:rPr lang="zh-CN" altLang="en-US" sz="2400" dirty="0">
                <a:solidFill>
                  <a:srgbClr val="C00000"/>
                </a:solidFill>
                <a:latin typeface="二字元煜臣拙宋简" panose="02010604000000000000" pitchFamily="2" charset="-122"/>
                <a:ea typeface="二字元煜臣拙宋简" panose="02010604000000000000" pitchFamily="2" charset="-122"/>
              </a:rPr>
              <a:t>从幼年走向成熟的标志</a:t>
            </a:r>
            <a:endParaRPr lang="zh-CN" altLang="en-US" sz="2400" dirty="0">
              <a:solidFill>
                <a:srgbClr val="C00000"/>
              </a:solidFill>
              <a:latin typeface="二字元煜臣拙宋简" panose="02010604000000000000" pitchFamily="2" charset="-122"/>
              <a:ea typeface="二字元煜臣拙宋简" panose="02010604000000000000"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par>
                          <p:cTn id="8" fill="hold">
                            <p:stCondLst>
                              <p:cond delay="500"/>
                            </p:stCondLst>
                            <p:childTnLst>
                              <p:par>
                                <p:cTn id="9" presetID="16" presetClass="entr" presetSubtype="21"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barn(inVertical)">
                                      <p:cBhvr>
                                        <p:cTn id="11" dur="500"/>
                                        <p:tgtEl>
                                          <p:spTgt spid="3"/>
                                        </p:tgtEl>
                                      </p:cBhvr>
                                    </p:animEffect>
                                  </p:childTnLst>
                                </p:cTn>
                              </p:par>
                            </p:childTnLst>
                          </p:cTn>
                        </p:par>
                        <p:par>
                          <p:cTn id="12" fill="hold">
                            <p:stCondLst>
                              <p:cond delay="1000"/>
                            </p:stCondLst>
                            <p:childTnLst>
                              <p:par>
                                <p:cTn id="13" presetID="53" presetClass="entr" presetSubtype="16"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p:cTn id="15" dur="500" fill="hold"/>
                                        <p:tgtEl>
                                          <p:spTgt spid="4"/>
                                        </p:tgtEl>
                                        <p:attrNameLst>
                                          <p:attrName>ppt_w</p:attrName>
                                        </p:attrNameLst>
                                      </p:cBhvr>
                                      <p:tavLst>
                                        <p:tav tm="0">
                                          <p:val>
                                            <p:fltVal val="0"/>
                                          </p:val>
                                        </p:tav>
                                        <p:tav tm="100000">
                                          <p:val>
                                            <p:strVal val="#ppt_w"/>
                                          </p:val>
                                        </p:tav>
                                      </p:tavLst>
                                    </p:anim>
                                    <p:anim calcmode="lin" valueType="num">
                                      <p:cBhvr>
                                        <p:cTn id="16" dur="500" fill="hold"/>
                                        <p:tgtEl>
                                          <p:spTgt spid="4"/>
                                        </p:tgtEl>
                                        <p:attrNameLst>
                                          <p:attrName>ppt_h</p:attrName>
                                        </p:attrNameLst>
                                      </p:cBhvr>
                                      <p:tavLst>
                                        <p:tav tm="0">
                                          <p:val>
                                            <p:fltVal val="0"/>
                                          </p:val>
                                        </p:tav>
                                        <p:tav tm="100000">
                                          <p:val>
                                            <p:strVal val="#ppt_h"/>
                                          </p:val>
                                        </p:tav>
                                      </p:tavLst>
                                    </p:anim>
                                    <p:animEffect transition="in" filter="fade">
                                      <p:cBhvr>
                                        <p:cTn id="17" dur="500"/>
                                        <p:tgtEl>
                                          <p:spTgt spid="4"/>
                                        </p:tgtEl>
                                      </p:cBhvr>
                                    </p:animEffect>
                                  </p:childTnLst>
                                </p:cTn>
                              </p:par>
                            </p:childTnLst>
                          </p:cTn>
                        </p:par>
                        <p:par>
                          <p:cTn id="18" fill="hold">
                            <p:stCondLst>
                              <p:cond delay="1500"/>
                            </p:stCondLst>
                            <p:childTnLst>
                              <p:par>
                                <p:cTn id="19" presetID="53" presetClass="entr" presetSubtype="16" fill="hold" nodeType="afterEffect">
                                  <p:stCondLst>
                                    <p:cond delay="0"/>
                                  </p:stCondLst>
                                  <p:childTnLst>
                                    <p:set>
                                      <p:cBhvr>
                                        <p:cTn id="20" dur="1" fill="hold">
                                          <p:stCondLst>
                                            <p:cond delay="0"/>
                                          </p:stCondLst>
                                        </p:cTn>
                                        <p:tgtEl>
                                          <p:spTgt spid="5"/>
                                        </p:tgtEl>
                                        <p:attrNameLst>
                                          <p:attrName>style.visibility</p:attrName>
                                        </p:attrNameLst>
                                      </p:cBhvr>
                                      <p:to>
                                        <p:strVal val="visible"/>
                                      </p:to>
                                    </p:set>
                                    <p:anim calcmode="lin" valueType="num">
                                      <p:cBhvr>
                                        <p:cTn id="21" dur="500" fill="hold"/>
                                        <p:tgtEl>
                                          <p:spTgt spid="5"/>
                                        </p:tgtEl>
                                        <p:attrNameLst>
                                          <p:attrName>ppt_w</p:attrName>
                                        </p:attrNameLst>
                                      </p:cBhvr>
                                      <p:tavLst>
                                        <p:tav tm="0">
                                          <p:val>
                                            <p:fltVal val="0"/>
                                          </p:val>
                                        </p:tav>
                                        <p:tav tm="100000">
                                          <p:val>
                                            <p:strVal val="#ppt_w"/>
                                          </p:val>
                                        </p:tav>
                                      </p:tavLst>
                                    </p:anim>
                                    <p:anim calcmode="lin" valueType="num">
                                      <p:cBhvr>
                                        <p:cTn id="22" dur="500" fill="hold"/>
                                        <p:tgtEl>
                                          <p:spTgt spid="5"/>
                                        </p:tgtEl>
                                        <p:attrNameLst>
                                          <p:attrName>ppt_h</p:attrName>
                                        </p:attrNameLst>
                                      </p:cBhvr>
                                      <p:tavLst>
                                        <p:tav tm="0">
                                          <p:val>
                                            <p:fltVal val="0"/>
                                          </p:val>
                                        </p:tav>
                                        <p:tav tm="100000">
                                          <p:val>
                                            <p:strVal val="#ppt_h"/>
                                          </p:val>
                                        </p:tav>
                                      </p:tavLst>
                                    </p:anim>
                                    <p:animEffect transition="in" filter="fade">
                                      <p:cBhvr>
                                        <p:cTn id="23" dur="500"/>
                                        <p:tgtEl>
                                          <p:spTgt spid="5"/>
                                        </p:tgtEl>
                                      </p:cBhvr>
                                    </p:animEffect>
                                  </p:childTnLst>
                                </p:cTn>
                              </p:par>
                            </p:childTnLst>
                          </p:cTn>
                        </p:par>
                      </p:childTnLst>
                    </p:cTn>
                  </p:par>
                  <p:par>
                    <p:cTn id="24" fill="hold">
                      <p:stCondLst>
                        <p:cond delay="indefinite"/>
                      </p:stCondLst>
                      <p:childTnLst>
                        <p:par>
                          <p:cTn id="25" fill="hold">
                            <p:stCondLst>
                              <p:cond delay="0"/>
                            </p:stCondLst>
                            <p:childTnLst>
                              <p:par>
                                <p:cTn id="26" presetID="14" presetClass="entr" presetSubtype="10" fill="hold" grpId="0" nodeType="click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randombar(horizontal)">
                                      <p:cBhvr>
                                        <p:cTn id="28" dur="500"/>
                                        <p:tgtEl>
                                          <p:spTgt spid="6"/>
                                        </p:tgtEl>
                                      </p:cBhvr>
                                    </p:animEffect>
                                  </p:childTnLst>
                                </p:cTn>
                              </p:par>
                            </p:childTnLst>
                          </p:cTn>
                        </p:par>
                        <p:par>
                          <p:cTn id="29" fill="hold">
                            <p:stCondLst>
                              <p:cond delay="500"/>
                            </p:stCondLst>
                            <p:childTnLst>
                              <p:par>
                                <p:cTn id="30" presetID="53" presetClass="entr" presetSubtype="16" fill="hold" nodeType="afterEffect">
                                  <p:stCondLst>
                                    <p:cond delay="0"/>
                                  </p:stCondLst>
                                  <p:childTnLst>
                                    <p:set>
                                      <p:cBhvr>
                                        <p:cTn id="31" dur="1" fill="hold">
                                          <p:stCondLst>
                                            <p:cond delay="0"/>
                                          </p:stCondLst>
                                        </p:cTn>
                                        <p:tgtEl>
                                          <p:spTgt spid="7"/>
                                        </p:tgtEl>
                                        <p:attrNameLst>
                                          <p:attrName>style.visibility</p:attrName>
                                        </p:attrNameLst>
                                      </p:cBhvr>
                                      <p:to>
                                        <p:strVal val="visible"/>
                                      </p:to>
                                    </p:set>
                                    <p:anim calcmode="lin" valueType="num">
                                      <p:cBhvr>
                                        <p:cTn id="32" dur="500" fill="hold"/>
                                        <p:tgtEl>
                                          <p:spTgt spid="7"/>
                                        </p:tgtEl>
                                        <p:attrNameLst>
                                          <p:attrName>ppt_w</p:attrName>
                                        </p:attrNameLst>
                                      </p:cBhvr>
                                      <p:tavLst>
                                        <p:tav tm="0">
                                          <p:val>
                                            <p:fltVal val="0"/>
                                          </p:val>
                                        </p:tav>
                                        <p:tav tm="100000">
                                          <p:val>
                                            <p:strVal val="#ppt_w"/>
                                          </p:val>
                                        </p:tav>
                                      </p:tavLst>
                                    </p:anim>
                                    <p:anim calcmode="lin" valueType="num">
                                      <p:cBhvr>
                                        <p:cTn id="33" dur="500" fill="hold"/>
                                        <p:tgtEl>
                                          <p:spTgt spid="7"/>
                                        </p:tgtEl>
                                        <p:attrNameLst>
                                          <p:attrName>ppt_h</p:attrName>
                                        </p:attrNameLst>
                                      </p:cBhvr>
                                      <p:tavLst>
                                        <p:tav tm="0">
                                          <p:val>
                                            <p:fltVal val="0"/>
                                          </p:val>
                                        </p:tav>
                                        <p:tav tm="100000">
                                          <p:val>
                                            <p:strVal val="#ppt_h"/>
                                          </p:val>
                                        </p:tav>
                                      </p:tavLst>
                                    </p:anim>
                                    <p:animEffect transition="in" filter="fade">
                                      <p:cBhvr>
                                        <p:cTn id="34" dur="500"/>
                                        <p:tgtEl>
                                          <p:spTgt spid="7"/>
                                        </p:tgtEl>
                                      </p:cBhvr>
                                    </p:animEffect>
                                  </p:childTnLst>
                                </p:cTn>
                              </p:par>
                            </p:childTnLst>
                          </p:cTn>
                        </p:par>
                        <p:par>
                          <p:cTn id="35" fill="hold">
                            <p:stCondLst>
                              <p:cond delay="1000"/>
                            </p:stCondLst>
                            <p:childTnLst>
                              <p:par>
                                <p:cTn id="36" presetID="53" presetClass="entr" presetSubtype="16" fill="hold" nodeType="afterEffect">
                                  <p:stCondLst>
                                    <p:cond delay="0"/>
                                  </p:stCondLst>
                                  <p:childTnLst>
                                    <p:set>
                                      <p:cBhvr>
                                        <p:cTn id="37" dur="1" fill="hold">
                                          <p:stCondLst>
                                            <p:cond delay="0"/>
                                          </p:stCondLst>
                                        </p:cTn>
                                        <p:tgtEl>
                                          <p:spTgt spid="8"/>
                                        </p:tgtEl>
                                        <p:attrNameLst>
                                          <p:attrName>style.visibility</p:attrName>
                                        </p:attrNameLst>
                                      </p:cBhvr>
                                      <p:to>
                                        <p:strVal val="visible"/>
                                      </p:to>
                                    </p:set>
                                    <p:anim calcmode="lin" valueType="num">
                                      <p:cBhvr>
                                        <p:cTn id="38" dur="500" fill="hold"/>
                                        <p:tgtEl>
                                          <p:spTgt spid="8"/>
                                        </p:tgtEl>
                                        <p:attrNameLst>
                                          <p:attrName>ppt_w</p:attrName>
                                        </p:attrNameLst>
                                      </p:cBhvr>
                                      <p:tavLst>
                                        <p:tav tm="0">
                                          <p:val>
                                            <p:fltVal val="0"/>
                                          </p:val>
                                        </p:tav>
                                        <p:tav tm="100000">
                                          <p:val>
                                            <p:strVal val="#ppt_w"/>
                                          </p:val>
                                        </p:tav>
                                      </p:tavLst>
                                    </p:anim>
                                    <p:anim calcmode="lin" valueType="num">
                                      <p:cBhvr>
                                        <p:cTn id="39" dur="500" fill="hold"/>
                                        <p:tgtEl>
                                          <p:spTgt spid="8"/>
                                        </p:tgtEl>
                                        <p:attrNameLst>
                                          <p:attrName>ppt_h</p:attrName>
                                        </p:attrNameLst>
                                      </p:cBhvr>
                                      <p:tavLst>
                                        <p:tav tm="0">
                                          <p:val>
                                            <p:fltVal val="0"/>
                                          </p:val>
                                        </p:tav>
                                        <p:tav tm="100000">
                                          <p:val>
                                            <p:strVal val="#ppt_h"/>
                                          </p:val>
                                        </p:tav>
                                      </p:tavLst>
                                    </p:anim>
                                    <p:animEffect transition="in" filter="fade">
                                      <p:cBhvr>
                                        <p:cTn id="40" dur="500"/>
                                        <p:tgtEl>
                                          <p:spTgt spid="8"/>
                                        </p:tgtEl>
                                      </p:cBhvr>
                                    </p:animEffect>
                                  </p:childTnLst>
                                </p:cTn>
                              </p:par>
                            </p:childTnLst>
                          </p:cTn>
                        </p:par>
                        <p:par>
                          <p:cTn id="41" fill="hold">
                            <p:stCondLst>
                              <p:cond delay="1500"/>
                            </p:stCondLst>
                            <p:childTnLst>
                              <p:par>
                                <p:cTn id="42" presetID="53" presetClass="entr" presetSubtype="16" fill="hold" nodeType="afterEffect">
                                  <p:stCondLst>
                                    <p:cond delay="0"/>
                                  </p:stCondLst>
                                  <p:childTnLst>
                                    <p:set>
                                      <p:cBhvr>
                                        <p:cTn id="43" dur="1" fill="hold">
                                          <p:stCondLst>
                                            <p:cond delay="0"/>
                                          </p:stCondLst>
                                        </p:cTn>
                                        <p:tgtEl>
                                          <p:spTgt spid="10"/>
                                        </p:tgtEl>
                                        <p:attrNameLst>
                                          <p:attrName>style.visibility</p:attrName>
                                        </p:attrNameLst>
                                      </p:cBhvr>
                                      <p:to>
                                        <p:strVal val="visible"/>
                                      </p:to>
                                    </p:set>
                                    <p:anim calcmode="lin" valueType="num">
                                      <p:cBhvr>
                                        <p:cTn id="44" dur="500" fill="hold"/>
                                        <p:tgtEl>
                                          <p:spTgt spid="10"/>
                                        </p:tgtEl>
                                        <p:attrNameLst>
                                          <p:attrName>ppt_w</p:attrName>
                                        </p:attrNameLst>
                                      </p:cBhvr>
                                      <p:tavLst>
                                        <p:tav tm="0">
                                          <p:val>
                                            <p:fltVal val="0"/>
                                          </p:val>
                                        </p:tav>
                                        <p:tav tm="100000">
                                          <p:val>
                                            <p:strVal val="#ppt_w"/>
                                          </p:val>
                                        </p:tav>
                                      </p:tavLst>
                                    </p:anim>
                                    <p:anim calcmode="lin" valueType="num">
                                      <p:cBhvr>
                                        <p:cTn id="45" dur="500" fill="hold"/>
                                        <p:tgtEl>
                                          <p:spTgt spid="10"/>
                                        </p:tgtEl>
                                        <p:attrNameLst>
                                          <p:attrName>ppt_h</p:attrName>
                                        </p:attrNameLst>
                                      </p:cBhvr>
                                      <p:tavLst>
                                        <p:tav tm="0">
                                          <p:val>
                                            <p:fltVal val="0"/>
                                          </p:val>
                                        </p:tav>
                                        <p:tav tm="100000">
                                          <p:val>
                                            <p:strVal val="#ppt_h"/>
                                          </p:val>
                                        </p:tav>
                                      </p:tavLst>
                                    </p:anim>
                                    <p:animEffect transition="in" filter="fade">
                                      <p:cBhvr>
                                        <p:cTn id="46" dur="500"/>
                                        <p:tgtEl>
                                          <p:spTgt spid="10"/>
                                        </p:tgtEl>
                                      </p:cBhvr>
                                    </p:animEffect>
                                  </p:childTnLst>
                                </p:cTn>
                              </p:par>
                              <p:par>
                                <p:cTn id="47" presetID="16" presetClass="entr" presetSubtype="21" fill="hold" grpId="0" nodeType="withEffect">
                                  <p:stCondLst>
                                    <p:cond delay="0"/>
                                  </p:stCondLst>
                                  <p:childTnLst>
                                    <p:set>
                                      <p:cBhvr>
                                        <p:cTn id="48" dur="1" fill="hold">
                                          <p:stCondLst>
                                            <p:cond delay="0"/>
                                          </p:stCondLst>
                                        </p:cTn>
                                        <p:tgtEl>
                                          <p:spTgt spid="11"/>
                                        </p:tgtEl>
                                        <p:attrNameLst>
                                          <p:attrName>style.visibility</p:attrName>
                                        </p:attrNameLst>
                                      </p:cBhvr>
                                      <p:to>
                                        <p:strVal val="visible"/>
                                      </p:to>
                                    </p:set>
                                    <p:animEffect transition="in" filter="barn(inVertical)">
                                      <p:cBhvr>
                                        <p:cTn id="49" dur="500"/>
                                        <p:tgtEl>
                                          <p:spTgt spid="11"/>
                                        </p:tgtEl>
                                      </p:cBhvr>
                                    </p:animEffect>
                                  </p:childTnLst>
                                </p:cTn>
                              </p:par>
                              <p:par>
                                <p:cTn id="50" presetID="16" presetClass="entr" presetSubtype="21" fill="hold" grpId="0" nodeType="withEffect">
                                  <p:stCondLst>
                                    <p:cond delay="0"/>
                                  </p:stCondLst>
                                  <p:childTnLst>
                                    <p:set>
                                      <p:cBhvr>
                                        <p:cTn id="51" dur="1" fill="hold">
                                          <p:stCondLst>
                                            <p:cond delay="0"/>
                                          </p:stCondLst>
                                        </p:cTn>
                                        <p:tgtEl>
                                          <p:spTgt spid="12"/>
                                        </p:tgtEl>
                                        <p:attrNameLst>
                                          <p:attrName>style.visibility</p:attrName>
                                        </p:attrNameLst>
                                      </p:cBhvr>
                                      <p:to>
                                        <p:strVal val="visible"/>
                                      </p:to>
                                    </p:set>
                                    <p:animEffect transition="in" filter="barn(inVertical)">
                                      <p:cBhvr>
                                        <p:cTn id="52" dur="500"/>
                                        <p:tgtEl>
                                          <p:spTgt spid="12"/>
                                        </p:tgtEl>
                                      </p:cBhvr>
                                    </p:animEffect>
                                  </p:childTnLst>
                                </p:cTn>
                              </p:par>
                              <p:par>
                                <p:cTn id="53" presetID="16" presetClass="entr" presetSubtype="21" fill="hold" grpId="0" nodeType="withEffect">
                                  <p:stCondLst>
                                    <p:cond delay="0"/>
                                  </p:stCondLst>
                                  <p:childTnLst>
                                    <p:set>
                                      <p:cBhvr>
                                        <p:cTn id="54" dur="1" fill="hold">
                                          <p:stCondLst>
                                            <p:cond delay="0"/>
                                          </p:stCondLst>
                                        </p:cTn>
                                        <p:tgtEl>
                                          <p:spTgt spid="13"/>
                                        </p:tgtEl>
                                        <p:attrNameLst>
                                          <p:attrName>style.visibility</p:attrName>
                                        </p:attrNameLst>
                                      </p:cBhvr>
                                      <p:to>
                                        <p:strVal val="visible"/>
                                      </p:to>
                                    </p:set>
                                    <p:animEffect transition="in" filter="barn(inVertical)">
                                      <p:cBhvr>
                                        <p:cTn id="55" dur="500"/>
                                        <p:tgtEl>
                                          <p:spTgt spid="13"/>
                                        </p:tgtEl>
                                      </p:cBhvr>
                                    </p:animEffect>
                                  </p:childTnLst>
                                </p:cTn>
                              </p:par>
                              <p:par>
                                <p:cTn id="56" presetID="16" presetClass="entr" presetSubtype="21" fill="hold" grpId="0" nodeType="withEffect">
                                  <p:stCondLst>
                                    <p:cond delay="0"/>
                                  </p:stCondLst>
                                  <p:childTnLst>
                                    <p:set>
                                      <p:cBhvr>
                                        <p:cTn id="57" dur="1" fill="hold">
                                          <p:stCondLst>
                                            <p:cond delay="0"/>
                                          </p:stCondLst>
                                        </p:cTn>
                                        <p:tgtEl>
                                          <p:spTgt spid="14"/>
                                        </p:tgtEl>
                                        <p:attrNameLst>
                                          <p:attrName>style.visibility</p:attrName>
                                        </p:attrNameLst>
                                      </p:cBhvr>
                                      <p:to>
                                        <p:strVal val="visible"/>
                                      </p:to>
                                    </p:set>
                                    <p:animEffect transition="in" filter="barn(inVertical)">
                                      <p:cBhvr>
                                        <p:cTn id="58" dur="500"/>
                                        <p:tgtEl>
                                          <p:spTgt spid="14"/>
                                        </p:tgtEl>
                                      </p:cBhvr>
                                    </p:animEffect>
                                  </p:childTnLst>
                                </p:cTn>
                              </p:par>
                              <p:par>
                                <p:cTn id="59" presetID="16" presetClass="entr" presetSubtype="21" fill="hold" grpId="0" nodeType="withEffect">
                                  <p:stCondLst>
                                    <p:cond delay="0"/>
                                  </p:stCondLst>
                                  <p:childTnLst>
                                    <p:set>
                                      <p:cBhvr>
                                        <p:cTn id="60" dur="1" fill="hold">
                                          <p:stCondLst>
                                            <p:cond delay="0"/>
                                          </p:stCondLst>
                                        </p:cTn>
                                        <p:tgtEl>
                                          <p:spTgt spid="15"/>
                                        </p:tgtEl>
                                        <p:attrNameLst>
                                          <p:attrName>style.visibility</p:attrName>
                                        </p:attrNameLst>
                                      </p:cBhvr>
                                      <p:to>
                                        <p:strVal val="visible"/>
                                      </p:to>
                                    </p:set>
                                    <p:animEffect transition="in" filter="barn(inVertical)">
                                      <p:cBhvr>
                                        <p:cTn id="61" dur="500"/>
                                        <p:tgtEl>
                                          <p:spTgt spid="15"/>
                                        </p:tgtEl>
                                      </p:cBhvr>
                                    </p:animEffect>
                                  </p:childTnLst>
                                </p:cTn>
                              </p:par>
                              <p:par>
                                <p:cTn id="62" presetID="16" presetClass="entr" presetSubtype="21" fill="hold" grpId="0" nodeType="withEffect">
                                  <p:stCondLst>
                                    <p:cond delay="0"/>
                                  </p:stCondLst>
                                  <p:childTnLst>
                                    <p:set>
                                      <p:cBhvr>
                                        <p:cTn id="63" dur="1" fill="hold">
                                          <p:stCondLst>
                                            <p:cond delay="0"/>
                                          </p:stCondLst>
                                        </p:cTn>
                                        <p:tgtEl>
                                          <p:spTgt spid="16"/>
                                        </p:tgtEl>
                                        <p:attrNameLst>
                                          <p:attrName>style.visibility</p:attrName>
                                        </p:attrNameLst>
                                      </p:cBhvr>
                                      <p:to>
                                        <p:strVal val="visible"/>
                                      </p:to>
                                    </p:set>
                                    <p:animEffect transition="in" filter="barn(inVertical)">
                                      <p:cBhvr>
                                        <p:cTn id="64" dur="500"/>
                                        <p:tgtEl>
                                          <p:spTgt spid="16"/>
                                        </p:tgtEl>
                                      </p:cBhvr>
                                    </p:animEffect>
                                  </p:childTnLst>
                                </p:cTn>
                              </p:par>
                              <p:par>
                                <p:cTn id="65" presetID="16" presetClass="entr" presetSubtype="21" fill="hold" grpId="0" nodeType="withEffect">
                                  <p:stCondLst>
                                    <p:cond delay="0"/>
                                  </p:stCondLst>
                                  <p:childTnLst>
                                    <p:set>
                                      <p:cBhvr>
                                        <p:cTn id="66" dur="1" fill="hold">
                                          <p:stCondLst>
                                            <p:cond delay="0"/>
                                          </p:stCondLst>
                                        </p:cTn>
                                        <p:tgtEl>
                                          <p:spTgt spid="17"/>
                                        </p:tgtEl>
                                        <p:attrNameLst>
                                          <p:attrName>style.visibility</p:attrName>
                                        </p:attrNameLst>
                                      </p:cBhvr>
                                      <p:to>
                                        <p:strVal val="visible"/>
                                      </p:to>
                                    </p:set>
                                    <p:animEffect transition="in" filter="barn(inVertical)">
                                      <p:cBhvr>
                                        <p:cTn id="67" dur="500"/>
                                        <p:tgtEl>
                                          <p:spTgt spid="17"/>
                                        </p:tgtEl>
                                      </p:cBhvr>
                                    </p:animEffect>
                                  </p:childTnLst>
                                </p:cTn>
                              </p:par>
                              <p:par>
                                <p:cTn id="68" presetID="16" presetClass="entr" presetSubtype="21" fill="hold" grpId="0" nodeType="withEffect">
                                  <p:stCondLst>
                                    <p:cond delay="0"/>
                                  </p:stCondLst>
                                  <p:childTnLst>
                                    <p:set>
                                      <p:cBhvr>
                                        <p:cTn id="69" dur="1" fill="hold">
                                          <p:stCondLst>
                                            <p:cond delay="0"/>
                                          </p:stCondLst>
                                        </p:cTn>
                                        <p:tgtEl>
                                          <p:spTgt spid="18"/>
                                        </p:tgtEl>
                                        <p:attrNameLst>
                                          <p:attrName>style.visibility</p:attrName>
                                        </p:attrNameLst>
                                      </p:cBhvr>
                                      <p:to>
                                        <p:strVal val="visible"/>
                                      </p:to>
                                    </p:set>
                                    <p:animEffect transition="in" filter="barn(inVertical)">
                                      <p:cBhvr>
                                        <p:cTn id="70" dur="500"/>
                                        <p:tgtEl>
                                          <p:spTgt spid="18"/>
                                        </p:tgtEl>
                                      </p:cBhvr>
                                    </p:animEffect>
                                  </p:childTnLst>
                                </p:cTn>
                              </p:par>
                            </p:childTnLst>
                          </p:cTn>
                        </p:par>
                      </p:childTnLst>
                    </p:cTn>
                  </p:par>
                  <p:par>
                    <p:cTn id="71" fill="hold">
                      <p:stCondLst>
                        <p:cond delay="indefinite"/>
                      </p:stCondLst>
                      <p:childTnLst>
                        <p:par>
                          <p:cTn id="72" fill="hold">
                            <p:stCondLst>
                              <p:cond delay="0"/>
                            </p:stCondLst>
                            <p:childTnLst>
                              <p:par>
                                <p:cTn id="73" presetID="42" presetClass="entr" presetSubtype="0" fill="hold" grpId="0" nodeType="clickEffect">
                                  <p:stCondLst>
                                    <p:cond delay="0"/>
                                  </p:stCondLst>
                                  <p:childTnLst>
                                    <p:set>
                                      <p:cBhvr>
                                        <p:cTn id="74" dur="1" fill="hold">
                                          <p:stCondLst>
                                            <p:cond delay="0"/>
                                          </p:stCondLst>
                                        </p:cTn>
                                        <p:tgtEl>
                                          <p:spTgt spid="19"/>
                                        </p:tgtEl>
                                        <p:attrNameLst>
                                          <p:attrName>style.visibility</p:attrName>
                                        </p:attrNameLst>
                                      </p:cBhvr>
                                      <p:to>
                                        <p:strVal val="visible"/>
                                      </p:to>
                                    </p:set>
                                    <p:animEffect transition="in" filter="fade">
                                      <p:cBhvr>
                                        <p:cTn id="75" dur="1000"/>
                                        <p:tgtEl>
                                          <p:spTgt spid="19"/>
                                        </p:tgtEl>
                                      </p:cBhvr>
                                    </p:animEffect>
                                    <p:anim calcmode="lin" valueType="num">
                                      <p:cBhvr>
                                        <p:cTn id="76" dur="1000" fill="hold"/>
                                        <p:tgtEl>
                                          <p:spTgt spid="19"/>
                                        </p:tgtEl>
                                        <p:attrNameLst>
                                          <p:attrName>ppt_x</p:attrName>
                                        </p:attrNameLst>
                                      </p:cBhvr>
                                      <p:tavLst>
                                        <p:tav tm="0">
                                          <p:val>
                                            <p:strVal val="#ppt_x"/>
                                          </p:val>
                                        </p:tav>
                                        <p:tav tm="100000">
                                          <p:val>
                                            <p:strVal val="#ppt_x"/>
                                          </p:val>
                                        </p:tav>
                                      </p:tavLst>
                                    </p:anim>
                                    <p:anim calcmode="lin" valueType="num">
                                      <p:cBhvr>
                                        <p:cTn id="77"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78" fill="hold">
                      <p:stCondLst>
                        <p:cond delay="indefinite"/>
                      </p:stCondLst>
                      <p:childTnLst>
                        <p:par>
                          <p:cTn id="79" fill="hold">
                            <p:stCondLst>
                              <p:cond delay="0"/>
                            </p:stCondLst>
                            <p:childTnLst>
                              <p:par>
                                <p:cTn id="80" presetID="42" presetClass="entr" presetSubtype="0" fill="hold" grpId="0" nodeType="clickEffect">
                                  <p:stCondLst>
                                    <p:cond delay="0"/>
                                  </p:stCondLst>
                                  <p:childTnLst>
                                    <p:set>
                                      <p:cBhvr>
                                        <p:cTn id="81" dur="1" fill="hold">
                                          <p:stCondLst>
                                            <p:cond delay="0"/>
                                          </p:stCondLst>
                                        </p:cTn>
                                        <p:tgtEl>
                                          <p:spTgt spid="20"/>
                                        </p:tgtEl>
                                        <p:attrNameLst>
                                          <p:attrName>style.visibility</p:attrName>
                                        </p:attrNameLst>
                                      </p:cBhvr>
                                      <p:to>
                                        <p:strVal val="visible"/>
                                      </p:to>
                                    </p:set>
                                    <p:animEffect transition="in" filter="fade">
                                      <p:cBhvr>
                                        <p:cTn id="82" dur="1000"/>
                                        <p:tgtEl>
                                          <p:spTgt spid="20"/>
                                        </p:tgtEl>
                                      </p:cBhvr>
                                    </p:animEffect>
                                    <p:anim calcmode="lin" valueType="num">
                                      <p:cBhvr>
                                        <p:cTn id="83" dur="1000" fill="hold"/>
                                        <p:tgtEl>
                                          <p:spTgt spid="20"/>
                                        </p:tgtEl>
                                        <p:attrNameLst>
                                          <p:attrName>ppt_x</p:attrName>
                                        </p:attrNameLst>
                                      </p:cBhvr>
                                      <p:tavLst>
                                        <p:tav tm="0">
                                          <p:val>
                                            <p:strVal val="#ppt_x"/>
                                          </p:val>
                                        </p:tav>
                                        <p:tav tm="100000">
                                          <p:val>
                                            <p:strVal val="#ppt_x"/>
                                          </p:val>
                                        </p:tav>
                                      </p:tavLst>
                                    </p:anim>
                                    <p:anim calcmode="lin" valueType="num">
                                      <p:cBhvr>
                                        <p:cTn id="84"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85" fill="hold">
                      <p:stCondLst>
                        <p:cond delay="indefinite"/>
                      </p:stCondLst>
                      <p:childTnLst>
                        <p:par>
                          <p:cTn id="86" fill="hold">
                            <p:stCondLst>
                              <p:cond delay="0"/>
                            </p:stCondLst>
                            <p:childTnLst>
                              <p:par>
                                <p:cTn id="87" presetID="42" presetClass="entr" presetSubtype="0" fill="hold" grpId="0" nodeType="clickEffect">
                                  <p:stCondLst>
                                    <p:cond delay="0"/>
                                  </p:stCondLst>
                                  <p:childTnLst>
                                    <p:set>
                                      <p:cBhvr>
                                        <p:cTn id="88" dur="1" fill="hold">
                                          <p:stCondLst>
                                            <p:cond delay="0"/>
                                          </p:stCondLst>
                                        </p:cTn>
                                        <p:tgtEl>
                                          <p:spTgt spid="21"/>
                                        </p:tgtEl>
                                        <p:attrNameLst>
                                          <p:attrName>style.visibility</p:attrName>
                                        </p:attrNameLst>
                                      </p:cBhvr>
                                      <p:to>
                                        <p:strVal val="visible"/>
                                      </p:to>
                                    </p:set>
                                    <p:animEffect transition="in" filter="fade">
                                      <p:cBhvr>
                                        <p:cTn id="89" dur="1000"/>
                                        <p:tgtEl>
                                          <p:spTgt spid="21"/>
                                        </p:tgtEl>
                                      </p:cBhvr>
                                    </p:animEffect>
                                    <p:anim calcmode="lin" valueType="num">
                                      <p:cBhvr>
                                        <p:cTn id="90" dur="1000" fill="hold"/>
                                        <p:tgtEl>
                                          <p:spTgt spid="21"/>
                                        </p:tgtEl>
                                        <p:attrNameLst>
                                          <p:attrName>ppt_x</p:attrName>
                                        </p:attrNameLst>
                                      </p:cBhvr>
                                      <p:tavLst>
                                        <p:tav tm="0">
                                          <p:val>
                                            <p:strVal val="#ppt_x"/>
                                          </p:val>
                                        </p:tav>
                                        <p:tav tm="100000">
                                          <p:val>
                                            <p:strVal val="#ppt_x"/>
                                          </p:val>
                                        </p:tav>
                                      </p:tavLst>
                                    </p:anim>
                                    <p:anim calcmode="lin" valueType="num">
                                      <p:cBhvr>
                                        <p:cTn id="91"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92" fill="hold">
                      <p:stCondLst>
                        <p:cond delay="indefinite"/>
                      </p:stCondLst>
                      <p:childTnLst>
                        <p:par>
                          <p:cTn id="93" fill="hold">
                            <p:stCondLst>
                              <p:cond delay="0"/>
                            </p:stCondLst>
                            <p:childTnLst>
                              <p:par>
                                <p:cTn id="94" presetID="42" presetClass="entr" presetSubtype="0" fill="hold" grpId="0" nodeType="clickEffect">
                                  <p:stCondLst>
                                    <p:cond delay="0"/>
                                  </p:stCondLst>
                                  <p:childTnLst>
                                    <p:set>
                                      <p:cBhvr>
                                        <p:cTn id="95" dur="1" fill="hold">
                                          <p:stCondLst>
                                            <p:cond delay="0"/>
                                          </p:stCondLst>
                                        </p:cTn>
                                        <p:tgtEl>
                                          <p:spTgt spid="22"/>
                                        </p:tgtEl>
                                        <p:attrNameLst>
                                          <p:attrName>style.visibility</p:attrName>
                                        </p:attrNameLst>
                                      </p:cBhvr>
                                      <p:to>
                                        <p:strVal val="visible"/>
                                      </p:to>
                                    </p:set>
                                    <p:animEffect transition="in" filter="fade">
                                      <p:cBhvr>
                                        <p:cTn id="96" dur="1000"/>
                                        <p:tgtEl>
                                          <p:spTgt spid="22"/>
                                        </p:tgtEl>
                                      </p:cBhvr>
                                    </p:animEffect>
                                    <p:anim calcmode="lin" valueType="num">
                                      <p:cBhvr>
                                        <p:cTn id="97" dur="1000" fill="hold"/>
                                        <p:tgtEl>
                                          <p:spTgt spid="22"/>
                                        </p:tgtEl>
                                        <p:attrNameLst>
                                          <p:attrName>ppt_x</p:attrName>
                                        </p:attrNameLst>
                                      </p:cBhvr>
                                      <p:tavLst>
                                        <p:tav tm="0">
                                          <p:val>
                                            <p:strVal val="#ppt_x"/>
                                          </p:val>
                                        </p:tav>
                                        <p:tav tm="100000">
                                          <p:val>
                                            <p:strVal val="#ppt_x"/>
                                          </p:val>
                                        </p:tav>
                                      </p:tavLst>
                                    </p:anim>
                                    <p:anim calcmode="lin" valueType="num">
                                      <p:cBhvr>
                                        <p:cTn id="98"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99" fill="hold">
                      <p:stCondLst>
                        <p:cond delay="indefinite"/>
                      </p:stCondLst>
                      <p:childTnLst>
                        <p:par>
                          <p:cTn id="100" fill="hold">
                            <p:stCondLst>
                              <p:cond delay="0"/>
                            </p:stCondLst>
                            <p:childTnLst>
                              <p:par>
                                <p:cTn id="101" presetID="42" presetClass="entr" presetSubtype="0" fill="hold" grpId="0" nodeType="clickEffect">
                                  <p:stCondLst>
                                    <p:cond delay="0"/>
                                  </p:stCondLst>
                                  <p:childTnLst>
                                    <p:set>
                                      <p:cBhvr>
                                        <p:cTn id="102" dur="1" fill="hold">
                                          <p:stCondLst>
                                            <p:cond delay="0"/>
                                          </p:stCondLst>
                                        </p:cTn>
                                        <p:tgtEl>
                                          <p:spTgt spid="23"/>
                                        </p:tgtEl>
                                        <p:attrNameLst>
                                          <p:attrName>style.visibility</p:attrName>
                                        </p:attrNameLst>
                                      </p:cBhvr>
                                      <p:to>
                                        <p:strVal val="visible"/>
                                      </p:to>
                                    </p:set>
                                    <p:animEffect transition="in" filter="fade">
                                      <p:cBhvr>
                                        <p:cTn id="103" dur="1000"/>
                                        <p:tgtEl>
                                          <p:spTgt spid="23"/>
                                        </p:tgtEl>
                                      </p:cBhvr>
                                    </p:animEffect>
                                    <p:anim calcmode="lin" valueType="num">
                                      <p:cBhvr>
                                        <p:cTn id="104" dur="1000" fill="hold"/>
                                        <p:tgtEl>
                                          <p:spTgt spid="23"/>
                                        </p:tgtEl>
                                        <p:attrNameLst>
                                          <p:attrName>ppt_x</p:attrName>
                                        </p:attrNameLst>
                                      </p:cBhvr>
                                      <p:tavLst>
                                        <p:tav tm="0">
                                          <p:val>
                                            <p:strVal val="#ppt_x"/>
                                          </p:val>
                                        </p:tav>
                                        <p:tav tm="100000">
                                          <p:val>
                                            <p:strVal val="#ppt_x"/>
                                          </p:val>
                                        </p:tav>
                                      </p:tavLst>
                                    </p:anim>
                                    <p:anim calcmode="lin" valueType="num">
                                      <p:cBhvr>
                                        <p:cTn id="105"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106" fill="hold">
                      <p:stCondLst>
                        <p:cond delay="indefinite"/>
                      </p:stCondLst>
                      <p:childTnLst>
                        <p:par>
                          <p:cTn id="107" fill="hold">
                            <p:stCondLst>
                              <p:cond delay="0"/>
                            </p:stCondLst>
                            <p:childTnLst>
                              <p:par>
                                <p:cTn id="108" presetID="42" presetClass="entr" presetSubtype="0" fill="hold" grpId="0" nodeType="clickEffect">
                                  <p:stCondLst>
                                    <p:cond delay="0"/>
                                  </p:stCondLst>
                                  <p:childTnLst>
                                    <p:set>
                                      <p:cBhvr>
                                        <p:cTn id="109" dur="1" fill="hold">
                                          <p:stCondLst>
                                            <p:cond delay="0"/>
                                          </p:stCondLst>
                                        </p:cTn>
                                        <p:tgtEl>
                                          <p:spTgt spid="24"/>
                                        </p:tgtEl>
                                        <p:attrNameLst>
                                          <p:attrName>style.visibility</p:attrName>
                                        </p:attrNameLst>
                                      </p:cBhvr>
                                      <p:to>
                                        <p:strVal val="visible"/>
                                      </p:to>
                                    </p:set>
                                    <p:animEffect transition="in" filter="fade">
                                      <p:cBhvr>
                                        <p:cTn id="110" dur="1000"/>
                                        <p:tgtEl>
                                          <p:spTgt spid="24"/>
                                        </p:tgtEl>
                                      </p:cBhvr>
                                    </p:animEffect>
                                    <p:anim calcmode="lin" valueType="num">
                                      <p:cBhvr>
                                        <p:cTn id="111" dur="1000" fill="hold"/>
                                        <p:tgtEl>
                                          <p:spTgt spid="24"/>
                                        </p:tgtEl>
                                        <p:attrNameLst>
                                          <p:attrName>ppt_x</p:attrName>
                                        </p:attrNameLst>
                                      </p:cBhvr>
                                      <p:tavLst>
                                        <p:tav tm="0">
                                          <p:val>
                                            <p:strVal val="#ppt_x"/>
                                          </p:val>
                                        </p:tav>
                                        <p:tav tm="100000">
                                          <p:val>
                                            <p:strVal val="#ppt_x"/>
                                          </p:val>
                                        </p:tav>
                                      </p:tavLst>
                                    </p:anim>
                                    <p:anim calcmode="lin" valueType="num">
                                      <p:cBhvr>
                                        <p:cTn id="112"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113" fill="hold">
                      <p:stCondLst>
                        <p:cond delay="indefinite"/>
                      </p:stCondLst>
                      <p:childTnLst>
                        <p:par>
                          <p:cTn id="114" fill="hold">
                            <p:stCondLst>
                              <p:cond delay="0"/>
                            </p:stCondLst>
                            <p:childTnLst>
                              <p:par>
                                <p:cTn id="115" presetID="42" presetClass="entr" presetSubtype="0" fill="hold" grpId="0" nodeType="clickEffect">
                                  <p:stCondLst>
                                    <p:cond delay="0"/>
                                  </p:stCondLst>
                                  <p:childTnLst>
                                    <p:set>
                                      <p:cBhvr>
                                        <p:cTn id="116" dur="1" fill="hold">
                                          <p:stCondLst>
                                            <p:cond delay="0"/>
                                          </p:stCondLst>
                                        </p:cTn>
                                        <p:tgtEl>
                                          <p:spTgt spid="25"/>
                                        </p:tgtEl>
                                        <p:attrNameLst>
                                          <p:attrName>style.visibility</p:attrName>
                                        </p:attrNameLst>
                                      </p:cBhvr>
                                      <p:to>
                                        <p:strVal val="visible"/>
                                      </p:to>
                                    </p:set>
                                    <p:animEffect transition="in" filter="fade">
                                      <p:cBhvr>
                                        <p:cTn id="117" dur="1000"/>
                                        <p:tgtEl>
                                          <p:spTgt spid="25"/>
                                        </p:tgtEl>
                                      </p:cBhvr>
                                    </p:animEffect>
                                    <p:anim calcmode="lin" valueType="num">
                                      <p:cBhvr>
                                        <p:cTn id="118" dur="1000" fill="hold"/>
                                        <p:tgtEl>
                                          <p:spTgt spid="25"/>
                                        </p:tgtEl>
                                        <p:attrNameLst>
                                          <p:attrName>ppt_x</p:attrName>
                                        </p:attrNameLst>
                                      </p:cBhvr>
                                      <p:tavLst>
                                        <p:tav tm="0">
                                          <p:val>
                                            <p:strVal val="#ppt_x"/>
                                          </p:val>
                                        </p:tav>
                                        <p:tav tm="100000">
                                          <p:val>
                                            <p:strVal val="#ppt_x"/>
                                          </p:val>
                                        </p:tav>
                                      </p:tavLst>
                                    </p:anim>
                                    <p:anim calcmode="lin" valueType="num">
                                      <p:cBhvr>
                                        <p:cTn id="119"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120" fill="hold">
                      <p:stCondLst>
                        <p:cond delay="indefinite"/>
                      </p:stCondLst>
                      <p:childTnLst>
                        <p:par>
                          <p:cTn id="121" fill="hold">
                            <p:stCondLst>
                              <p:cond delay="0"/>
                            </p:stCondLst>
                            <p:childTnLst>
                              <p:par>
                                <p:cTn id="122" presetID="42" presetClass="entr" presetSubtype="0" fill="hold" grpId="0" nodeType="clickEffect">
                                  <p:stCondLst>
                                    <p:cond delay="0"/>
                                  </p:stCondLst>
                                  <p:childTnLst>
                                    <p:set>
                                      <p:cBhvr>
                                        <p:cTn id="123" dur="1" fill="hold">
                                          <p:stCondLst>
                                            <p:cond delay="0"/>
                                          </p:stCondLst>
                                        </p:cTn>
                                        <p:tgtEl>
                                          <p:spTgt spid="26"/>
                                        </p:tgtEl>
                                        <p:attrNameLst>
                                          <p:attrName>style.visibility</p:attrName>
                                        </p:attrNameLst>
                                      </p:cBhvr>
                                      <p:to>
                                        <p:strVal val="visible"/>
                                      </p:to>
                                    </p:set>
                                    <p:animEffect transition="in" filter="fade">
                                      <p:cBhvr>
                                        <p:cTn id="124" dur="1000"/>
                                        <p:tgtEl>
                                          <p:spTgt spid="26"/>
                                        </p:tgtEl>
                                      </p:cBhvr>
                                    </p:animEffect>
                                    <p:anim calcmode="lin" valueType="num">
                                      <p:cBhvr>
                                        <p:cTn id="125" dur="1000" fill="hold"/>
                                        <p:tgtEl>
                                          <p:spTgt spid="26"/>
                                        </p:tgtEl>
                                        <p:attrNameLst>
                                          <p:attrName>ppt_x</p:attrName>
                                        </p:attrNameLst>
                                      </p:cBhvr>
                                      <p:tavLst>
                                        <p:tav tm="0">
                                          <p:val>
                                            <p:strVal val="#ppt_x"/>
                                          </p:val>
                                        </p:tav>
                                        <p:tav tm="100000">
                                          <p:val>
                                            <p:strVal val="#ppt_x"/>
                                          </p:val>
                                        </p:tav>
                                      </p:tavLst>
                                    </p:anim>
                                    <p:anim calcmode="lin" valueType="num">
                                      <p:cBhvr>
                                        <p:cTn id="126"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6" grpId="0"/>
      <p:bldP spid="11" grpId="0" animBg="1"/>
      <p:bldP spid="12" grpId="0" animBg="1"/>
      <p:bldP spid="13" grpId="0" animBg="1"/>
      <p:bldP spid="14" grpId="0" animBg="1"/>
      <p:bldP spid="15" grpId="0" animBg="1"/>
      <p:bldP spid="16" grpId="0" animBg="1"/>
      <p:bldP spid="17" grpId="0" animBg="1"/>
      <p:bldP spid="18" grpId="0" animBg="1"/>
      <p:bldP spid="19" grpId="0"/>
      <p:bldP spid="20" grpId="0"/>
      <p:bldP spid="21" grpId="0"/>
      <p:bldP spid="22" grpId="0"/>
      <p:bldP spid="23" grpId="0"/>
      <p:bldP spid="24" grpId="0"/>
      <p:bldP spid="25" grpId="0"/>
      <p:bldP spid="26"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528"/>
          <p:cNvSpPr>
            <a:spLocks noEditPoints="1"/>
          </p:cNvSpPr>
          <p:nvPr/>
        </p:nvSpPr>
        <p:spPr bwMode="auto">
          <a:xfrm>
            <a:off x="0" y="12182"/>
            <a:ext cx="12185194" cy="404690"/>
          </a:xfrm>
          <a:custGeom>
            <a:avLst/>
            <a:gdLst>
              <a:gd name="T0" fmla="*/ 7 w 409"/>
              <a:gd name="T1" fmla="*/ 40 h 138"/>
              <a:gd name="T2" fmla="*/ 5 w 409"/>
              <a:gd name="T3" fmla="*/ 47 h 138"/>
              <a:gd name="T4" fmla="*/ 5 w 409"/>
              <a:gd name="T5" fmla="*/ 51 h 138"/>
              <a:gd name="T6" fmla="*/ 6 w 409"/>
              <a:gd name="T7" fmla="*/ 56 h 138"/>
              <a:gd name="T8" fmla="*/ 3 w 409"/>
              <a:gd name="T9" fmla="*/ 60 h 138"/>
              <a:gd name="T10" fmla="*/ 4 w 409"/>
              <a:gd name="T11" fmla="*/ 67 h 138"/>
              <a:gd name="T12" fmla="*/ 5 w 409"/>
              <a:gd name="T13" fmla="*/ 70 h 138"/>
              <a:gd name="T14" fmla="*/ 11 w 409"/>
              <a:gd name="T15" fmla="*/ 76 h 138"/>
              <a:gd name="T16" fmla="*/ 6 w 409"/>
              <a:gd name="T17" fmla="*/ 80 h 138"/>
              <a:gd name="T18" fmla="*/ 9 w 409"/>
              <a:gd name="T19" fmla="*/ 85 h 138"/>
              <a:gd name="T20" fmla="*/ 5 w 409"/>
              <a:gd name="T21" fmla="*/ 92 h 138"/>
              <a:gd name="T22" fmla="*/ 7 w 409"/>
              <a:gd name="T23" fmla="*/ 97 h 138"/>
              <a:gd name="T24" fmla="*/ 4 w 409"/>
              <a:gd name="T25" fmla="*/ 103 h 138"/>
              <a:gd name="T26" fmla="*/ 7 w 409"/>
              <a:gd name="T27" fmla="*/ 108 h 138"/>
              <a:gd name="T28" fmla="*/ 5 w 409"/>
              <a:gd name="T29" fmla="*/ 114 h 138"/>
              <a:gd name="T30" fmla="*/ 6 w 409"/>
              <a:gd name="T31" fmla="*/ 124 h 138"/>
              <a:gd name="T32" fmla="*/ 163 w 409"/>
              <a:gd name="T33" fmla="*/ 135 h 138"/>
              <a:gd name="T34" fmla="*/ 335 w 409"/>
              <a:gd name="T35" fmla="*/ 138 h 138"/>
              <a:gd name="T36" fmla="*/ 131 w 409"/>
              <a:gd name="T37" fmla="*/ 134 h 138"/>
              <a:gd name="T38" fmla="*/ 176 w 409"/>
              <a:gd name="T39" fmla="*/ 132 h 138"/>
              <a:gd name="T40" fmla="*/ 236 w 409"/>
              <a:gd name="T41" fmla="*/ 132 h 138"/>
              <a:gd name="T42" fmla="*/ 399 w 409"/>
              <a:gd name="T43" fmla="*/ 130 h 138"/>
              <a:gd name="T44" fmla="*/ 393 w 409"/>
              <a:gd name="T45" fmla="*/ 123 h 138"/>
              <a:gd name="T46" fmla="*/ 392 w 409"/>
              <a:gd name="T47" fmla="*/ 116 h 138"/>
              <a:gd name="T48" fmla="*/ 387 w 409"/>
              <a:gd name="T49" fmla="*/ 111 h 138"/>
              <a:gd name="T50" fmla="*/ 402 w 409"/>
              <a:gd name="T51" fmla="*/ 107 h 138"/>
              <a:gd name="T52" fmla="*/ 400 w 409"/>
              <a:gd name="T53" fmla="*/ 98 h 138"/>
              <a:gd name="T54" fmla="*/ 400 w 409"/>
              <a:gd name="T55" fmla="*/ 88 h 138"/>
              <a:gd name="T56" fmla="*/ 393 w 409"/>
              <a:gd name="T57" fmla="*/ 80 h 138"/>
              <a:gd name="T58" fmla="*/ 401 w 409"/>
              <a:gd name="T59" fmla="*/ 73 h 138"/>
              <a:gd name="T60" fmla="*/ 400 w 409"/>
              <a:gd name="T61" fmla="*/ 52 h 138"/>
              <a:gd name="T62" fmla="*/ 397 w 409"/>
              <a:gd name="T63" fmla="*/ 47 h 138"/>
              <a:gd name="T64" fmla="*/ 407 w 409"/>
              <a:gd name="T65" fmla="*/ 38 h 138"/>
              <a:gd name="T66" fmla="*/ 406 w 409"/>
              <a:gd name="T67" fmla="*/ 29 h 138"/>
              <a:gd name="T68" fmla="*/ 399 w 409"/>
              <a:gd name="T69" fmla="*/ 14 h 138"/>
              <a:gd name="T70" fmla="*/ 228 w 409"/>
              <a:gd name="T71" fmla="*/ 7 h 138"/>
              <a:gd name="T72" fmla="*/ 192 w 409"/>
              <a:gd name="T73" fmla="*/ 6 h 138"/>
              <a:gd name="T74" fmla="*/ 128 w 409"/>
              <a:gd name="T75" fmla="*/ 6 h 138"/>
              <a:gd name="T76" fmla="*/ 104 w 409"/>
              <a:gd name="T77" fmla="*/ 6 h 138"/>
              <a:gd name="T78" fmla="*/ 98 w 409"/>
              <a:gd name="T79" fmla="*/ 8 h 138"/>
              <a:gd name="T80" fmla="*/ 8 w 409"/>
              <a:gd name="T81" fmla="*/ 23 h 138"/>
              <a:gd name="T82" fmla="*/ 9 w 409"/>
              <a:gd name="T83" fmla="*/ 34 h 138"/>
              <a:gd name="T84" fmla="*/ 372 w 409"/>
              <a:gd name="T85" fmla="*/ 35 h 138"/>
              <a:gd name="T86" fmla="*/ 372 w 409"/>
              <a:gd name="T87" fmla="*/ 36 h 138"/>
              <a:gd name="T88" fmla="*/ 383 w 409"/>
              <a:gd name="T89" fmla="*/ 15 h 138"/>
              <a:gd name="T90" fmla="*/ 336 w 409"/>
              <a:gd name="T91" fmla="*/ 47 h 138"/>
              <a:gd name="T92" fmla="*/ 315 w 409"/>
              <a:gd name="T93" fmla="*/ 47 h 138"/>
              <a:gd name="T94" fmla="*/ 107 w 409"/>
              <a:gd name="T95" fmla="*/ 8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09" h="138">
                <a:moveTo>
                  <a:pt x="1" y="36"/>
                </a:moveTo>
                <a:cubicBezTo>
                  <a:pt x="3" y="36"/>
                  <a:pt x="6" y="37"/>
                  <a:pt x="7" y="39"/>
                </a:cubicBezTo>
                <a:cubicBezTo>
                  <a:pt x="7" y="40"/>
                  <a:pt x="7" y="40"/>
                  <a:pt x="7" y="40"/>
                </a:cubicBezTo>
                <a:cubicBezTo>
                  <a:pt x="7" y="41"/>
                  <a:pt x="8" y="41"/>
                  <a:pt x="8" y="42"/>
                </a:cubicBezTo>
                <a:cubicBezTo>
                  <a:pt x="7" y="44"/>
                  <a:pt x="4" y="43"/>
                  <a:pt x="2" y="44"/>
                </a:cubicBezTo>
                <a:cubicBezTo>
                  <a:pt x="2" y="47"/>
                  <a:pt x="6" y="44"/>
                  <a:pt x="5" y="47"/>
                </a:cubicBezTo>
                <a:cubicBezTo>
                  <a:pt x="3" y="47"/>
                  <a:pt x="3" y="47"/>
                  <a:pt x="3" y="47"/>
                </a:cubicBezTo>
                <a:cubicBezTo>
                  <a:pt x="4" y="49"/>
                  <a:pt x="8" y="48"/>
                  <a:pt x="9" y="51"/>
                </a:cubicBezTo>
                <a:cubicBezTo>
                  <a:pt x="8" y="52"/>
                  <a:pt x="7" y="51"/>
                  <a:pt x="5" y="51"/>
                </a:cubicBezTo>
                <a:cubicBezTo>
                  <a:pt x="7" y="53"/>
                  <a:pt x="7" y="53"/>
                  <a:pt x="7" y="53"/>
                </a:cubicBezTo>
                <a:cubicBezTo>
                  <a:pt x="6" y="54"/>
                  <a:pt x="6" y="55"/>
                  <a:pt x="5" y="54"/>
                </a:cubicBezTo>
                <a:cubicBezTo>
                  <a:pt x="6" y="56"/>
                  <a:pt x="6" y="56"/>
                  <a:pt x="6" y="56"/>
                </a:cubicBezTo>
                <a:cubicBezTo>
                  <a:pt x="3" y="57"/>
                  <a:pt x="3" y="57"/>
                  <a:pt x="3" y="57"/>
                </a:cubicBezTo>
                <a:cubicBezTo>
                  <a:pt x="5" y="59"/>
                  <a:pt x="5" y="59"/>
                  <a:pt x="5" y="59"/>
                </a:cubicBezTo>
                <a:cubicBezTo>
                  <a:pt x="3" y="60"/>
                  <a:pt x="3" y="60"/>
                  <a:pt x="3" y="60"/>
                </a:cubicBezTo>
                <a:cubicBezTo>
                  <a:pt x="6" y="61"/>
                  <a:pt x="9" y="62"/>
                  <a:pt x="11" y="64"/>
                </a:cubicBezTo>
                <a:cubicBezTo>
                  <a:pt x="4" y="65"/>
                  <a:pt x="4" y="65"/>
                  <a:pt x="4" y="65"/>
                </a:cubicBezTo>
                <a:cubicBezTo>
                  <a:pt x="4" y="66"/>
                  <a:pt x="4" y="67"/>
                  <a:pt x="4" y="67"/>
                </a:cubicBezTo>
                <a:cubicBezTo>
                  <a:pt x="3" y="67"/>
                  <a:pt x="3" y="67"/>
                  <a:pt x="3" y="67"/>
                </a:cubicBezTo>
                <a:cubicBezTo>
                  <a:pt x="4" y="68"/>
                  <a:pt x="7" y="68"/>
                  <a:pt x="9" y="69"/>
                </a:cubicBezTo>
                <a:cubicBezTo>
                  <a:pt x="7" y="70"/>
                  <a:pt x="5" y="69"/>
                  <a:pt x="5" y="70"/>
                </a:cubicBezTo>
                <a:cubicBezTo>
                  <a:pt x="6" y="72"/>
                  <a:pt x="8" y="70"/>
                  <a:pt x="8" y="72"/>
                </a:cubicBezTo>
                <a:cubicBezTo>
                  <a:pt x="6" y="73"/>
                  <a:pt x="5" y="71"/>
                  <a:pt x="4" y="73"/>
                </a:cubicBezTo>
                <a:cubicBezTo>
                  <a:pt x="11" y="76"/>
                  <a:pt x="11" y="76"/>
                  <a:pt x="11" y="76"/>
                </a:cubicBezTo>
                <a:cubicBezTo>
                  <a:pt x="10" y="78"/>
                  <a:pt x="9" y="77"/>
                  <a:pt x="7" y="77"/>
                </a:cubicBezTo>
                <a:cubicBezTo>
                  <a:pt x="7" y="77"/>
                  <a:pt x="7" y="77"/>
                  <a:pt x="7" y="77"/>
                </a:cubicBezTo>
                <a:cubicBezTo>
                  <a:pt x="6" y="78"/>
                  <a:pt x="7" y="79"/>
                  <a:pt x="6" y="80"/>
                </a:cubicBezTo>
                <a:cubicBezTo>
                  <a:pt x="7" y="81"/>
                  <a:pt x="7" y="81"/>
                  <a:pt x="7" y="81"/>
                </a:cubicBezTo>
                <a:cubicBezTo>
                  <a:pt x="6" y="82"/>
                  <a:pt x="3" y="80"/>
                  <a:pt x="4" y="83"/>
                </a:cubicBezTo>
                <a:cubicBezTo>
                  <a:pt x="5" y="84"/>
                  <a:pt x="7" y="84"/>
                  <a:pt x="9" y="85"/>
                </a:cubicBezTo>
                <a:cubicBezTo>
                  <a:pt x="7" y="85"/>
                  <a:pt x="7" y="89"/>
                  <a:pt x="4" y="88"/>
                </a:cubicBezTo>
                <a:cubicBezTo>
                  <a:pt x="5" y="90"/>
                  <a:pt x="7" y="89"/>
                  <a:pt x="8" y="91"/>
                </a:cubicBezTo>
                <a:cubicBezTo>
                  <a:pt x="7" y="91"/>
                  <a:pt x="6" y="92"/>
                  <a:pt x="5" y="92"/>
                </a:cubicBezTo>
                <a:cubicBezTo>
                  <a:pt x="6" y="93"/>
                  <a:pt x="6" y="93"/>
                  <a:pt x="6" y="93"/>
                </a:cubicBezTo>
                <a:cubicBezTo>
                  <a:pt x="5" y="93"/>
                  <a:pt x="5" y="94"/>
                  <a:pt x="5" y="94"/>
                </a:cubicBezTo>
                <a:cubicBezTo>
                  <a:pt x="5" y="96"/>
                  <a:pt x="7" y="94"/>
                  <a:pt x="7" y="97"/>
                </a:cubicBezTo>
                <a:cubicBezTo>
                  <a:pt x="6" y="98"/>
                  <a:pt x="6" y="97"/>
                  <a:pt x="5" y="98"/>
                </a:cubicBezTo>
                <a:cubicBezTo>
                  <a:pt x="6" y="100"/>
                  <a:pt x="6" y="100"/>
                  <a:pt x="6" y="100"/>
                </a:cubicBezTo>
                <a:cubicBezTo>
                  <a:pt x="5" y="100"/>
                  <a:pt x="4" y="101"/>
                  <a:pt x="4" y="103"/>
                </a:cubicBezTo>
                <a:cubicBezTo>
                  <a:pt x="5" y="104"/>
                  <a:pt x="6" y="104"/>
                  <a:pt x="7" y="106"/>
                </a:cubicBezTo>
                <a:cubicBezTo>
                  <a:pt x="6" y="107"/>
                  <a:pt x="5" y="106"/>
                  <a:pt x="5" y="106"/>
                </a:cubicBezTo>
                <a:cubicBezTo>
                  <a:pt x="7" y="108"/>
                  <a:pt x="7" y="108"/>
                  <a:pt x="7" y="108"/>
                </a:cubicBezTo>
                <a:cubicBezTo>
                  <a:pt x="6" y="110"/>
                  <a:pt x="4" y="109"/>
                  <a:pt x="3" y="110"/>
                </a:cubicBezTo>
                <a:cubicBezTo>
                  <a:pt x="4" y="112"/>
                  <a:pt x="7" y="110"/>
                  <a:pt x="8" y="113"/>
                </a:cubicBezTo>
                <a:cubicBezTo>
                  <a:pt x="7" y="115"/>
                  <a:pt x="6" y="114"/>
                  <a:pt x="5" y="114"/>
                </a:cubicBezTo>
                <a:cubicBezTo>
                  <a:pt x="7" y="115"/>
                  <a:pt x="6" y="118"/>
                  <a:pt x="5" y="119"/>
                </a:cubicBezTo>
                <a:cubicBezTo>
                  <a:pt x="5" y="119"/>
                  <a:pt x="6" y="119"/>
                  <a:pt x="7" y="120"/>
                </a:cubicBezTo>
                <a:cubicBezTo>
                  <a:pt x="6" y="121"/>
                  <a:pt x="7" y="123"/>
                  <a:pt x="6" y="124"/>
                </a:cubicBezTo>
                <a:cubicBezTo>
                  <a:pt x="10" y="131"/>
                  <a:pt x="17" y="129"/>
                  <a:pt x="22" y="132"/>
                </a:cubicBezTo>
                <a:cubicBezTo>
                  <a:pt x="69" y="134"/>
                  <a:pt x="69" y="134"/>
                  <a:pt x="69" y="134"/>
                </a:cubicBezTo>
                <a:cubicBezTo>
                  <a:pt x="163" y="135"/>
                  <a:pt x="163" y="135"/>
                  <a:pt x="163" y="135"/>
                </a:cubicBezTo>
                <a:cubicBezTo>
                  <a:pt x="245" y="137"/>
                  <a:pt x="245" y="137"/>
                  <a:pt x="245" y="137"/>
                </a:cubicBezTo>
                <a:cubicBezTo>
                  <a:pt x="269" y="138"/>
                  <a:pt x="269" y="138"/>
                  <a:pt x="269" y="138"/>
                </a:cubicBezTo>
                <a:cubicBezTo>
                  <a:pt x="335" y="138"/>
                  <a:pt x="335" y="138"/>
                  <a:pt x="335" y="138"/>
                </a:cubicBezTo>
                <a:cubicBezTo>
                  <a:pt x="345" y="137"/>
                  <a:pt x="355" y="137"/>
                  <a:pt x="365" y="135"/>
                </a:cubicBezTo>
                <a:cubicBezTo>
                  <a:pt x="319" y="137"/>
                  <a:pt x="276" y="137"/>
                  <a:pt x="230" y="136"/>
                </a:cubicBezTo>
                <a:cubicBezTo>
                  <a:pt x="131" y="134"/>
                  <a:pt x="131" y="134"/>
                  <a:pt x="131" y="134"/>
                </a:cubicBezTo>
                <a:cubicBezTo>
                  <a:pt x="122" y="135"/>
                  <a:pt x="112" y="135"/>
                  <a:pt x="103" y="133"/>
                </a:cubicBezTo>
                <a:cubicBezTo>
                  <a:pt x="168" y="133"/>
                  <a:pt x="168" y="133"/>
                  <a:pt x="168" y="133"/>
                </a:cubicBezTo>
                <a:cubicBezTo>
                  <a:pt x="170" y="132"/>
                  <a:pt x="174" y="134"/>
                  <a:pt x="176" y="132"/>
                </a:cubicBezTo>
                <a:cubicBezTo>
                  <a:pt x="209" y="132"/>
                  <a:pt x="209" y="132"/>
                  <a:pt x="209" y="132"/>
                </a:cubicBezTo>
                <a:cubicBezTo>
                  <a:pt x="210" y="133"/>
                  <a:pt x="210" y="133"/>
                  <a:pt x="210" y="133"/>
                </a:cubicBezTo>
                <a:cubicBezTo>
                  <a:pt x="218" y="133"/>
                  <a:pt x="228" y="134"/>
                  <a:pt x="236" y="132"/>
                </a:cubicBezTo>
                <a:cubicBezTo>
                  <a:pt x="301" y="133"/>
                  <a:pt x="301" y="133"/>
                  <a:pt x="301" y="133"/>
                </a:cubicBezTo>
                <a:cubicBezTo>
                  <a:pt x="322" y="130"/>
                  <a:pt x="344" y="136"/>
                  <a:pt x="367" y="133"/>
                </a:cubicBezTo>
                <a:cubicBezTo>
                  <a:pt x="378" y="131"/>
                  <a:pt x="389" y="131"/>
                  <a:pt x="399" y="130"/>
                </a:cubicBezTo>
                <a:cubicBezTo>
                  <a:pt x="400" y="128"/>
                  <a:pt x="402" y="129"/>
                  <a:pt x="403" y="128"/>
                </a:cubicBezTo>
                <a:cubicBezTo>
                  <a:pt x="394" y="127"/>
                  <a:pt x="386" y="124"/>
                  <a:pt x="377" y="124"/>
                </a:cubicBezTo>
                <a:cubicBezTo>
                  <a:pt x="383" y="123"/>
                  <a:pt x="388" y="121"/>
                  <a:pt x="393" y="123"/>
                </a:cubicBezTo>
                <a:cubicBezTo>
                  <a:pt x="396" y="121"/>
                  <a:pt x="400" y="121"/>
                  <a:pt x="403" y="121"/>
                </a:cubicBezTo>
                <a:cubicBezTo>
                  <a:pt x="403" y="121"/>
                  <a:pt x="403" y="120"/>
                  <a:pt x="403" y="120"/>
                </a:cubicBezTo>
                <a:cubicBezTo>
                  <a:pt x="400" y="119"/>
                  <a:pt x="395" y="118"/>
                  <a:pt x="392" y="116"/>
                </a:cubicBezTo>
                <a:cubicBezTo>
                  <a:pt x="395" y="114"/>
                  <a:pt x="398" y="117"/>
                  <a:pt x="402" y="116"/>
                </a:cubicBezTo>
                <a:cubicBezTo>
                  <a:pt x="398" y="114"/>
                  <a:pt x="393" y="114"/>
                  <a:pt x="388" y="113"/>
                </a:cubicBezTo>
                <a:cubicBezTo>
                  <a:pt x="387" y="111"/>
                  <a:pt x="387" y="111"/>
                  <a:pt x="387" y="111"/>
                </a:cubicBezTo>
                <a:cubicBezTo>
                  <a:pt x="388" y="109"/>
                  <a:pt x="390" y="112"/>
                  <a:pt x="392" y="111"/>
                </a:cubicBezTo>
                <a:cubicBezTo>
                  <a:pt x="390" y="109"/>
                  <a:pt x="385" y="111"/>
                  <a:pt x="382" y="109"/>
                </a:cubicBezTo>
                <a:cubicBezTo>
                  <a:pt x="389" y="107"/>
                  <a:pt x="396" y="111"/>
                  <a:pt x="402" y="107"/>
                </a:cubicBezTo>
                <a:cubicBezTo>
                  <a:pt x="401" y="106"/>
                  <a:pt x="401" y="106"/>
                  <a:pt x="401" y="106"/>
                </a:cubicBezTo>
                <a:cubicBezTo>
                  <a:pt x="403" y="106"/>
                  <a:pt x="401" y="104"/>
                  <a:pt x="401" y="102"/>
                </a:cubicBezTo>
                <a:cubicBezTo>
                  <a:pt x="399" y="101"/>
                  <a:pt x="403" y="98"/>
                  <a:pt x="400" y="98"/>
                </a:cubicBezTo>
                <a:cubicBezTo>
                  <a:pt x="401" y="97"/>
                  <a:pt x="402" y="97"/>
                  <a:pt x="401" y="95"/>
                </a:cubicBezTo>
                <a:cubicBezTo>
                  <a:pt x="398" y="94"/>
                  <a:pt x="396" y="91"/>
                  <a:pt x="393" y="89"/>
                </a:cubicBezTo>
                <a:cubicBezTo>
                  <a:pt x="400" y="88"/>
                  <a:pt x="400" y="88"/>
                  <a:pt x="400" y="88"/>
                </a:cubicBezTo>
                <a:cubicBezTo>
                  <a:pt x="399" y="86"/>
                  <a:pt x="395" y="87"/>
                  <a:pt x="393" y="85"/>
                </a:cubicBezTo>
                <a:cubicBezTo>
                  <a:pt x="394" y="82"/>
                  <a:pt x="398" y="84"/>
                  <a:pt x="400" y="84"/>
                </a:cubicBezTo>
                <a:cubicBezTo>
                  <a:pt x="398" y="81"/>
                  <a:pt x="395" y="83"/>
                  <a:pt x="393" y="80"/>
                </a:cubicBezTo>
                <a:cubicBezTo>
                  <a:pt x="396" y="79"/>
                  <a:pt x="401" y="81"/>
                  <a:pt x="403" y="78"/>
                </a:cubicBezTo>
                <a:cubicBezTo>
                  <a:pt x="399" y="75"/>
                  <a:pt x="399" y="75"/>
                  <a:pt x="399" y="75"/>
                </a:cubicBezTo>
                <a:cubicBezTo>
                  <a:pt x="401" y="73"/>
                  <a:pt x="401" y="73"/>
                  <a:pt x="401" y="73"/>
                </a:cubicBezTo>
                <a:cubicBezTo>
                  <a:pt x="399" y="72"/>
                  <a:pt x="397" y="71"/>
                  <a:pt x="397" y="69"/>
                </a:cubicBezTo>
                <a:cubicBezTo>
                  <a:pt x="399" y="68"/>
                  <a:pt x="401" y="68"/>
                  <a:pt x="403" y="67"/>
                </a:cubicBezTo>
                <a:cubicBezTo>
                  <a:pt x="401" y="63"/>
                  <a:pt x="405" y="55"/>
                  <a:pt x="400" y="52"/>
                </a:cubicBezTo>
                <a:cubicBezTo>
                  <a:pt x="400" y="51"/>
                  <a:pt x="399" y="50"/>
                  <a:pt x="400" y="49"/>
                </a:cubicBezTo>
                <a:cubicBezTo>
                  <a:pt x="401" y="49"/>
                  <a:pt x="401" y="49"/>
                  <a:pt x="401" y="49"/>
                </a:cubicBezTo>
                <a:cubicBezTo>
                  <a:pt x="397" y="47"/>
                  <a:pt x="397" y="47"/>
                  <a:pt x="397" y="47"/>
                </a:cubicBezTo>
                <a:cubicBezTo>
                  <a:pt x="397" y="43"/>
                  <a:pt x="400" y="45"/>
                  <a:pt x="402" y="44"/>
                </a:cubicBezTo>
                <a:cubicBezTo>
                  <a:pt x="397" y="39"/>
                  <a:pt x="389" y="41"/>
                  <a:pt x="383" y="37"/>
                </a:cubicBezTo>
                <a:cubicBezTo>
                  <a:pt x="391" y="36"/>
                  <a:pt x="399" y="40"/>
                  <a:pt x="407" y="38"/>
                </a:cubicBezTo>
                <a:cubicBezTo>
                  <a:pt x="408" y="34"/>
                  <a:pt x="404" y="34"/>
                  <a:pt x="403" y="31"/>
                </a:cubicBezTo>
                <a:cubicBezTo>
                  <a:pt x="400" y="30"/>
                  <a:pt x="397" y="30"/>
                  <a:pt x="395" y="28"/>
                </a:cubicBezTo>
                <a:cubicBezTo>
                  <a:pt x="398" y="27"/>
                  <a:pt x="403" y="29"/>
                  <a:pt x="406" y="29"/>
                </a:cubicBezTo>
                <a:cubicBezTo>
                  <a:pt x="406" y="29"/>
                  <a:pt x="407" y="29"/>
                  <a:pt x="407" y="28"/>
                </a:cubicBezTo>
                <a:cubicBezTo>
                  <a:pt x="404" y="27"/>
                  <a:pt x="409" y="21"/>
                  <a:pt x="404" y="22"/>
                </a:cubicBezTo>
                <a:cubicBezTo>
                  <a:pt x="405" y="17"/>
                  <a:pt x="402" y="15"/>
                  <a:pt x="399" y="14"/>
                </a:cubicBezTo>
                <a:cubicBezTo>
                  <a:pt x="381" y="10"/>
                  <a:pt x="381" y="10"/>
                  <a:pt x="381" y="10"/>
                </a:cubicBezTo>
                <a:cubicBezTo>
                  <a:pt x="295" y="9"/>
                  <a:pt x="295" y="9"/>
                  <a:pt x="295" y="9"/>
                </a:cubicBezTo>
                <a:cubicBezTo>
                  <a:pt x="272" y="10"/>
                  <a:pt x="249" y="10"/>
                  <a:pt x="228" y="7"/>
                </a:cubicBezTo>
                <a:cubicBezTo>
                  <a:pt x="227" y="6"/>
                  <a:pt x="227" y="6"/>
                  <a:pt x="227" y="6"/>
                </a:cubicBezTo>
                <a:cubicBezTo>
                  <a:pt x="214" y="8"/>
                  <a:pt x="203" y="0"/>
                  <a:pt x="191" y="6"/>
                </a:cubicBezTo>
                <a:cubicBezTo>
                  <a:pt x="192" y="6"/>
                  <a:pt x="192" y="6"/>
                  <a:pt x="192" y="6"/>
                </a:cubicBezTo>
                <a:cubicBezTo>
                  <a:pt x="191" y="7"/>
                  <a:pt x="191" y="7"/>
                  <a:pt x="191" y="7"/>
                </a:cubicBezTo>
                <a:cubicBezTo>
                  <a:pt x="179" y="6"/>
                  <a:pt x="167" y="4"/>
                  <a:pt x="154" y="5"/>
                </a:cubicBezTo>
                <a:cubicBezTo>
                  <a:pt x="146" y="5"/>
                  <a:pt x="137" y="7"/>
                  <a:pt x="128" y="6"/>
                </a:cubicBezTo>
                <a:cubicBezTo>
                  <a:pt x="125" y="4"/>
                  <a:pt x="120" y="3"/>
                  <a:pt x="116" y="3"/>
                </a:cubicBezTo>
                <a:cubicBezTo>
                  <a:pt x="111" y="2"/>
                  <a:pt x="106" y="2"/>
                  <a:pt x="101" y="4"/>
                </a:cubicBezTo>
                <a:cubicBezTo>
                  <a:pt x="104" y="6"/>
                  <a:pt x="104" y="6"/>
                  <a:pt x="104" y="6"/>
                </a:cubicBezTo>
                <a:cubicBezTo>
                  <a:pt x="97" y="9"/>
                  <a:pt x="93" y="0"/>
                  <a:pt x="86" y="4"/>
                </a:cubicBezTo>
                <a:cubicBezTo>
                  <a:pt x="84" y="5"/>
                  <a:pt x="84" y="5"/>
                  <a:pt x="84" y="5"/>
                </a:cubicBezTo>
                <a:cubicBezTo>
                  <a:pt x="88" y="8"/>
                  <a:pt x="94" y="6"/>
                  <a:pt x="98" y="8"/>
                </a:cubicBezTo>
                <a:cubicBezTo>
                  <a:pt x="74" y="7"/>
                  <a:pt x="49" y="10"/>
                  <a:pt x="25" y="13"/>
                </a:cubicBezTo>
                <a:cubicBezTo>
                  <a:pt x="17" y="13"/>
                  <a:pt x="7" y="14"/>
                  <a:pt x="2" y="22"/>
                </a:cubicBezTo>
                <a:cubicBezTo>
                  <a:pt x="4" y="23"/>
                  <a:pt x="6" y="20"/>
                  <a:pt x="8" y="23"/>
                </a:cubicBezTo>
                <a:cubicBezTo>
                  <a:pt x="7" y="27"/>
                  <a:pt x="2" y="25"/>
                  <a:pt x="3" y="29"/>
                </a:cubicBezTo>
                <a:cubicBezTo>
                  <a:pt x="0" y="30"/>
                  <a:pt x="0" y="30"/>
                  <a:pt x="0" y="30"/>
                </a:cubicBezTo>
                <a:cubicBezTo>
                  <a:pt x="2" y="34"/>
                  <a:pt x="7" y="30"/>
                  <a:pt x="9" y="34"/>
                </a:cubicBezTo>
                <a:cubicBezTo>
                  <a:pt x="7" y="36"/>
                  <a:pt x="4" y="34"/>
                  <a:pt x="1" y="36"/>
                </a:cubicBezTo>
                <a:close/>
                <a:moveTo>
                  <a:pt x="372" y="36"/>
                </a:moveTo>
                <a:cubicBezTo>
                  <a:pt x="372" y="35"/>
                  <a:pt x="372" y="35"/>
                  <a:pt x="372" y="35"/>
                </a:cubicBezTo>
                <a:cubicBezTo>
                  <a:pt x="374" y="36"/>
                  <a:pt x="376" y="36"/>
                  <a:pt x="379" y="36"/>
                </a:cubicBezTo>
                <a:cubicBezTo>
                  <a:pt x="380" y="38"/>
                  <a:pt x="382" y="38"/>
                  <a:pt x="383" y="38"/>
                </a:cubicBezTo>
                <a:cubicBezTo>
                  <a:pt x="379" y="38"/>
                  <a:pt x="375" y="38"/>
                  <a:pt x="372" y="36"/>
                </a:cubicBezTo>
                <a:close/>
                <a:moveTo>
                  <a:pt x="360" y="14"/>
                </a:moveTo>
                <a:cubicBezTo>
                  <a:pt x="373" y="14"/>
                  <a:pt x="373" y="14"/>
                  <a:pt x="373" y="14"/>
                </a:cubicBezTo>
                <a:cubicBezTo>
                  <a:pt x="383" y="15"/>
                  <a:pt x="383" y="15"/>
                  <a:pt x="383" y="15"/>
                </a:cubicBezTo>
                <a:lnTo>
                  <a:pt x="360" y="14"/>
                </a:lnTo>
                <a:close/>
                <a:moveTo>
                  <a:pt x="315" y="47"/>
                </a:moveTo>
                <a:cubicBezTo>
                  <a:pt x="336" y="47"/>
                  <a:pt x="336" y="47"/>
                  <a:pt x="336" y="47"/>
                </a:cubicBezTo>
                <a:cubicBezTo>
                  <a:pt x="343" y="46"/>
                  <a:pt x="350" y="46"/>
                  <a:pt x="358" y="46"/>
                </a:cubicBezTo>
                <a:cubicBezTo>
                  <a:pt x="336" y="47"/>
                  <a:pt x="336" y="47"/>
                  <a:pt x="336" y="47"/>
                </a:cubicBezTo>
                <a:cubicBezTo>
                  <a:pt x="329" y="47"/>
                  <a:pt x="322" y="47"/>
                  <a:pt x="315" y="47"/>
                </a:cubicBezTo>
                <a:close/>
                <a:moveTo>
                  <a:pt x="107" y="7"/>
                </a:moveTo>
                <a:cubicBezTo>
                  <a:pt x="108" y="6"/>
                  <a:pt x="109" y="7"/>
                  <a:pt x="110" y="8"/>
                </a:cubicBezTo>
                <a:cubicBezTo>
                  <a:pt x="107" y="8"/>
                  <a:pt x="107" y="8"/>
                  <a:pt x="107" y="8"/>
                </a:cubicBezTo>
                <a:lnTo>
                  <a:pt x="107" y="7"/>
                </a:lnTo>
                <a:close/>
              </a:path>
            </a:pathLst>
          </a:custGeom>
          <a:solidFill>
            <a:schemeClr val="accent1"/>
          </a:solidFill>
          <a:ln w="9525">
            <a:noFill/>
            <a:round/>
          </a:ln>
        </p:spPr>
        <p:txBody>
          <a:bodyPr vert="horz" wrap="square" lIns="91440" tIns="45720" rIns="91440" bIns="45720" numCol="1" anchor="ctr"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Bef>
                <a:spcPct val="50000"/>
              </a:spcBef>
            </a:pPr>
            <a:r>
              <a:rPr lang="zh-CN" altLang="en-US" sz="2000" b="1" dirty="0">
                <a:solidFill>
                  <a:schemeClr val="bg1"/>
                </a:solidFill>
                <a:latin typeface="腾祥嘉丽准粗圆简" panose="01010104010101010101" pitchFamily="2" charset="-122"/>
                <a:ea typeface="腾祥嘉丽准粗圆简" panose="01010104010101010101" pitchFamily="2" charset="-122"/>
              </a:rPr>
              <a:t>第</a:t>
            </a:r>
            <a:r>
              <a:rPr lang="en-US" altLang="zh-CN" sz="2000" b="1" dirty="0">
                <a:solidFill>
                  <a:schemeClr val="bg1"/>
                </a:solidFill>
                <a:latin typeface="腾祥嘉丽准粗圆简" panose="01010104010101010101" pitchFamily="2" charset="-122"/>
                <a:ea typeface="腾祥嘉丽准粗圆简" panose="01010104010101010101" pitchFamily="2" charset="-122"/>
              </a:rPr>
              <a:t>5</a:t>
            </a:r>
            <a:r>
              <a:rPr lang="zh-CN" altLang="en-US" sz="2000" b="1" dirty="0">
                <a:solidFill>
                  <a:schemeClr val="bg1"/>
                </a:solidFill>
                <a:latin typeface="腾祥嘉丽准粗圆简" panose="01010104010101010101" pitchFamily="2" charset="-122"/>
                <a:ea typeface="腾祥嘉丽准粗圆简" panose="01010104010101010101" pitchFamily="2" charset="-122"/>
              </a:rPr>
              <a:t>单元 从国共合作到国共对立</a:t>
            </a:r>
            <a:r>
              <a:rPr lang="en-US" altLang="zh-CN" sz="2000" b="1" dirty="0">
                <a:solidFill>
                  <a:schemeClr val="bg1"/>
                </a:solidFill>
                <a:latin typeface="腾祥嘉丽准粗圆简" panose="01010104010101010101" pitchFamily="2" charset="-122"/>
                <a:ea typeface="腾祥嘉丽准粗圆简" panose="01010104010101010101" pitchFamily="2" charset="-122"/>
              </a:rPr>
              <a:t>——</a:t>
            </a:r>
            <a:r>
              <a:rPr lang="zh-CN" altLang="en-US" sz="2000" b="1" dirty="0">
                <a:solidFill>
                  <a:schemeClr val="accent4"/>
                </a:solidFill>
                <a:latin typeface="腾祥嘉丽准粗圆简" panose="01010104010101010101" pitchFamily="2" charset="-122"/>
                <a:ea typeface="腾祥嘉丽准粗圆简" panose="01010104010101010101" pitchFamily="2" charset="-122"/>
              </a:rPr>
              <a:t>知识重难点</a:t>
            </a:r>
            <a:endParaRPr lang="zh-CN" altLang="en-US" sz="2000" b="1" dirty="0">
              <a:solidFill>
                <a:schemeClr val="accent4"/>
              </a:solidFill>
              <a:latin typeface="腾祥嘉丽准粗圆简" panose="01010104010101010101" pitchFamily="2" charset="-122"/>
              <a:ea typeface="腾祥嘉丽准粗圆简" panose="01010104010101010101" pitchFamily="2" charset="-122"/>
            </a:endParaRPr>
          </a:p>
        </p:txBody>
      </p:sp>
      <p:sp>
        <p:nvSpPr>
          <p:cNvPr id="3" name="Freeform 528"/>
          <p:cNvSpPr>
            <a:spLocks noEditPoints="1"/>
          </p:cNvSpPr>
          <p:nvPr/>
        </p:nvSpPr>
        <p:spPr bwMode="auto">
          <a:xfrm>
            <a:off x="0" y="497924"/>
            <a:ext cx="6498771" cy="523316"/>
          </a:xfrm>
          <a:custGeom>
            <a:avLst/>
            <a:gdLst>
              <a:gd name="T0" fmla="*/ 7 w 409"/>
              <a:gd name="T1" fmla="*/ 40 h 138"/>
              <a:gd name="T2" fmla="*/ 5 w 409"/>
              <a:gd name="T3" fmla="*/ 47 h 138"/>
              <a:gd name="T4" fmla="*/ 5 w 409"/>
              <a:gd name="T5" fmla="*/ 51 h 138"/>
              <a:gd name="T6" fmla="*/ 6 w 409"/>
              <a:gd name="T7" fmla="*/ 56 h 138"/>
              <a:gd name="T8" fmla="*/ 3 w 409"/>
              <a:gd name="T9" fmla="*/ 60 h 138"/>
              <a:gd name="T10" fmla="*/ 4 w 409"/>
              <a:gd name="T11" fmla="*/ 67 h 138"/>
              <a:gd name="T12" fmla="*/ 5 w 409"/>
              <a:gd name="T13" fmla="*/ 70 h 138"/>
              <a:gd name="T14" fmla="*/ 11 w 409"/>
              <a:gd name="T15" fmla="*/ 76 h 138"/>
              <a:gd name="T16" fmla="*/ 6 w 409"/>
              <a:gd name="T17" fmla="*/ 80 h 138"/>
              <a:gd name="T18" fmla="*/ 9 w 409"/>
              <a:gd name="T19" fmla="*/ 85 h 138"/>
              <a:gd name="T20" fmla="*/ 5 w 409"/>
              <a:gd name="T21" fmla="*/ 92 h 138"/>
              <a:gd name="T22" fmla="*/ 7 w 409"/>
              <a:gd name="T23" fmla="*/ 97 h 138"/>
              <a:gd name="T24" fmla="*/ 4 w 409"/>
              <a:gd name="T25" fmla="*/ 103 h 138"/>
              <a:gd name="T26" fmla="*/ 7 w 409"/>
              <a:gd name="T27" fmla="*/ 108 h 138"/>
              <a:gd name="T28" fmla="*/ 5 w 409"/>
              <a:gd name="T29" fmla="*/ 114 h 138"/>
              <a:gd name="T30" fmla="*/ 6 w 409"/>
              <a:gd name="T31" fmla="*/ 124 h 138"/>
              <a:gd name="T32" fmla="*/ 163 w 409"/>
              <a:gd name="T33" fmla="*/ 135 h 138"/>
              <a:gd name="T34" fmla="*/ 335 w 409"/>
              <a:gd name="T35" fmla="*/ 138 h 138"/>
              <a:gd name="T36" fmla="*/ 131 w 409"/>
              <a:gd name="T37" fmla="*/ 134 h 138"/>
              <a:gd name="T38" fmla="*/ 176 w 409"/>
              <a:gd name="T39" fmla="*/ 132 h 138"/>
              <a:gd name="T40" fmla="*/ 236 w 409"/>
              <a:gd name="T41" fmla="*/ 132 h 138"/>
              <a:gd name="T42" fmla="*/ 399 w 409"/>
              <a:gd name="T43" fmla="*/ 130 h 138"/>
              <a:gd name="T44" fmla="*/ 393 w 409"/>
              <a:gd name="T45" fmla="*/ 123 h 138"/>
              <a:gd name="T46" fmla="*/ 392 w 409"/>
              <a:gd name="T47" fmla="*/ 116 h 138"/>
              <a:gd name="T48" fmla="*/ 387 w 409"/>
              <a:gd name="T49" fmla="*/ 111 h 138"/>
              <a:gd name="T50" fmla="*/ 402 w 409"/>
              <a:gd name="T51" fmla="*/ 107 h 138"/>
              <a:gd name="T52" fmla="*/ 400 w 409"/>
              <a:gd name="T53" fmla="*/ 98 h 138"/>
              <a:gd name="T54" fmla="*/ 400 w 409"/>
              <a:gd name="T55" fmla="*/ 88 h 138"/>
              <a:gd name="T56" fmla="*/ 393 w 409"/>
              <a:gd name="T57" fmla="*/ 80 h 138"/>
              <a:gd name="T58" fmla="*/ 401 w 409"/>
              <a:gd name="T59" fmla="*/ 73 h 138"/>
              <a:gd name="T60" fmla="*/ 400 w 409"/>
              <a:gd name="T61" fmla="*/ 52 h 138"/>
              <a:gd name="T62" fmla="*/ 397 w 409"/>
              <a:gd name="T63" fmla="*/ 47 h 138"/>
              <a:gd name="T64" fmla="*/ 407 w 409"/>
              <a:gd name="T65" fmla="*/ 38 h 138"/>
              <a:gd name="T66" fmla="*/ 406 w 409"/>
              <a:gd name="T67" fmla="*/ 29 h 138"/>
              <a:gd name="T68" fmla="*/ 399 w 409"/>
              <a:gd name="T69" fmla="*/ 14 h 138"/>
              <a:gd name="T70" fmla="*/ 228 w 409"/>
              <a:gd name="T71" fmla="*/ 7 h 138"/>
              <a:gd name="T72" fmla="*/ 192 w 409"/>
              <a:gd name="T73" fmla="*/ 6 h 138"/>
              <a:gd name="T74" fmla="*/ 128 w 409"/>
              <a:gd name="T75" fmla="*/ 6 h 138"/>
              <a:gd name="T76" fmla="*/ 104 w 409"/>
              <a:gd name="T77" fmla="*/ 6 h 138"/>
              <a:gd name="T78" fmla="*/ 98 w 409"/>
              <a:gd name="T79" fmla="*/ 8 h 138"/>
              <a:gd name="T80" fmla="*/ 8 w 409"/>
              <a:gd name="T81" fmla="*/ 23 h 138"/>
              <a:gd name="T82" fmla="*/ 9 w 409"/>
              <a:gd name="T83" fmla="*/ 34 h 138"/>
              <a:gd name="T84" fmla="*/ 372 w 409"/>
              <a:gd name="T85" fmla="*/ 35 h 138"/>
              <a:gd name="T86" fmla="*/ 372 w 409"/>
              <a:gd name="T87" fmla="*/ 36 h 138"/>
              <a:gd name="T88" fmla="*/ 383 w 409"/>
              <a:gd name="T89" fmla="*/ 15 h 138"/>
              <a:gd name="T90" fmla="*/ 336 w 409"/>
              <a:gd name="T91" fmla="*/ 47 h 138"/>
              <a:gd name="T92" fmla="*/ 315 w 409"/>
              <a:gd name="T93" fmla="*/ 47 h 138"/>
              <a:gd name="T94" fmla="*/ 107 w 409"/>
              <a:gd name="T95" fmla="*/ 8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09" h="138">
                <a:moveTo>
                  <a:pt x="1" y="36"/>
                </a:moveTo>
                <a:cubicBezTo>
                  <a:pt x="3" y="36"/>
                  <a:pt x="6" y="37"/>
                  <a:pt x="7" y="39"/>
                </a:cubicBezTo>
                <a:cubicBezTo>
                  <a:pt x="7" y="40"/>
                  <a:pt x="7" y="40"/>
                  <a:pt x="7" y="40"/>
                </a:cubicBezTo>
                <a:cubicBezTo>
                  <a:pt x="7" y="41"/>
                  <a:pt x="8" y="41"/>
                  <a:pt x="8" y="42"/>
                </a:cubicBezTo>
                <a:cubicBezTo>
                  <a:pt x="7" y="44"/>
                  <a:pt x="4" y="43"/>
                  <a:pt x="2" y="44"/>
                </a:cubicBezTo>
                <a:cubicBezTo>
                  <a:pt x="2" y="47"/>
                  <a:pt x="6" y="44"/>
                  <a:pt x="5" y="47"/>
                </a:cubicBezTo>
                <a:cubicBezTo>
                  <a:pt x="3" y="47"/>
                  <a:pt x="3" y="47"/>
                  <a:pt x="3" y="47"/>
                </a:cubicBezTo>
                <a:cubicBezTo>
                  <a:pt x="4" y="49"/>
                  <a:pt x="8" y="48"/>
                  <a:pt x="9" y="51"/>
                </a:cubicBezTo>
                <a:cubicBezTo>
                  <a:pt x="8" y="52"/>
                  <a:pt x="7" y="51"/>
                  <a:pt x="5" y="51"/>
                </a:cubicBezTo>
                <a:cubicBezTo>
                  <a:pt x="7" y="53"/>
                  <a:pt x="7" y="53"/>
                  <a:pt x="7" y="53"/>
                </a:cubicBezTo>
                <a:cubicBezTo>
                  <a:pt x="6" y="54"/>
                  <a:pt x="6" y="55"/>
                  <a:pt x="5" y="54"/>
                </a:cubicBezTo>
                <a:cubicBezTo>
                  <a:pt x="6" y="56"/>
                  <a:pt x="6" y="56"/>
                  <a:pt x="6" y="56"/>
                </a:cubicBezTo>
                <a:cubicBezTo>
                  <a:pt x="3" y="57"/>
                  <a:pt x="3" y="57"/>
                  <a:pt x="3" y="57"/>
                </a:cubicBezTo>
                <a:cubicBezTo>
                  <a:pt x="5" y="59"/>
                  <a:pt x="5" y="59"/>
                  <a:pt x="5" y="59"/>
                </a:cubicBezTo>
                <a:cubicBezTo>
                  <a:pt x="3" y="60"/>
                  <a:pt x="3" y="60"/>
                  <a:pt x="3" y="60"/>
                </a:cubicBezTo>
                <a:cubicBezTo>
                  <a:pt x="6" y="61"/>
                  <a:pt x="9" y="62"/>
                  <a:pt x="11" y="64"/>
                </a:cubicBezTo>
                <a:cubicBezTo>
                  <a:pt x="4" y="65"/>
                  <a:pt x="4" y="65"/>
                  <a:pt x="4" y="65"/>
                </a:cubicBezTo>
                <a:cubicBezTo>
                  <a:pt x="4" y="66"/>
                  <a:pt x="4" y="67"/>
                  <a:pt x="4" y="67"/>
                </a:cubicBezTo>
                <a:cubicBezTo>
                  <a:pt x="3" y="67"/>
                  <a:pt x="3" y="67"/>
                  <a:pt x="3" y="67"/>
                </a:cubicBezTo>
                <a:cubicBezTo>
                  <a:pt x="4" y="68"/>
                  <a:pt x="7" y="68"/>
                  <a:pt x="9" y="69"/>
                </a:cubicBezTo>
                <a:cubicBezTo>
                  <a:pt x="7" y="70"/>
                  <a:pt x="5" y="69"/>
                  <a:pt x="5" y="70"/>
                </a:cubicBezTo>
                <a:cubicBezTo>
                  <a:pt x="6" y="72"/>
                  <a:pt x="8" y="70"/>
                  <a:pt x="8" y="72"/>
                </a:cubicBezTo>
                <a:cubicBezTo>
                  <a:pt x="6" y="73"/>
                  <a:pt x="5" y="71"/>
                  <a:pt x="4" y="73"/>
                </a:cubicBezTo>
                <a:cubicBezTo>
                  <a:pt x="11" y="76"/>
                  <a:pt x="11" y="76"/>
                  <a:pt x="11" y="76"/>
                </a:cubicBezTo>
                <a:cubicBezTo>
                  <a:pt x="10" y="78"/>
                  <a:pt x="9" y="77"/>
                  <a:pt x="7" y="77"/>
                </a:cubicBezTo>
                <a:cubicBezTo>
                  <a:pt x="7" y="77"/>
                  <a:pt x="7" y="77"/>
                  <a:pt x="7" y="77"/>
                </a:cubicBezTo>
                <a:cubicBezTo>
                  <a:pt x="6" y="78"/>
                  <a:pt x="7" y="79"/>
                  <a:pt x="6" y="80"/>
                </a:cubicBezTo>
                <a:cubicBezTo>
                  <a:pt x="7" y="81"/>
                  <a:pt x="7" y="81"/>
                  <a:pt x="7" y="81"/>
                </a:cubicBezTo>
                <a:cubicBezTo>
                  <a:pt x="6" y="82"/>
                  <a:pt x="3" y="80"/>
                  <a:pt x="4" y="83"/>
                </a:cubicBezTo>
                <a:cubicBezTo>
                  <a:pt x="5" y="84"/>
                  <a:pt x="7" y="84"/>
                  <a:pt x="9" y="85"/>
                </a:cubicBezTo>
                <a:cubicBezTo>
                  <a:pt x="7" y="85"/>
                  <a:pt x="7" y="89"/>
                  <a:pt x="4" y="88"/>
                </a:cubicBezTo>
                <a:cubicBezTo>
                  <a:pt x="5" y="90"/>
                  <a:pt x="7" y="89"/>
                  <a:pt x="8" y="91"/>
                </a:cubicBezTo>
                <a:cubicBezTo>
                  <a:pt x="7" y="91"/>
                  <a:pt x="6" y="92"/>
                  <a:pt x="5" y="92"/>
                </a:cubicBezTo>
                <a:cubicBezTo>
                  <a:pt x="6" y="93"/>
                  <a:pt x="6" y="93"/>
                  <a:pt x="6" y="93"/>
                </a:cubicBezTo>
                <a:cubicBezTo>
                  <a:pt x="5" y="93"/>
                  <a:pt x="5" y="94"/>
                  <a:pt x="5" y="94"/>
                </a:cubicBezTo>
                <a:cubicBezTo>
                  <a:pt x="5" y="96"/>
                  <a:pt x="7" y="94"/>
                  <a:pt x="7" y="97"/>
                </a:cubicBezTo>
                <a:cubicBezTo>
                  <a:pt x="6" y="98"/>
                  <a:pt x="6" y="97"/>
                  <a:pt x="5" y="98"/>
                </a:cubicBezTo>
                <a:cubicBezTo>
                  <a:pt x="6" y="100"/>
                  <a:pt x="6" y="100"/>
                  <a:pt x="6" y="100"/>
                </a:cubicBezTo>
                <a:cubicBezTo>
                  <a:pt x="5" y="100"/>
                  <a:pt x="4" y="101"/>
                  <a:pt x="4" y="103"/>
                </a:cubicBezTo>
                <a:cubicBezTo>
                  <a:pt x="5" y="104"/>
                  <a:pt x="6" y="104"/>
                  <a:pt x="7" y="106"/>
                </a:cubicBezTo>
                <a:cubicBezTo>
                  <a:pt x="6" y="107"/>
                  <a:pt x="5" y="106"/>
                  <a:pt x="5" y="106"/>
                </a:cubicBezTo>
                <a:cubicBezTo>
                  <a:pt x="7" y="108"/>
                  <a:pt x="7" y="108"/>
                  <a:pt x="7" y="108"/>
                </a:cubicBezTo>
                <a:cubicBezTo>
                  <a:pt x="6" y="110"/>
                  <a:pt x="4" y="109"/>
                  <a:pt x="3" y="110"/>
                </a:cubicBezTo>
                <a:cubicBezTo>
                  <a:pt x="4" y="112"/>
                  <a:pt x="7" y="110"/>
                  <a:pt x="8" y="113"/>
                </a:cubicBezTo>
                <a:cubicBezTo>
                  <a:pt x="7" y="115"/>
                  <a:pt x="6" y="114"/>
                  <a:pt x="5" y="114"/>
                </a:cubicBezTo>
                <a:cubicBezTo>
                  <a:pt x="7" y="115"/>
                  <a:pt x="6" y="118"/>
                  <a:pt x="5" y="119"/>
                </a:cubicBezTo>
                <a:cubicBezTo>
                  <a:pt x="5" y="119"/>
                  <a:pt x="6" y="119"/>
                  <a:pt x="7" y="120"/>
                </a:cubicBezTo>
                <a:cubicBezTo>
                  <a:pt x="6" y="121"/>
                  <a:pt x="7" y="123"/>
                  <a:pt x="6" y="124"/>
                </a:cubicBezTo>
                <a:cubicBezTo>
                  <a:pt x="10" y="131"/>
                  <a:pt x="17" y="129"/>
                  <a:pt x="22" y="132"/>
                </a:cubicBezTo>
                <a:cubicBezTo>
                  <a:pt x="69" y="134"/>
                  <a:pt x="69" y="134"/>
                  <a:pt x="69" y="134"/>
                </a:cubicBezTo>
                <a:cubicBezTo>
                  <a:pt x="163" y="135"/>
                  <a:pt x="163" y="135"/>
                  <a:pt x="163" y="135"/>
                </a:cubicBezTo>
                <a:cubicBezTo>
                  <a:pt x="245" y="137"/>
                  <a:pt x="245" y="137"/>
                  <a:pt x="245" y="137"/>
                </a:cubicBezTo>
                <a:cubicBezTo>
                  <a:pt x="269" y="138"/>
                  <a:pt x="269" y="138"/>
                  <a:pt x="269" y="138"/>
                </a:cubicBezTo>
                <a:cubicBezTo>
                  <a:pt x="335" y="138"/>
                  <a:pt x="335" y="138"/>
                  <a:pt x="335" y="138"/>
                </a:cubicBezTo>
                <a:cubicBezTo>
                  <a:pt x="345" y="137"/>
                  <a:pt x="355" y="137"/>
                  <a:pt x="365" y="135"/>
                </a:cubicBezTo>
                <a:cubicBezTo>
                  <a:pt x="319" y="137"/>
                  <a:pt x="276" y="137"/>
                  <a:pt x="230" y="136"/>
                </a:cubicBezTo>
                <a:cubicBezTo>
                  <a:pt x="131" y="134"/>
                  <a:pt x="131" y="134"/>
                  <a:pt x="131" y="134"/>
                </a:cubicBezTo>
                <a:cubicBezTo>
                  <a:pt x="122" y="135"/>
                  <a:pt x="112" y="135"/>
                  <a:pt x="103" y="133"/>
                </a:cubicBezTo>
                <a:cubicBezTo>
                  <a:pt x="168" y="133"/>
                  <a:pt x="168" y="133"/>
                  <a:pt x="168" y="133"/>
                </a:cubicBezTo>
                <a:cubicBezTo>
                  <a:pt x="170" y="132"/>
                  <a:pt x="174" y="134"/>
                  <a:pt x="176" y="132"/>
                </a:cubicBezTo>
                <a:cubicBezTo>
                  <a:pt x="209" y="132"/>
                  <a:pt x="209" y="132"/>
                  <a:pt x="209" y="132"/>
                </a:cubicBezTo>
                <a:cubicBezTo>
                  <a:pt x="210" y="133"/>
                  <a:pt x="210" y="133"/>
                  <a:pt x="210" y="133"/>
                </a:cubicBezTo>
                <a:cubicBezTo>
                  <a:pt x="218" y="133"/>
                  <a:pt x="228" y="134"/>
                  <a:pt x="236" y="132"/>
                </a:cubicBezTo>
                <a:cubicBezTo>
                  <a:pt x="301" y="133"/>
                  <a:pt x="301" y="133"/>
                  <a:pt x="301" y="133"/>
                </a:cubicBezTo>
                <a:cubicBezTo>
                  <a:pt x="322" y="130"/>
                  <a:pt x="344" y="136"/>
                  <a:pt x="367" y="133"/>
                </a:cubicBezTo>
                <a:cubicBezTo>
                  <a:pt x="378" y="131"/>
                  <a:pt x="389" y="131"/>
                  <a:pt x="399" y="130"/>
                </a:cubicBezTo>
                <a:cubicBezTo>
                  <a:pt x="400" y="128"/>
                  <a:pt x="402" y="129"/>
                  <a:pt x="403" y="128"/>
                </a:cubicBezTo>
                <a:cubicBezTo>
                  <a:pt x="394" y="127"/>
                  <a:pt x="386" y="124"/>
                  <a:pt x="377" y="124"/>
                </a:cubicBezTo>
                <a:cubicBezTo>
                  <a:pt x="383" y="123"/>
                  <a:pt x="388" y="121"/>
                  <a:pt x="393" y="123"/>
                </a:cubicBezTo>
                <a:cubicBezTo>
                  <a:pt x="396" y="121"/>
                  <a:pt x="400" y="121"/>
                  <a:pt x="403" y="121"/>
                </a:cubicBezTo>
                <a:cubicBezTo>
                  <a:pt x="403" y="121"/>
                  <a:pt x="403" y="120"/>
                  <a:pt x="403" y="120"/>
                </a:cubicBezTo>
                <a:cubicBezTo>
                  <a:pt x="400" y="119"/>
                  <a:pt x="395" y="118"/>
                  <a:pt x="392" y="116"/>
                </a:cubicBezTo>
                <a:cubicBezTo>
                  <a:pt x="395" y="114"/>
                  <a:pt x="398" y="117"/>
                  <a:pt x="402" y="116"/>
                </a:cubicBezTo>
                <a:cubicBezTo>
                  <a:pt x="398" y="114"/>
                  <a:pt x="393" y="114"/>
                  <a:pt x="388" y="113"/>
                </a:cubicBezTo>
                <a:cubicBezTo>
                  <a:pt x="387" y="111"/>
                  <a:pt x="387" y="111"/>
                  <a:pt x="387" y="111"/>
                </a:cubicBezTo>
                <a:cubicBezTo>
                  <a:pt x="388" y="109"/>
                  <a:pt x="390" y="112"/>
                  <a:pt x="392" y="111"/>
                </a:cubicBezTo>
                <a:cubicBezTo>
                  <a:pt x="390" y="109"/>
                  <a:pt x="385" y="111"/>
                  <a:pt x="382" y="109"/>
                </a:cubicBezTo>
                <a:cubicBezTo>
                  <a:pt x="389" y="107"/>
                  <a:pt x="396" y="111"/>
                  <a:pt x="402" y="107"/>
                </a:cubicBezTo>
                <a:cubicBezTo>
                  <a:pt x="401" y="106"/>
                  <a:pt x="401" y="106"/>
                  <a:pt x="401" y="106"/>
                </a:cubicBezTo>
                <a:cubicBezTo>
                  <a:pt x="403" y="106"/>
                  <a:pt x="401" y="104"/>
                  <a:pt x="401" y="102"/>
                </a:cubicBezTo>
                <a:cubicBezTo>
                  <a:pt x="399" y="101"/>
                  <a:pt x="403" y="98"/>
                  <a:pt x="400" y="98"/>
                </a:cubicBezTo>
                <a:cubicBezTo>
                  <a:pt x="401" y="97"/>
                  <a:pt x="402" y="97"/>
                  <a:pt x="401" y="95"/>
                </a:cubicBezTo>
                <a:cubicBezTo>
                  <a:pt x="398" y="94"/>
                  <a:pt x="396" y="91"/>
                  <a:pt x="393" y="89"/>
                </a:cubicBezTo>
                <a:cubicBezTo>
                  <a:pt x="400" y="88"/>
                  <a:pt x="400" y="88"/>
                  <a:pt x="400" y="88"/>
                </a:cubicBezTo>
                <a:cubicBezTo>
                  <a:pt x="399" y="86"/>
                  <a:pt x="395" y="87"/>
                  <a:pt x="393" y="85"/>
                </a:cubicBezTo>
                <a:cubicBezTo>
                  <a:pt x="394" y="82"/>
                  <a:pt x="398" y="84"/>
                  <a:pt x="400" y="84"/>
                </a:cubicBezTo>
                <a:cubicBezTo>
                  <a:pt x="398" y="81"/>
                  <a:pt x="395" y="83"/>
                  <a:pt x="393" y="80"/>
                </a:cubicBezTo>
                <a:cubicBezTo>
                  <a:pt x="396" y="79"/>
                  <a:pt x="401" y="81"/>
                  <a:pt x="403" y="78"/>
                </a:cubicBezTo>
                <a:cubicBezTo>
                  <a:pt x="399" y="75"/>
                  <a:pt x="399" y="75"/>
                  <a:pt x="399" y="75"/>
                </a:cubicBezTo>
                <a:cubicBezTo>
                  <a:pt x="401" y="73"/>
                  <a:pt x="401" y="73"/>
                  <a:pt x="401" y="73"/>
                </a:cubicBezTo>
                <a:cubicBezTo>
                  <a:pt x="399" y="72"/>
                  <a:pt x="397" y="71"/>
                  <a:pt x="397" y="69"/>
                </a:cubicBezTo>
                <a:cubicBezTo>
                  <a:pt x="399" y="68"/>
                  <a:pt x="401" y="68"/>
                  <a:pt x="403" y="67"/>
                </a:cubicBezTo>
                <a:cubicBezTo>
                  <a:pt x="401" y="63"/>
                  <a:pt x="405" y="55"/>
                  <a:pt x="400" y="52"/>
                </a:cubicBezTo>
                <a:cubicBezTo>
                  <a:pt x="400" y="51"/>
                  <a:pt x="399" y="50"/>
                  <a:pt x="400" y="49"/>
                </a:cubicBezTo>
                <a:cubicBezTo>
                  <a:pt x="401" y="49"/>
                  <a:pt x="401" y="49"/>
                  <a:pt x="401" y="49"/>
                </a:cubicBezTo>
                <a:cubicBezTo>
                  <a:pt x="397" y="47"/>
                  <a:pt x="397" y="47"/>
                  <a:pt x="397" y="47"/>
                </a:cubicBezTo>
                <a:cubicBezTo>
                  <a:pt x="397" y="43"/>
                  <a:pt x="400" y="45"/>
                  <a:pt x="402" y="44"/>
                </a:cubicBezTo>
                <a:cubicBezTo>
                  <a:pt x="397" y="39"/>
                  <a:pt x="389" y="41"/>
                  <a:pt x="383" y="37"/>
                </a:cubicBezTo>
                <a:cubicBezTo>
                  <a:pt x="391" y="36"/>
                  <a:pt x="399" y="40"/>
                  <a:pt x="407" y="38"/>
                </a:cubicBezTo>
                <a:cubicBezTo>
                  <a:pt x="408" y="34"/>
                  <a:pt x="404" y="34"/>
                  <a:pt x="403" y="31"/>
                </a:cubicBezTo>
                <a:cubicBezTo>
                  <a:pt x="400" y="30"/>
                  <a:pt x="397" y="30"/>
                  <a:pt x="395" y="28"/>
                </a:cubicBezTo>
                <a:cubicBezTo>
                  <a:pt x="398" y="27"/>
                  <a:pt x="403" y="29"/>
                  <a:pt x="406" y="29"/>
                </a:cubicBezTo>
                <a:cubicBezTo>
                  <a:pt x="406" y="29"/>
                  <a:pt x="407" y="29"/>
                  <a:pt x="407" y="28"/>
                </a:cubicBezTo>
                <a:cubicBezTo>
                  <a:pt x="404" y="27"/>
                  <a:pt x="409" y="21"/>
                  <a:pt x="404" y="22"/>
                </a:cubicBezTo>
                <a:cubicBezTo>
                  <a:pt x="405" y="17"/>
                  <a:pt x="402" y="15"/>
                  <a:pt x="399" y="14"/>
                </a:cubicBezTo>
                <a:cubicBezTo>
                  <a:pt x="381" y="10"/>
                  <a:pt x="381" y="10"/>
                  <a:pt x="381" y="10"/>
                </a:cubicBezTo>
                <a:cubicBezTo>
                  <a:pt x="295" y="9"/>
                  <a:pt x="295" y="9"/>
                  <a:pt x="295" y="9"/>
                </a:cubicBezTo>
                <a:cubicBezTo>
                  <a:pt x="272" y="10"/>
                  <a:pt x="249" y="10"/>
                  <a:pt x="228" y="7"/>
                </a:cubicBezTo>
                <a:cubicBezTo>
                  <a:pt x="227" y="6"/>
                  <a:pt x="227" y="6"/>
                  <a:pt x="227" y="6"/>
                </a:cubicBezTo>
                <a:cubicBezTo>
                  <a:pt x="214" y="8"/>
                  <a:pt x="203" y="0"/>
                  <a:pt x="191" y="6"/>
                </a:cubicBezTo>
                <a:cubicBezTo>
                  <a:pt x="192" y="6"/>
                  <a:pt x="192" y="6"/>
                  <a:pt x="192" y="6"/>
                </a:cubicBezTo>
                <a:cubicBezTo>
                  <a:pt x="191" y="7"/>
                  <a:pt x="191" y="7"/>
                  <a:pt x="191" y="7"/>
                </a:cubicBezTo>
                <a:cubicBezTo>
                  <a:pt x="179" y="6"/>
                  <a:pt x="167" y="4"/>
                  <a:pt x="154" y="5"/>
                </a:cubicBezTo>
                <a:cubicBezTo>
                  <a:pt x="146" y="5"/>
                  <a:pt x="137" y="7"/>
                  <a:pt x="128" y="6"/>
                </a:cubicBezTo>
                <a:cubicBezTo>
                  <a:pt x="125" y="4"/>
                  <a:pt x="120" y="3"/>
                  <a:pt x="116" y="3"/>
                </a:cubicBezTo>
                <a:cubicBezTo>
                  <a:pt x="111" y="2"/>
                  <a:pt x="106" y="2"/>
                  <a:pt x="101" y="4"/>
                </a:cubicBezTo>
                <a:cubicBezTo>
                  <a:pt x="104" y="6"/>
                  <a:pt x="104" y="6"/>
                  <a:pt x="104" y="6"/>
                </a:cubicBezTo>
                <a:cubicBezTo>
                  <a:pt x="97" y="9"/>
                  <a:pt x="93" y="0"/>
                  <a:pt x="86" y="4"/>
                </a:cubicBezTo>
                <a:cubicBezTo>
                  <a:pt x="84" y="5"/>
                  <a:pt x="84" y="5"/>
                  <a:pt x="84" y="5"/>
                </a:cubicBezTo>
                <a:cubicBezTo>
                  <a:pt x="88" y="8"/>
                  <a:pt x="94" y="6"/>
                  <a:pt x="98" y="8"/>
                </a:cubicBezTo>
                <a:cubicBezTo>
                  <a:pt x="74" y="7"/>
                  <a:pt x="49" y="10"/>
                  <a:pt x="25" y="13"/>
                </a:cubicBezTo>
                <a:cubicBezTo>
                  <a:pt x="17" y="13"/>
                  <a:pt x="7" y="14"/>
                  <a:pt x="2" y="22"/>
                </a:cubicBezTo>
                <a:cubicBezTo>
                  <a:pt x="4" y="23"/>
                  <a:pt x="6" y="20"/>
                  <a:pt x="8" y="23"/>
                </a:cubicBezTo>
                <a:cubicBezTo>
                  <a:pt x="7" y="27"/>
                  <a:pt x="2" y="25"/>
                  <a:pt x="3" y="29"/>
                </a:cubicBezTo>
                <a:cubicBezTo>
                  <a:pt x="0" y="30"/>
                  <a:pt x="0" y="30"/>
                  <a:pt x="0" y="30"/>
                </a:cubicBezTo>
                <a:cubicBezTo>
                  <a:pt x="2" y="34"/>
                  <a:pt x="7" y="30"/>
                  <a:pt x="9" y="34"/>
                </a:cubicBezTo>
                <a:cubicBezTo>
                  <a:pt x="7" y="36"/>
                  <a:pt x="4" y="34"/>
                  <a:pt x="1" y="36"/>
                </a:cubicBezTo>
                <a:close/>
                <a:moveTo>
                  <a:pt x="372" y="36"/>
                </a:moveTo>
                <a:cubicBezTo>
                  <a:pt x="372" y="35"/>
                  <a:pt x="372" y="35"/>
                  <a:pt x="372" y="35"/>
                </a:cubicBezTo>
                <a:cubicBezTo>
                  <a:pt x="374" y="36"/>
                  <a:pt x="376" y="36"/>
                  <a:pt x="379" y="36"/>
                </a:cubicBezTo>
                <a:cubicBezTo>
                  <a:pt x="380" y="38"/>
                  <a:pt x="382" y="38"/>
                  <a:pt x="383" y="38"/>
                </a:cubicBezTo>
                <a:cubicBezTo>
                  <a:pt x="379" y="38"/>
                  <a:pt x="375" y="38"/>
                  <a:pt x="372" y="36"/>
                </a:cubicBezTo>
                <a:close/>
                <a:moveTo>
                  <a:pt x="360" y="14"/>
                </a:moveTo>
                <a:cubicBezTo>
                  <a:pt x="373" y="14"/>
                  <a:pt x="373" y="14"/>
                  <a:pt x="373" y="14"/>
                </a:cubicBezTo>
                <a:cubicBezTo>
                  <a:pt x="383" y="15"/>
                  <a:pt x="383" y="15"/>
                  <a:pt x="383" y="15"/>
                </a:cubicBezTo>
                <a:lnTo>
                  <a:pt x="360" y="14"/>
                </a:lnTo>
                <a:close/>
                <a:moveTo>
                  <a:pt x="315" y="47"/>
                </a:moveTo>
                <a:cubicBezTo>
                  <a:pt x="336" y="47"/>
                  <a:pt x="336" y="47"/>
                  <a:pt x="336" y="47"/>
                </a:cubicBezTo>
                <a:cubicBezTo>
                  <a:pt x="343" y="46"/>
                  <a:pt x="350" y="46"/>
                  <a:pt x="358" y="46"/>
                </a:cubicBezTo>
                <a:cubicBezTo>
                  <a:pt x="336" y="47"/>
                  <a:pt x="336" y="47"/>
                  <a:pt x="336" y="47"/>
                </a:cubicBezTo>
                <a:cubicBezTo>
                  <a:pt x="329" y="47"/>
                  <a:pt x="322" y="47"/>
                  <a:pt x="315" y="47"/>
                </a:cubicBezTo>
                <a:close/>
                <a:moveTo>
                  <a:pt x="107" y="7"/>
                </a:moveTo>
                <a:cubicBezTo>
                  <a:pt x="108" y="6"/>
                  <a:pt x="109" y="7"/>
                  <a:pt x="110" y="8"/>
                </a:cubicBezTo>
                <a:cubicBezTo>
                  <a:pt x="107" y="8"/>
                  <a:pt x="107" y="8"/>
                  <a:pt x="107" y="8"/>
                </a:cubicBezTo>
                <a:lnTo>
                  <a:pt x="107" y="7"/>
                </a:lnTo>
                <a:close/>
              </a:path>
            </a:pathLst>
          </a:custGeom>
          <a:solidFill>
            <a:srgbClr val="C00000"/>
          </a:solidFill>
          <a:ln w="9525">
            <a:noFill/>
            <a:round/>
          </a:ln>
        </p:spPr>
        <p:txBody>
          <a:bodyPr vert="horz" wrap="square" lIns="91440" tIns="45720" rIns="91440" bIns="45720" numCol="1" anchor="ctr"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Bef>
                <a:spcPct val="50000"/>
              </a:spcBef>
            </a:pPr>
            <a:r>
              <a:rPr lang="zh-CN" altLang="en-US" sz="2400" b="1" dirty="0">
                <a:solidFill>
                  <a:schemeClr val="bg1"/>
                </a:solidFill>
                <a:latin typeface="腾祥嘉丽准粗圆简" panose="01010104010101010101" pitchFamily="2" charset="-122"/>
                <a:ea typeface="腾祥嘉丽准粗圆简" panose="01010104010101010101" pitchFamily="2" charset="-122"/>
              </a:rPr>
              <a:t>考点三：中国工农红军长征（</a:t>
            </a:r>
            <a:r>
              <a:rPr lang="en-US" altLang="zh-CN" sz="2400" b="1" dirty="0">
                <a:solidFill>
                  <a:schemeClr val="accent4"/>
                </a:solidFill>
                <a:latin typeface="腾祥嘉丽准粗圆简" panose="01010104010101010101" pitchFamily="2" charset="-122"/>
                <a:ea typeface="腾祥嘉丽准粗圆简" panose="01010104010101010101" pitchFamily="2" charset="-122"/>
              </a:rPr>
              <a:t>1934-1936</a:t>
            </a:r>
            <a:r>
              <a:rPr lang="zh-CN" altLang="en-US" sz="2400" b="1" dirty="0">
                <a:solidFill>
                  <a:schemeClr val="bg1"/>
                </a:solidFill>
                <a:latin typeface="腾祥嘉丽准粗圆简" panose="01010104010101010101" pitchFamily="2" charset="-122"/>
                <a:ea typeface="腾祥嘉丽准粗圆简" panose="01010104010101010101" pitchFamily="2" charset="-122"/>
              </a:rPr>
              <a:t>）</a:t>
            </a:r>
            <a:endParaRPr lang="zh-CN" altLang="en-US" sz="2400" b="1" dirty="0">
              <a:solidFill>
                <a:schemeClr val="bg1"/>
              </a:solidFill>
              <a:latin typeface="腾祥嘉丽准粗圆简" panose="01010104010101010101" pitchFamily="2" charset="-122"/>
              <a:ea typeface="腾祥嘉丽准粗圆简" panose="01010104010101010101" pitchFamily="2" charset="-122"/>
            </a:endParaRPr>
          </a:p>
        </p:txBody>
      </p:sp>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699749" y="465548"/>
            <a:ext cx="620518" cy="620518"/>
          </a:xfrm>
          <a:prstGeom prst="rect">
            <a:avLst/>
          </a:prstGeom>
        </p:spPr>
      </p:pic>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7340313" y="478039"/>
            <a:ext cx="620518" cy="620518"/>
          </a:xfrm>
          <a:prstGeom prst="rect">
            <a:avLst/>
          </a:prstGeom>
        </p:spPr>
      </p:pic>
      <p:sp>
        <p:nvSpPr>
          <p:cNvPr id="6" name="文本框 5"/>
          <p:cNvSpPr txBox="1"/>
          <p:nvPr/>
        </p:nvSpPr>
        <p:spPr>
          <a:xfrm>
            <a:off x="118291" y="992227"/>
            <a:ext cx="9972766" cy="4849276"/>
          </a:xfrm>
          <a:prstGeom prst="rect">
            <a:avLst/>
          </a:prstGeom>
          <a:noFill/>
        </p:spPr>
        <p:txBody>
          <a:bodyPr wrap="square">
            <a:spAutoFit/>
          </a:bodyPr>
          <a:lstStyle/>
          <a:p>
            <a:pPr>
              <a:lnSpc>
                <a:spcPct val="150000"/>
              </a:lnSpc>
            </a:pPr>
            <a:r>
              <a:rPr lang="zh-CN" altLang="en-US" sz="2400" dirty="0">
                <a:latin typeface="二字元煜臣拙宋简" panose="02010604000000000000" pitchFamily="2" charset="-122"/>
                <a:ea typeface="二字元煜臣拙宋简" panose="02010604000000000000" pitchFamily="2" charset="-122"/>
              </a:rPr>
              <a:t>（三）长征之</a:t>
            </a:r>
            <a:r>
              <a:rPr lang="zh-CN" altLang="en-US" sz="2400" dirty="0">
                <a:highlight>
                  <a:srgbClr val="FFFF00"/>
                </a:highlight>
                <a:latin typeface="二字元煜臣拙宋简" panose="02010604000000000000" pitchFamily="2" charset="-122"/>
                <a:ea typeface="二字元煜臣拙宋简" panose="02010604000000000000" pitchFamily="2" charset="-122"/>
              </a:rPr>
              <a:t>意义</a:t>
            </a:r>
            <a:endParaRPr lang="en-US" altLang="zh-CN" sz="2400" dirty="0">
              <a:highlight>
                <a:srgbClr val="FFFF00"/>
              </a:highlight>
              <a:latin typeface="二字元煜臣拙宋简" panose="02010604000000000000" pitchFamily="2" charset="-122"/>
              <a:ea typeface="二字元煜臣拙宋简" panose="02010604000000000000" pitchFamily="2" charset="-122"/>
            </a:endParaRPr>
          </a:p>
          <a:p>
            <a:pPr>
              <a:lnSpc>
                <a:spcPct val="150000"/>
              </a:lnSpc>
            </a:pPr>
            <a:r>
              <a:rPr lang="zh-CN" altLang="en-US" sz="2000" dirty="0">
                <a:latin typeface="二字元煜臣拙宋简" panose="02010604000000000000" pitchFamily="2" charset="-122"/>
                <a:ea typeface="二字元煜臣拙宋简" panose="02010604000000000000" pitchFamily="2" charset="-122"/>
              </a:rPr>
              <a:t>①粉碎了                     的企图</a:t>
            </a:r>
            <a:r>
              <a:rPr lang="en-US" altLang="zh-CN" sz="2000" dirty="0">
                <a:latin typeface="二字元煜臣拙宋简" panose="02010604000000000000" pitchFamily="2" charset="-122"/>
                <a:ea typeface="二字元煜臣拙宋简" panose="02010604000000000000" pitchFamily="2" charset="-122"/>
              </a:rPr>
              <a:t>;</a:t>
            </a:r>
            <a:endParaRPr lang="en-US" altLang="zh-CN" sz="2000" dirty="0">
              <a:latin typeface="二字元煜臣拙宋简" panose="02010604000000000000" pitchFamily="2" charset="-122"/>
              <a:ea typeface="二字元煜臣拙宋简" panose="02010604000000000000" pitchFamily="2" charset="-122"/>
            </a:endParaRPr>
          </a:p>
          <a:p>
            <a:pPr>
              <a:lnSpc>
                <a:spcPct val="150000"/>
              </a:lnSpc>
            </a:pPr>
            <a:r>
              <a:rPr lang="en-US" altLang="zh-CN" sz="2000" dirty="0">
                <a:latin typeface="二字元煜臣拙宋简" panose="02010604000000000000" pitchFamily="2" charset="-122"/>
                <a:ea typeface="二字元煜臣拙宋简" panose="02010604000000000000" pitchFamily="2" charset="-122"/>
              </a:rPr>
              <a:t>②</a:t>
            </a:r>
            <a:r>
              <a:rPr lang="zh-CN" altLang="en-US" sz="2000" dirty="0">
                <a:latin typeface="二字元煜臣拙宋简" panose="02010604000000000000" pitchFamily="2" charset="-122"/>
                <a:ea typeface="二字元煜臣拙宋简" panose="02010604000000000000" pitchFamily="2" charset="-122"/>
              </a:rPr>
              <a:t>保存了                  ，使中国革命         </a:t>
            </a:r>
            <a:r>
              <a:rPr lang="en-US" altLang="zh-CN" sz="2000" dirty="0">
                <a:latin typeface="二字元煜臣拙宋简" panose="02010604000000000000" pitchFamily="2" charset="-122"/>
                <a:ea typeface="二字元煜臣拙宋简" panose="02010604000000000000" pitchFamily="2" charset="-122"/>
              </a:rPr>
              <a:t>;</a:t>
            </a:r>
            <a:endParaRPr lang="en-US" altLang="zh-CN" sz="2000" dirty="0">
              <a:latin typeface="二字元煜臣拙宋简" panose="02010604000000000000" pitchFamily="2" charset="-122"/>
              <a:ea typeface="二字元煜臣拙宋简" panose="02010604000000000000" pitchFamily="2" charset="-122"/>
            </a:endParaRPr>
          </a:p>
          <a:p>
            <a:pPr>
              <a:lnSpc>
                <a:spcPct val="150000"/>
              </a:lnSpc>
            </a:pPr>
            <a:r>
              <a:rPr lang="zh-CN" altLang="en-US" sz="2000" dirty="0">
                <a:latin typeface="二字元煜臣拙宋简" panose="02010604000000000000" pitchFamily="2" charset="-122"/>
                <a:ea typeface="二字元煜臣拙宋简" panose="02010604000000000000" pitchFamily="2" charset="-122"/>
              </a:rPr>
              <a:t>③红军长征播下了</a:t>
            </a:r>
            <a:r>
              <a:rPr lang="zh-CN" altLang="en-US" sz="2000" dirty="0">
                <a:highlight>
                  <a:srgbClr val="FFFF00"/>
                </a:highlight>
                <a:latin typeface="二字元煜臣拙宋简" panose="02010604000000000000" pitchFamily="2" charset="-122"/>
                <a:ea typeface="二字元煜臣拙宋简" panose="02010604000000000000" pitchFamily="2" charset="-122"/>
              </a:rPr>
              <a:t>革命种子</a:t>
            </a:r>
            <a:r>
              <a:rPr lang="zh-CN" altLang="en-US" sz="2000" dirty="0">
                <a:latin typeface="二字元煜臣拙宋简" panose="02010604000000000000" pitchFamily="2" charset="-122"/>
                <a:ea typeface="二字元煜臣拙宋简" panose="02010604000000000000" pitchFamily="2" charset="-122"/>
              </a:rPr>
              <a:t>，铸就了</a:t>
            </a:r>
            <a:r>
              <a:rPr lang="zh-CN" altLang="en-US" sz="2000" dirty="0">
                <a:highlight>
                  <a:srgbClr val="FFFF00"/>
                </a:highlight>
                <a:latin typeface="二字元煜臣拙宋简" panose="02010604000000000000" pitchFamily="2" charset="-122"/>
                <a:ea typeface="二字元煜臣拙宋简" panose="02010604000000000000" pitchFamily="2" charset="-122"/>
              </a:rPr>
              <a:t>长征精神</a:t>
            </a:r>
            <a:r>
              <a:rPr lang="zh-CN" altLang="en-US" sz="2000" dirty="0">
                <a:latin typeface="二字元煜臣拙宋简" panose="02010604000000000000" pitchFamily="2" charset="-122"/>
                <a:ea typeface="二字元煜臣拙宋简" panose="02010604000000000000" pitchFamily="2" charset="-122"/>
              </a:rPr>
              <a:t>，打开了中国革命的       。</a:t>
            </a:r>
            <a:endParaRPr lang="en-US" altLang="zh-CN" sz="2000" dirty="0">
              <a:latin typeface="二字元煜臣拙宋简" panose="02010604000000000000" pitchFamily="2" charset="-122"/>
              <a:ea typeface="二字元煜臣拙宋简" panose="02010604000000000000" pitchFamily="2" charset="-122"/>
            </a:endParaRPr>
          </a:p>
          <a:p>
            <a:pPr>
              <a:lnSpc>
                <a:spcPct val="150000"/>
              </a:lnSpc>
            </a:pPr>
            <a:r>
              <a:rPr lang="zh-CN" altLang="en-US" sz="2400" dirty="0">
                <a:solidFill>
                  <a:schemeClr val="tx1"/>
                </a:solidFill>
                <a:latin typeface="二字元煜臣拙宋简" panose="02010604000000000000" pitchFamily="2" charset="-122"/>
                <a:ea typeface="二字元煜臣拙宋简" panose="02010604000000000000" pitchFamily="2" charset="-122"/>
              </a:rPr>
              <a:t>（四）长征之</a:t>
            </a:r>
            <a:r>
              <a:rPr lang="zh-CN" altLang="en-US" sz="2400" dirty="0">
                <a:solidFill>
                  <a:srgbClr val="C00000"/>
                </a:solidFill>
                <a:latin typeface="二字元煜臣拙宋简" panose="02010604000000000000" pitchFamily="2" charset="-122"/>
                <a:ea typeface="二字元煜臣拙宋简" panose="02010604000000000000" pitchFamily="2" charset="-122"/>
              </a:rPr>
              <a:t>精神</a:t>
            </a:r>
            <a:endParaRPr lang="en-US" altLang="zh-CN" sz="2400" dirty="0">
              <a:solidFill>
                <a:srgbClr val="C00000"/>
              </a:solidFill>
              <a:latin typeface="二字元煜臣拙宋简" panose="02010604000000000000" pitchFamily="2" charset="-122"/>
              <a:ea typeface="二字元煜臣拙宋简" panose="02010604000000000000" pitchFamily="2" charset="-122"/>
            </a:endParaRPr>
          </a:p>
          <a:p>
            <a:pPr marL="457200" indent="-457200">
              <a:lnSpc>
                <a:spcPct val="150000"/>
              </a:lnSpc>
              <a:buAutoNum type="arabicPeriod"/>
            </a:pPr>
            <a:r>
              <a:rPr lang="zh-CN" altLang="en-US" sz="2000" dirty="0">
                <a:solidFill>
                  <a:schemeClr val="tx1"/>
                </a:solidFill>
                <a:latin typeface="二字元煜臣拙宋简" panose="02010604000000000000" pitchFamily="2" charset="-122"/>
                <a:ea typeface="二字元煜臣拙宋简" panose="02010604000000000000" pitchFamily="2" charset="-122"/>
              </a:rPr>
              <a:t>长征</a:t>
            </a:r>
            <a:r>
              <a:rPr lang="zh-CN" altLang="en-US" sz="2000" dirty="0">
                <a:latin typeface="二字元煜臣拙宋简" panose="02010604000000000000" pitchFamily="2" charset="-122"/>
                <a:ea typeface="二字元煜臣拙宋简" panose="02010604000000000000" pitchFamily="2" charset="-122"/>
              </a:rPr>
              <a:t>之难：①</a:t>
            </a:r>
            <a:r>
              <a:rPr lang="zh-CN" altLang="en-US" sz="2000" dirty="0">
                <a:highlight>
                  <a:srgbClr val="FFFF00"/>
                </a:highlight>
                <a:latin typeface="二字元煜臣拙宋简" panose="02010604000000000000" pitchFamily="2" charset="-122"/>
                <a:ea typeface="二字元煜臣拙宋简" panose="02010604000000000000" pitchFamily="2" charset="-122"/>
              </a:rPr>
              <a:t>恶劣的自然环境</a:t>
            </a:r>
            <a:r>
              <a:rPr lang="en-US" altLang="zh-CN" sz="2000" dirty="0">
                <a:latin typeface="二字元煜臣拙宋简" panose="02010604000000000000" pitchFamily="2" charset="-122"/>
                <a:ea typeface="二字元煜臣拙宋简" panose="02010604000000000000" pitchFamily="2" charset="-122"/>
              </a:rPr>
              <a:t>;②</a:t>
            </a:r>
            <a:r>
              <a:rPr lang="zh-CN" altLang="en-US" sz="2000" dirty="0">
                <a:highlight>
                  <a:srgbClr val="FFFF00"/>
                </a:highlight>
                <a:latin typeface="二字元煜臣拙宋简" panose="02010604000000000000" pitchFamily="2" charset="-122"/>
                <a:ea typeface="二字元煜臣拙宋简" panose="02010604000000000000" pitchFamily="2" charset="-122"/>
              </a:rPr>
              <a:t>敌人的围追堵截</a:t>
            </a:r>
            <a:r>
              <a:rPr lang="en-US" altLang="zh-CN" sz="2000" dirty="0">
                <a:latin typeface="二字元煜臣拙宋简" panose="02010604000000000000" pitchFamily="2" charset="-122"/>
                <a:ea typeface="二字元煜臣拙宋简" panose="02010604000000000000" pitchFamily="2" charset="-122"/>
              </a:rPr>
              <a:t>;③</a:t>
            </a:r>
            <a:r>
              <a:rPr lang="zh-CN" altLang="en-US" sz="2000" dirty="0">
                <a:highlight>
                  <a:srgbClr val="FFFF00"/>
                </a:highlight>
                <a:latin typeface="二字元煜臣拙宋简" panose="02010604000000000000" pitchFamily="2" charset="-122"/>
                <a:ea typeface="二字元煜臣拙宋简" panose="02010604000000000000" pitchFamily="2" charset="-122"/>
              </a:rPr>
              <a:t>缺衣少食</a:t>
            </a:r>
            <a:r>
              <a:rPr lang="zh-CN" altLang="en-US" sz="2000" dirty="0">
                <a:latin typeface="二字元煜臣拙宋简" panose="02010604000000000000" pitchFamily="2" charset="-122"/>
                <a:ea typeface="二字元煜臣拙宋简" panose="02010604000000000000" pitchFamily="2" charset="-122"/>
              </a:rPr>
              <a:t>。</a:t>
            </a:r>
            <a:endParaRPr lang="en-US" altLang="zh-CN" sz="2000" dirty="0">
              <a:latin typeface="二字元煜臣拙宋简" panose="02010604000000000000" pitchFamily="2" charset="-122"/>
              <a:ea typeface="二字元煜臣拙宋简" panose="02010604000000000000" pitchFamily="2" charset="-122"/>
            </a:endParaRPr>
          </a:p>
          <a:p>
            <a:pPr marL="457200" indent="-457200">
              <a:lnSpc>
                <a:spcPct val="150000"/>
              </a:lnSpc>
              <a:buAutoNum type="arabicPeriod"/>
            </a:pPr>
            <a:r>
              <a:rPr lang="zh-CN" altLang="en-US" sz="2000" dirty="0">
                <a:latin typeface="二字元煜臣拙宋简" panose="02010604000000000000" pitchFamily="2" charset="-122"/>
                <a:ea typeface="二字元煜臣拙宋简" panose="02010604000000000000" pitchFamily="2" charset="-122"/>
              </a:rPr>
              <a:t>长征之精神</a:t>
            </a:r>
            <a:endParaRPr lang="en-US" altLang="zh-CN" sz="2000" dirty="0">
              <a:latin typeface="二字元煜臣拙宋简" panose="02010604000000000000" pitchFamily="2" charset="-122"/>
              <a:ea typeface="二字元煜臣拙宋简" panose="02010604000000000000" pitchFamily="2" charset="-122"/>
            </a:endParaRPr>
          </a:p>
          <a:p>
            <a:pPr>
              <a:lnSpc>
                <a:spcPct val="150000"/>
              </a:lnSpc>
            </a:pPr>
            <a:r>
              <a:rPr lang="zh-CN" altLang="en-US" sz="2000" dirty="0">
                <a:latin typeface="二字元煜臣拙宋简" panose="02010604000000000000" pitchFamily="2" charset="-122"/>
                <a:ea typeface="二字元煜臣拙宋简" panose="02010604000000000000" pitchFamily="2" charset="-122"/>
              </a:rPr>
              <a:t>                                                       ；</a:t>
            </a:r>
            <a:endParaRPr lang="en-US" altLang="zh-CN" sz="2000" dirty="0">
              <a:latin typeface="二字元煜臣拙宋简" panose="02010604000000000000" pitchFamily="2" charset="-122"/>
              <a:ea typeface="二字元煜臣拙宋简" panose="02010604000000000000" pitchFamily="2" charset="-122"/>
            </a:endParaRPr>
          </a:p>
          <a:p>
            <a:pPr>
              <a:lnSpc>
                <a:spcPct val="150000"/>
              </a:lnSpc>
            </a:pPr>
            <a:r>
              <a:rPr lang="zh-CN" altLang="en-US" sz="2000" dirty="0">
                <a:latin typeface="二字元煜臣拙宋简" panose="02010604000000000000" pitchFamily="2" charset="-122"/>
                <a:ea typeface="二字元煜臣拙宋简" panose="02010604000000000000" pitchFamily="2" charset="-122"/>
              </a:rPr>
              <a:t>                          ；</a:t>
            </a:r>
            <a:endParaRPr lang="en-US" altLang="zh-CN" sz="2000" dirty="0">
              <a:latin typeface="二字元煜臣拙宋简" panose="02010604000000000000" pitchFamily="2" charset="-122"/>
              <a:ea typeface="二字元煜臣拙宋简" panose="02010604000000000000" pitchFamily="2" charset="-122"/>
            </a:endParaRPr>
          </a:p>
          <a:p>
            <a:pPr>
              <a:lnSpc>
                <a:spcPct val="150000"/>
              </a:lnSpc>
            </a:pPr>
            <a:r>
              <a:rPr lang="en-US" altLang="zh-CN" sz="2000" dirty="0">
                <a:solidFill>
                  <a:schemeClr val="tx1"/>
                </a:solidFill>
                <a:latin typeface="二字元煜臣拙宋简" panose="02010604000000000000" pitchFamily="2" charset="-122"/>
                <a:ea typeface="二字元煜臣拙宋简" panose="02010604000000000000" pitchFamily="2" charset="-122"/>
              </a:rPr>
              <a:t>……</a:t>
            </a:r>
            <a:endParaRPr lang="en-US" altLang="zh-CN" sz="2000" dirty="0">
              <a:solidFill>
                <a:schemeClr val="tx1"/>
              </a:solidFill>
              <a:latin typeface="二字元煜臣拙宋简" panose="02010604000000000000" pitchFamily="2" charset="-122"/>
              <a:ea typeface="二字元煜臣拙宋简" panose="02010604000000000000" pitchFamily="2" charset="-122"/>
            </a:endParaRPr>
          </a:p>
        </p:txBody>
      </p:sp>
      <p:sp>
        <p:nvSpPr>
          <p:cNvPr id="7" name="任意多边形: 形状 6"/>
          <p:cNvSpPr/>
          <p:nvPr/>
        </p:nvSpPr>
        <p:spPr>
          <a:xfrm>
            <a:off x="1210439" y="1986415"/>
            <a:ext cx="2579241" cy="76065"/>
          </a:xfrm>
          <a:custGeom>
            <a:avLst/>
            <a:gdLst>
              <a:gd name="connsiteX0" fmla="*/ 0 w 1638300"/>
              <a:gd name="connsiteY0" fmla="*/ 9558 h 66708"/>
              <a:gd name="connsiteX1" fmla="*/ 95250 w 1638300"/>
              <a:gd name="connsiteY1" fmla="*/ 47658 h 66708"/>
              <a:gd name="connsiteX2" fmla="*/ 180975 w 1638300"/>
              <a:gd name="connsiteY2" fmla="*/ 38133 h 66708"/>
              <a:gd name="connsiteX3" fmla="*/ 285750 w 1638300"/>
              <a:gd name="connsiteY3" fmla="*/ 9558 h 66708"/>
              <a:gd name="connsiteX4" fmla="*/ 314325 w 1638300"/>
              <a:gd name="connsiteY4" fmla="*/ 28608 h 66708"/>
              <a:gd name="connsiteX5" fmla="*/ 333375 w 1638300"/>
              <a:gd name="connsiteY5" fmla="*/ 57183 h 66708"/>
              <a:gd name="connsiteX6" fmla="*/ 361950 w 1638300"/>
              <a:gd name="connsiteY6" fmla="*/ 66708 h 66708"/>
              <a:gd name="connsiteX7" fmla="*/ 428625 w 1638300"/>
              <a:gd name="connsiteY7" fmla="*/ 47658 h 66708"/>
              <a:gd name="connsiteX8" fmla="*/ 504825 w 1638300"/>
              <a:gd name="connsiteY8" fmla="*/ 19083 h 66708"/>
              <a:gd name="connsiteX9" fmla="*/ 561975 w 1638300"/>
              <a:gd name="connsiteY9" fmla="*/ 28608 h 66708"/>
              <a:gd name="connsiteX10" fmla="*/ 695325 w 1638300"/>
              <a:gd name="connsiteY10" fmla="*/ 9558 h 66708"/>
              <a:gd name="connsiteX11" fmla="*/ 733425 w 1638300"/>
              <a:gd name="connsiteY11" fmla="*/ 19083 h 66708"/>
              <a:gd name="connsiteX12" fmla="*/ 790575 w 1638300"/>
              <a:gd name="connsiteY12" fmla="*/ 38133 h 66708"/>
              <a:gd name="connsiteX13" fmla="*/ 1019175 w 1638300"/>
              <a:gd name="connsiteY13" fmla="*/ 9558 h 66708"/>
              <a:gd name="connsiteX14" fmla="*/ 1095375 w 1638300"/>
              <a:gd name="connsiteY14" fmla="*/ 19083 h 66708"/>
              <a:gd name="connsiteX15" fmla="*/ 1152525 w 1638300"/>
              <a:gd name="connsiteY15" fmla="*/ 38133 h 66708"/>
              <a:gd name="connsiteX16" fmla="*/ 1552575 w 1638300"/>
              <a:gd name="connsiteY16" fmla="*/ 38133 h 66708"/>
              <a:gd name="connsiteX17" fmla="*/ 1581150 w 1638300"/>
              <a:gd name="connsiteY17" fmla="*/ 47658 h 66708"/>
              <a:gd name="connsiteX18" fmla="*/ 1638300 w 1638300"/>
              <a:gd name="connsiteY18" fmla="*/ 28608 h 66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38300" h="66708">
                <a:moveTo>
                  <a:pt x="0" y="9558"/>
                </a:moveTo>
                <a:cubicBezTo>
                  <a:pt x="21056" y="20086"/>
                  <a:pt x="65869" y="47658"/>
                  <a:pt x="95250" y="47658"/>
                </a:cubicBezTo>
                <a:cubicBezTo>
                  <a:pt x="124001" y="47658"/>
                  <a:pt x="152400" y="41308"/>
                  <a:pt x="180975" y="38133"/>
                </a:cubicBezTo>
                <a:cubicBezTo>
                  <a:pt x="251595" y="-8947"/>
                  <a:pt x="215674" y="-4457"/>
                  <a:pt x="285750" y="9558"/>
                </a:cubicBezTo>
                <a:cubicBezTo>
                  <a:pt x="295275" y="15908"/>
                  <a:pt x="306230" y="20513"/>
                  <a:pt x="314325" y="28608"/>
                </a:cubicBezTo>
                <a:cubicBezTo>
                  <a:pt x="322420" y="36703"/>
                  <a:pt x="324436" y="50032"/>
                  <a:pt x="333375" y="57183"/>
                </a:cubicBezTo>
                <a:cubicBezTo>
                  <a:pt x="341215" y="63455"/>
                  <a:pt x="352425" y="63533"/>
                  <a:pt x="361950" y="66708"/>
                </a:cubicBezTo>
                <a:cubicBezTo>
                  <a:pt x="381284" y="61875"/>
                  <a:pt x="409494" y="55857"/>
                  <a:pt x="428625" y="47658"/>
                </a:cubicBezTo>
                <a:cubicBezTo>
                  <a:pt x="498357" y="17773"/>
                  <a:pt x="434581" y="36644"/>
                  <a:pt x="504825" y="19083"/>
                </a:cubicBezTo>
                <a:cubicBezTo>
                  <a:pt x="523875" y="22258"/>
                  <a:pt x="542662" y="28608"/>
                  <a:pt x="561975" y="28608"/>
                </a:cubicBezTo>
                <a:cubicBezTo>
                  <a:pt x="645447" y="28608"/>
                  <a:pt x="642442" y="27186"/>
                  <a:pt x="695325" y="9558"/>
                </a:cubicBezTo>
                <a:cubicBezTo>
                  <a:pt x="708025" y="12733"/>
                  <a:pt x="720886" y="15321"/>
                  <a:pt x="733425" y="19083"/>
                </a:cubicBezTo>
                <a:cubicBezTo>
                  <a:pt x="752659" y="24853"/>
                  <a:pt x="790575" y="38133"/>
                  <a:pt x="790575" y="38133"/>
                </a:cubicBezTo>
                <a:cubicBezTo>
                  <a:pt x="902026" y="983"/>
                  <a:pt x="827675" y="20197"/>
                  <a:pt x="1019175" y="9558"/>
                </a:cubicBezTo>
                <a:cubicBezTo>
                  <a:pt x="1044575" y="12733"/>
                  <a:pt x="1070346" y="13720"/>
                  <a:pt x="1095375" y="19083"/>
                </a:cubicBezTo>
                <a:cubicBezTo>
                  <a:pt x="1115010" y="23290"/>
                  <a:pt x="1152525" y="38133"/>
                  <a:pt x="1152525" y="38133"/>
                </a:cubicBezTo>
                <a:cubicBezTo>
                  <a:pt x="1315866" y="10910"/>
                  <a:pt x="1229431" y="21562"/>
                  <a:pt x="1552575" y="38133"/>
                </a:cubicBezTo>
                <a:cubicBezTo>
                  <a:pt x="1562602" y="38647"/>
                  <a:pt x="1571625" y="44483"/>
                  <a:pt x="1581150" y="47658"/>
                </a:cubicBezTo>
                <a:lnTo>
                  <a:pt x="1638300" y="28608"/>
                </a:lnTo>
              </a:path>
            </a:pathLst>
          </a:custGeom>
          <a:ln w="38100">
            <a:solidFill>
              <a:srgbClr val="C00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8" name="任意多边形: 形状 7"/>
          <p:cNvSpPr/>
          <p:nvPr/>
        </p:nvSpPr>
        <p:spPr>
          <a:xfrm flipV="1">
            <a:off x="1210439" y="2434840"/>
            <a:ext cx="2264281" cy="45719"/>
          </a:xfrm>
          <a:custGeom>
            <a:avLst/>
            <a:gdLst>
              <a:gd name="connsiteX0" fmla="*/ 0 w 1638300"/>
              <a:gd name="connsiteY0" fmla="*/ 9558 h 66708"/>
              <a:gd name="connsiteX1" fmla="*/ 95250 w 1638300"/>
              <a:gd name="connsiteY1" fmla="*/ 47658 h 66708"/>
              <a:gd name="connsiteX2" fmla="*/ 180975 w 1638300"/>
              <a:gd name="connsiteY2" fmla="*/ 38133 h 66708"/>
              <a:gd name="connsiteX3" fmla="*/ 285750 w 1638300"/>
              <a:gd name="connsiteY3" fmla="*/ 9558 h 66708"/>
              <a:gd name="connsiteX4" fmla="*/ 314325 w 1638300"/>
              <a:gd name="connsiteY4" fmla="*/ 28608 h 66708"/>
              <a:gd name="connsiteX5" fmla="*/ 333375 w 1638300"/>
              <a:gd name="connsiteY5" fmla="*/ 57183 h 66708"/>
              <a:gd name="connsiteX6" fmla="*/ 361950 w 1638300"/>
              <a:gd name="connsiteY6" fmla="*/ 66708 h 66708"/>
              <a:gd name="connsiteX7" fmla="*/ 428625 w 1638300"/>
              <a:gd name="connsiteY7" fmla="*/ 47658 h 66708"/>
              <a:gd name="connsiteX8" fmla="*/ 504825 w 1638300"/>
              <a:gd name="connsiteY8" fmla="*/ 19083 h 66708"/>
              <a:gd name="connsiteX9" fmla="*/ 561975 w 1638300"/>
              <a:gd name="connsiteY9" fmla="*/ 28608 h 66708"/>
              <a:gd name="connsiteX10" fmla="*/ 695325 w 1638300"/>
              <a:gd name="connsiteY10" fmla="*/ 9558 h 66708"/>
              <a:gd name="connsiteX11" fmla="*/ 733425 w 1638300"/>
              <a:gd name="connsiteY11" fmla="*/ 19083 h 66708"/>
              <a:gd name="connsiteX12" fmla="*/ 790575 w 1638300"/>
              <a:gd name="connsiteY12" fmla="*/ 38133 h 66708"/>
              <a:gd name="connsiteX13" fmla="*/ 1019175 w 1638300"/>
              <a:gd name="connsiteY13" fmla="*/ 9558 h 66708"/>
              <a:gd name="connsiteX14" fmla="*/ 1095375 w 1638300"/>
              <a:gd name="connsiteY14" fmla="*/ 19083 h 66708"/>
              <a:gd name="connsiteX15" fmla="*/ 1152525 w 1638300"/>
              <a:gd name="connsiteY15" fmla="*/ 38133 h 66708"/>
              <a:gd name="connsiteX16" fmla="*/ 1552575 w 1638300"/>
              <a:gd name="connsiteY16" fmla="*/ 38133 h 66708"/>
              <a:gd name="connsiteX17" fmla="*/ 1581150 w 1638300"/>
              <a:gd name="connsiteY17" fmla="*/ 47658 h 66708"/>
              <a:gd name="connsiteX18" fmla="*/ 1638300 w 1638300"/>
              <a:gd name="connsiteY18" fmla="*/ 28608 h 66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38300" h="66708">
                <a:moveTo>
                  <a:pt x="0" y="9558"/>
                </a:moveTo>
                <a:cubicBezTo>
                  <a:pt x="21056" y="20086"/>
                  <a:pt x="65869" y="47658"/>
                  <a:pt x="95250" y="47658"/>
                </a:cubicBezTo>
                <a:cubicBezTo>
                  <a:pt x="124001" y="47658"/>
                  <a:pt x="152400" y="41308"/>
                  <a:pt x="180975" y="38133"/>
                </a:cubicBezTo>
                <a:cubicBezTo>
                  <a:pt x="251595" y="-8947"/>
                  <a:pt x="215674" y="-4457"/>
                  <a:pt x="285750" y="9558"/>
                </a:cubicBezTo>
                <a:cubicBezTo>
                  <a:pt x="295275" y="15908"/>
                  <a:pt x="306230" y="20513"/>
                  <a:pt x="314325" y="28608"/>
                </a:cubicBezTo>
                <a:cubicBezTo>
                  <a:pt x="322420" y="36703"/>
                  <a:pt x="324436" y="50032"/>
                  <a:pt x="333375" y="57183"/>
                </a:cubicBezTo>
                <a:cubicBezTo>
                  <a:pt x="341215" y="63455"/>
                  <a:pt x="352425" y="63533"/>
                  <a:pt x="361950" y="66708"/>
                </a:cubicBezTo>
                <a:cubicBezTo>
                  <a:pt x="381284" y="61875"/>
                  <a:pt x="409494" y="55857"/>
                  <a:pt x="428625" y="47658"/>
                </a:cubicBezTo>
                <a:cubicBezTo>
                  <a:pt x="498357" y="17773"/>
                  <a:pt x="434581" y="36644"/>
                  <a:pt x="504825" y="19083"/>
                </a:cubicBezTo>
                <a:cubicBezTo>
                  <a:pt x="523875" y="22258"/>
                  <a:pt x="542662" y="28608"/>
                  <a:pt x="561975" y="28608"/>
                </a:cubicBezTo>
                <a:cubicBezTo>
                  <a:pt x="645447" y="28608"/>
                  <a:pt x="642442" y="27186"/>
                  <a:pt x="695325" y="9558"/>
                </a:cubicBezTo>
                <a:cubicBezTo>
                  <a:pt x="708025" y="12733"/>
                  <a:pt x="720886" y="15321"/>
                  <a:pt x="733425" y="19083"/>
                </a:cubicBezTo>
                <a:cubicBezTo>
                  <a:pt x="752659" y="24853"/>
                  <a:pt x="790575" y="38133"/>
                  <a:pt x="790575" y="38133"/>
                </a:cubicBezTo>
                <a:cubicBezTo>
                  <a:pt x="902026" y="983"/>
                  <a:pt x="827675" y="20197"/>
                  <a:pt x="1019175" y="9558"/>
                </a:cubicBezTo>
                <a:cubicBezTo>
                  <a:pt x="1044575" y="12733"/>
                  <a:pt x="1070346" y="13720"/>
                  <a:pt x="1095375" y="19083"/>
                </a:cubicBezTo>
                <a:cubicBezTo>
                  <a:pt x="1115010" y="23290"/>
                  <a:pt x="1152525" y="38133"/>
                  <a:pt x="1152525" y="38133"/>
                </a:cubicBezTo>
                <a:cubicBezTo>
                  <a:pt x="1315866" y="10910"/>
                  <a:pt x="1229431" y="21562"/>
                  <a:pt x="1552575" y="38133"/>
                </a:cubicBezTo>
                <a:cubicBezTo>
                  <a:pt x="1562602" y="38647"/>
                  <a:pt x="1571625" y="44483"/>
                  <a:pt x="1581150" y="47658"/>
                </a:cubicBezTo>
                <a:lnTo>
                  <a:pt x="1638300" y="28608"/>
                </a:lnTo>
              </a:path>
            </a:pathLst>
          </a:custGeom>
          <a:ln w="38100">
            <a:solidFill>
              <a:srgbClr val="C00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9" name="任意多边形: 形状 8"/>
          <p:cNvSpPr/>
          <p:nvPr/>
        </p:nvSpPr>
        <p:spPr>
          <a:xfrm>
            <a:off x="5104674" y="2455453"/>
            <a:ext cx="910046" cy="45719"/>
          </a:xfrm>
          <a:custGeom>
            <a:avLst/>
            <a:gdLst>
              <a:gd name="connsiteX0" fmla="*/ 0 w 1638300"/>
              <a:gd name="connsiteY0" fmla="*/ 9558 h 66708"/>
              <a:gd name="connsiteX1" fmla="*/ 95250 w 1638300"/>
              <a:gd name="connsiteY1" fmla="*/ 47658 h 66708"/>
              <a:gd name="connsiteX2" fmla="*/ 180975 w 1638300"/>
              <a:gd name="connsiteY2" fmla="*/ 38133 h 66708"/>
              <a:gd name="connsiteX3" fmla="*/ 285750 w 1638300"/>
              <a:gd name="connsiteY3" fmla="*/ 9558 h 66708"/>
              <a:gd name="connsiteX4" fmla="*/ 314325 w 1638300"/>
              <a:gd name="connsiteY4" fmla="*/ 28608 h 66708"/>
              <a:gd name="connsiteX5" fmla="*/ 333375 w 1638300"/>
              <a:gd name="connsiteY5" fmla="*/ 57183 h 66708"/>
              <a:gd name="connsiteX6" fmla="*/ 361950 w 1638300"/>
              <a:gd name="connsiteY6" fmla="*/ 66708 h 66708"/>
              <a:gd name="connsiteX7" fmla="*/ 428625 w 1638300"/>
              <a:gd name="connsiteY7" fmla="*/ 47658 h 66708"/>
              <a:gd name="connsiteX8" fmla="*/ 504825 w 1638300"/>
              <a:gd name="connsiteY8" fmla="*/ 19083 h 66708"/>
              <a:gd name="connsiteX9" fmla="*/ 561975 w 1638300"/>
              <a:gd name="connsiteY9" fmla="*/ 28608 h 66708"/>
              <a:gd name="connsiteX10" fmla="*/ 695325 w 1638300"/>
              <a:gd name="connsiteY10" fmla="*/ 9558 h 66708"/>
              <a:gd name="connsiteX11" fmla="*/ 733425 w 1638300"/>
              <a:gd name="connsiteY11" fmla="*/ 19083 h 66708"/>
              <a:gd name="connsiteX12" fmla="*/ 790575 w 1638300"/>
              <a:gd name="connsiteY12" fmla="*/ 38133 h 66708"/>
              <a:gd name="connsiteX13" fmla="*/ 1019175 w 1638300"/>
              <a:gd name="connsiteY13" fmla="*/ 9558 h 66708"/>
              <a:gd name="connsiteX14" fmla="*/ 1095375 w 1638300"/>
              <a:gd name="connsiteY14" fmla="*/ 19083 h 66708"/>
              <a:gd name="connsiteX15" fmla="*/ 1152525 w 1638300"/>
              <a:gd name="connsiteY15" fmla="*/ 38133 h 66708"/>
              <a:gd name="connsiteX16" fmla="*/ 1552575 w 1638300"/>
              <a:gd name="connsiteY16" fmla="*/ 38133 h 66708"/>
              <a:gd name="connsiteX17" fmla="*/ 1581150 w 1638300"/>
              <a:gd name="connsiteY17" fmla="*/ 47658 h 66708"/>
              <a:gd name="connsiteX18" fmla="*/ 1638300 w 1638300"/>
              <a:gd name="connsiteY18" fmla="*/ 28608 h 66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38300" h="66708">
                <a:moveTo>
                  <a:pt x="0" y="9558"/>
                </a:moveTo>
                <a:cubicBezTo>
                  <a:pt x="21056" y="20086"/>
                  <a:pt x="65869" y="47658"/>
                  <a:pt x="95250" y="47658"/>
                </a:cubicBezTo>
                <a:cubicBezTo>
                  <a:pt x="124001" y="47658"/>
                  <a:pt x="152400" y="41308"/>
                  <a:pt x="180975" y="38133"/>
                </a:cubicBezTo>
                <a:cubicBezTo>
                  <a:pt x="251595" y="-8947"/>
                  <a:pt x="215674" y="-4457"/>
                  <a:pt x="285750" y="9558"/>
                </a:cubicBezTo>
                <a:cubicBezTo>
                  <a:pt x="295275" y="15908"/>
                  <a:pt x="306230" y="20513"/>
                  <a:pt x="314325" y="28608"/>
                </a:cubicBezTo>
                <a:cubicBezTo>
                  <a:pt x="322420" y="36703"/>
                  <a:pt x="324436" y="50032"/>
                  <a:pt x="333375" y="57183"/>
                </a:cubicBezTo>
                <a:cubicBezTo>
                  <a:pt x="341215" y="63455"/>
                  <a:pt x="352425" y="63533"/>
                  <a:pt x="361950" y="66708"/>
                </a:cubicBezTo>
                <a:cubicBezTo>
                  <a:pt x="381284" y="61875"/>
                  <a:pt x="409494" y="55857"/>
                  <a:pt x="428625" y="47658"/>
                </a:cubicBezTo>
                <a:cubicBezTo>
                  <a:pt x="498357" y="17773"/>
                  <a:pt x="434581" y="36644"/>
                  <a:pt x="504825" y="19083"/>
                </a:cubicBezTo>
                <a:cubicBezTo>
                  <a:pt x="523875" y="22258"/>
                  <a:pt x="542662" y="28608"/>
                  <a:pt x="561975" y="28608"/>
                </a:cubicBezTo>
                <a:cubicBezTo>
                  <a:pt x="645447" y="28608"/>
                  <a:pt x="642442" y="27186"/>
                  <a:pt x="695325" y="9558"/>
                </a:cubicBezTo>
                <a:cubicBezTo>
                  <a:pt x="708025" y="12733"/>
                  <a:pt x="720886" y="15321"/>
                  <a:pt x="733425" y="19083"/>
                </a:cubicBezTo>
                <a:cubicBezTo>
                  <a:pt x="752659" y="24853"/>
                  <a:pt x="790575" y="38133"/>
                  <a:pt x="790575" y="38133"/>
                </a:cubicBezTo>
                <a:cubicBezTo>
                  <a:pt x="902026" y="983"/>
                  <a:pt x="827675" y="20197"/>
                  <a:pt x="1019175" y="9558"/>
                </a:cubicBezTo>
                <a:cubicBezTo>
                  <a:pt x="1044575" y="12733"/>
                  <a:pt x="1070346" y="13720"/>
                  <a:pt x="1095375" y="19083"/>
                </a:cubicBezTo>
                <a:cubicBezTo>
                  <a:pt x="1115010" y="23290"/>
                  <a:pt x="1152525" y="38133"/>
                  <a:pt x="1152525" y="38133"/>
                </a:cubicBezTo>
                <a:cubicBezTo>
                  <a:pt x="1315866" y="10910"/>
                  <a:pt x="1229431" y="21562"/>
                  <a:pt x="1552575" y="38133"/>
                </a:cubicBezTo>
                <a:cubicBezTo>
                  <a:pt x="1562602" y="38647"/>
                  <a:pt x="1571625" y="44483"/>
                  <a:pt x="1581150" y="47658"/>
                </a:cubicBezTo>
                <a:lnTo>
                  <a:pt x="1638300" y="28608"/>
                </a:lnTo>
              </a:path>
            </a:pathLst>
          </a:custGeom>
          <a:ln w="38100">
            <a:solidFill>
              <a:srgbClr val="C00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10" name="任意多边形: 形状 9"/>
          <p:cNvSpPr/>
          <p:nvPr/>
        </p:nvSpPr>
        <p:spPr>
          <a:xfrm>
            <a:off x="7505808" y="2943133"/>
            <a:ext cx="910046" cy="45719"/>
          </a:xfrm>
          <a:custGeom>
            <a:avLst/>
            <a:gdLst>
              <a:gd name="connsiteX0" fmla="*/ 0 w 1638300"/>
              <a:gd name="connsiteY0" fmla="*/ 9558 h 66708"/>
              <a:gd name="connsiteX1" fmla="*/ 95250 w 1638300"/>
              <a:gd name="connsiteY1" fmla="*/ 47658 h 66708"/>
              <a:gd name="connsiteX2" fmla="*/ 180975 w 1638300"/>
              <a:gd name="connsiteY2" fmla="*/ 38133 h 66708"/>
              <a:gd name="connsiteX3" fmla="*/ 285750 w 1638300"/>
              <a:gd name="connsiteY3" fmla="*/ 9558 h 66708"/>
              <a:gd name="connsiteX4" fmla="*/ 314325 w 1638300"/>
              <a:gd name="connsiteY4" fmla="*/ 28608 h 66708"/>
              <a:gd name="connsiteX5" fmla="*/ 333375 w 1638300"/>
              <a:gd name="connsiteY5" fmla="*/ 57183 h 66708"/>
              <a:gd name="connsiteX6" fmla="*/ 361950 w 1638300"/>
              <a:gd name="connsiteY6" fmla="*/ 66708 h 66708"/>
              <a:gd name="connsiteX7" fmla="*/ 428625 w 1638300"/>
              <a:gd name="connsiteY7" fmla="*/ 47658 h 66708"/>
              <a:gd name="connsiteX8" fmla="*/ 504825 w 1638300"/>
              <a:gd name="connsiteY8" fmla="*/ 19083 h 66708"/>
              <a:gd name="connsiteX9" fmla="*/ 561975 w 1638300"/>
              <a:gd name="connsiteY9" fmla="*/ 28608 h 66708"/>
              <a:gd name="connsiteX10" fmla="*/ 695325 w 1638300"/>
              <a:gd name="connsiteY10" fmla="*/ 9558 h 66708"/>
              <a:gd name="connsiteX11" fmla="*/ 733425 w 1638300"/>
              <a:gd name="connsiteY11" fmla="*/ 19083 h 66708"/>
              <a:gd name="connsiteX12" fmla="*/ 790575 w 1638300"/>
              <a:gd name="connsiteY12" fmla="*/ 38133 h 66708"/>
              <a:gd name="connsiteX13" fmla="*/ 1019175 w 1638300"/>
              <a:gd name="connsiteY13" fmla="*/ 9558 h 66708"/>
              <a:gd name="connsiteX14" fmla="*/ 1095375 w 1638300"/>
              <a:gd name="connsiteY14" fmla="*/ 19083 h 66708"/>
              <a:gd name="connsiteX15" fmla="*/ 1152525 w 1638300"/>
              <a:gd name="connsiteY15" fmla="*/ 38133 h 66708"/>
              <a:gd name="connsiteX16" fmla="*/ 1552575 w 1638300"/>
              <a:gd name="connsiteY16" fmla="*/ 38133 h 66708"/>
              <a:gd name="connsiteX17" fmla="*/ 1581150 w 1638300"/>
              <a:gd name="connsiteY17" fmla="*/ 47658 h 66708"/>
              <a:gd name="connsiteX18" fmla="*/ 1638300 w 1638300"/>
              <a:gd name="connsiteY18" fmla="*/ 28608 h 66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38300" h="66708">
                <a:moveTo>
                  <a:pt x="0" y="9558"/>
                </a:moveTo>
                <a:cubicBezTo>
                  <a:pt x="21056" y="20086"/>
                  <a:pt x="65869" y="47658"/>
                  <a:pt x="95250" y="47658"/>
                </a:cubicBezTo>
                <a:cubicBezTo>
                  <a:pt x="124001" y="47658"/>
                  <a:pt x="152400" y="41308"/>
                  <a:pt x="180975" y="38133"/>
                </a:cubicBezTo>
                <a:cubicBezTo>
                  <a:pt x="251595" y="-8947"/>
                  <a:pt x="215674" y="-4457"/>
                  <a:pt x="285750" y="9558"/>
                </a:cubicBezTo>
                <a:cubicBezTo>
                  <a:pt x="295275" y="15908"/>
                  <a:pt x="306230" y="20513"/>
                  <a:pt x="314325" y="28608"/>
                </a:cubicBezTo>
                <a:cubicBezTo>
                  <a:pt x="322420" y="36703"/>
                  <a:pt x="324436" y="50032"/>
                  <a:pt x="333375" y="57183"/>
                </a:cubicBezTo>
                <a:cubicBezTo>
                  <a:pt x="341215" y="63455"/>
                  <a:pt x="352425" y="63533"/>
                  <a:pt x="361950" y="66708"/>
                </a:cubicBezTo>
                <a:cubicBezTo>
                  <a:pt x="381284" y="61875"/>
                  <a:pt x="409494" y="55857"/>
                  <a:pt x="428625" y="47658"/>
                </a:cubicBezTo>
                <a:cubicBezTo>
                  <a:pt x="498357" y="17773"/>
                  <a:pt x="434581" y="36644"/>
                  <a:pt x="504825" y="19083"/>
                </a:cubicBezTo>
                <a:cubicBezTo>
                  <a:pt x="523875" y="22258"/>
                  <a:pt x="542662" y="28608"/>
                  <a:pt x="561975" y="28608"/>
                </a:cubicBezTo>
                <a:cubicBezTo>
                  <a:pt x="645447" y="28608"/>
                  <a:pt x="642442" y="27186"/>
                  <a:pt x="695325" y="9558"/>
                </a:cubicBezTo>
                <a:cubicBezTo>
                  <a:pt x="708025" y="12733"/>
                  <a:pt x="720886" y="15321"/>
                  <a:pt x="733425" y="19083"/>
                </a:cubicBezTo>
                <a:cubicBezTo>
                  <a:pt x="752659" y="24853"/>
                  <a:pt x="790575" y="38133"/>
                  <a:pt x="790575" y="38133"/>
                </a:cubicBezTo>
                <a:cubicBezTo>
                  <a:pt x="902026" y="983"/>
                  <a:pt x="827675" y="20197"/>
                  <a:pt x="1019175" y="9558"/>
                </a:cubicBezTo>
                <a:cubicBezTo>
                  <a:pt x="1044575" y="12733"/>
                  <a:pt x="1070346" y="13720"/>
                  <a:pt x="1095375" y="19083"/>
                </a:cubicBezTo>
                <a:cubicBezTo>
                  <a:pt x="1115010" y="23290"/>
                  <a:pt x="1152525" y="38133"/>
                  <a:pt x="1152525" y="38133"/>
                </a:cubicBezTo>
                <a:cubicBezTo>
                  <a:pt x="1315866" y="10910"/>
                  <a:pt x="1229431" y="21562"/>
                  <a:pt x="1552575" y="38133"/>
                </a:cubicBezTo>
                <a:cubicBezTo>
                  <a:pt x="1562602" y="38647"/>
                  <a:pt x="1571625" y="44483"/>
                  <a:pt x="1581150" y="47658"/>
                </a:cubicBezTo>
                <a:lnTo>
                  <a:pt x="1638300" y="28608"/>
                </a:lnTo>
              </a:path>
            </a:pathLst>
          </a:custGeom>
          <a:ln w="38100">
            <a:solidFill>
              <a:srgbClr val="C00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11" name="任意多边形: 形状 10"/>
          <p:cNvSpPr/>
          <p:nvPr/>
        </p:nvSpPr>
        <p:spPr>
          <a:xfrm flipV="1">
            <a:off x="227874" y="4795522"/>
            <a:ext cx="6863806" cy="78012"/>
          </a:xfrm>
          <a:custGeom>
            <a:avLst/>
            <a:gdLst>
              <a:gd name="connsiteX0" fmla="*/ 0 w 1638300"/>
              <a:gd name="connsiteY0" fmla="*/ 9558 h 66708"/>
              <a:gd name="connsiteX1" fmla="*/ 95250 w 1638300"/>
              <a:gd name="connsiteY1" fmla="*/ 47658 h 66708"/>
              <a:gd name="connsiteX2" fmla="*/ 180975 w 1638300"/>
              <a:gd name="connsiteY2" fmla="*/ 38133 h 66708"/>
              <a:gd name="connsiteX3" fmla="*/ 285750 w 1638300"/>
              <a:gd name="connsiteY3" fmla="*/ 9558 h 66708"/>
              <a:gd name="connsiteX4" fmla="*/ 314325 w 1638300"/>
              <a:gd name="connsiteY4" fmla="*/ 28608 h 66708"/>
              <a:gd name="connsiteX5" fmla="*/ 333375 w 1638300"/>
              <a:gd name="connsiteY5" fmla="*/ 57183 h 66708"/>
              <a:gd name="connsiteX6" fmla="*/ 361950 w 1638300"/>
              <a:gd name="connsiteY6" fmla="*/ 66708 h 66708"/>
              <a:gd name="connsiteX7" fmla="*/ 428625 w 1638300"/>
              <a:gd name="connsiteY7" fmla="*/ 47658 h 66708"/>
              <a:gd name="connsiteX8" fmla="*/ 504825 w 1638300"/>
              <a:gd name="connsiteY8" fmla="*/ 19083 h 66708"/>
              <a:gd name="connsiteX9" fmla="*/ 561975 w 1638300"/>
              <a:gd name="connsiteY9" fmla="*/ 28608 h 66708"/>
              <a:gd name="connsiteX10" fmla="*/ 695325 w 1638300"/>
              <a:gd name="connsiteY10" fmla="*/ 9558 h 66708"/>
              <a:gd name="connsiteX11" fmla="*/ 733425 w 1638300"/>
              <a:gd name="connsiteY11" fmla="*/ 19083 h 66708"/>
              <a:gd name="connsiteX12" fmla="*/ 790575 w 1638300"/>
              <a:gd name="connsiteY12" fmla="*/ 38133 h 66708"/>
              <a:gd name="connsiteX13" fmla="*/ 1019175 w 1638300"/>
              <a:gd name="connsiteY13" fmla="*/ 9558 h 66708"/>
              <a:gd name="connsiteX14" fmla="*/ 1095375 w 1638300"/>
              <a:gd name="connsiteY14" fmla="*/ 19083 h 66708"/>
              <a:gd name="connsiteX15" fmla="*/ 1152525 w 1638300"/>
              <a:gd name="connsiteY15" fmla="*/ 38133 h 66708"/>
              <a:gd name="connsiteX16" fmla="*/ 1552575 w 1638300"/>
              <a:gd name="connsiteY16" fmla="*/ 38133 h 66708"/>
              <a:gd name="connsiteX17" fmla="*/ 1581150 w 1638300"/>
              <a:gd name="connsiteY17" fmla="*/ 47658 h 66708"/>
              <a:gd name="connsiteX18" fmla="*/ 1638300 w 1638300"/>
              <a:gd name="connsiteY18" fmla="*/ 28608 h 66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38300" h="66708">
                <a:moveTo>
                  <a:pt x="0" y="9558"/>
                </a:moveTo>
                <a:cubicBezTo>
                  <a:pt x="21056" y="20086"/>
                  <a:pt x="65869" y="47658"/>
                  <a:pt x="95250" y="47658"/>
                </a:cubicBezTo>
                <a:cubicBezTo>
                  <a:pt x="124001" y="47658"/>
                  <a:pt x="152400" y="41308"/>
                  <a:pt x="180975" y="38133"/>
                </a:cubicBezTo>
                <a:cubicBezTo>
                  <a:pt x="251595" y="-8947"/>
                  <a:pt x="215674" y="-4457"/>
                  <a:pt x="285750" y="9558"/>
                </a:cubicBezTo>
                <a:cubicBezTo>
                  <a:pt x="295275" y="15908"/>
                  <a:pt x="306230" y="20513"/>
                  <a:pt x="314325" y="28608"/>
                </a:cubicBezTo>
                <a:cubicBezTo>
                  <a:pt x="322420" y="36703"/>
                  <a:pt x="324436" y="50032"/>
                  <a:pt x="333375" y="57183"/>
                </a:cubicBezTo>
                <a:cubicBezTo>
                  <a:pt x="341215" y="63455"/>
                  <a:pt x="352425" y="63533"/>
                  <a:pt x="361950" y="66708"/>
                </a:cubicBezTo>
                <a:cubicBezTo>
                  <a:pt x="381284" y="61875"/>
                  <a:pt x="409494" y="55857"/>
                  <a:pt x="428625" y="47658"/>
                </a:cubicBezTo>
                <a:cubicBezTo>
                  <a:pt x="498357" y="17773"/>
                  <a:pt x="434581" y="36644"/>
                  <a:pt x="504825" y="19083"/>
                </a:cubicBezTo>
                <a:cubicBezTo>
                  <a:pt x="523875" y="22258"/>
                  <a:pt x="542662" y="28608"/>
                  <a:pt x="561975" y="28608"/>
                </a:cubicBezTo>
                <a:cubicBezTo>
                  <a:pt x="645447" y="28608"/>
                  <a:pt x="642442" y="27186"/>
                  <a:pt x="695325" y="9558"/>
                </a:cubicBezTo>
                <a:cubicBezTo>
                  <a:pt x="708025" y="12733"/>
                  <a:pt x="720886" y="15321"/>
                  <a:pt x="733425" y="19083"/>
                </a:cubicBezTo>
                <a:cubicBezTo>
                  <a:pt x="752659" y="24853"/>
                  <a:pt x="790575" y="38133"/>
                  <a:pt x="790575" y="38133"/>
                </a:cubicBezTo>
                <a:cubicBezTo>
                  <a:pt x="902026" y="983"/>
                  <a:pt x="827675" y="20197"/>
                  <a:pt x="1019175" y="9558"/>
                </a:cubicBezTo>
                <a:cubicBezTo>
                  <a:pt x="1044575" y="12733"/>
                  <a:pt x="1070346" y="13720"/>
                  <a:pt x="1095375" y="19083"/>
                </a:cubicBezTo>
                <a:cubicBezTo>
                  <a:pt x="1115010" y="23290"/>
                  <a:pt x="1152525" y="38133"/>
                  <a:pt x="1152525" y="38133"/>
                </a:cubicBezTo>
                <a:cubicBezTo>
                  <a:pt x="1315866" y="10910"/>
                  <a:pt x="1229431" y="21562"/>
                  <a:pt x="1552575" y="38133"/>
                </a:cubicBezTo>
                <a:cubicBezTo>
                  <a:pt x="1562602" y="38647"/>
                  <a:pt x="1571625" y="44483"/>
                  <a:pt x="1581150" y="47658"/>
                </a:cubicBezTo>
                <a:lnTo>
                  <a:pt x="1638300" y="28608"/>
                </a:lnTo>
              </a:path>
            </a:pathLst>
          </a:custGeom>
          <a:ln w="38100">
            <a:solidFill>
              <a:srgbClr val="C00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12" name="任意多边形: 形状 11"/>
          <p:cNvSpPr/>
          <p:nvPr/>
        </p:nvSpPr>
        <p:spPr>
          <a:xfrm>
            <a:off x="227874" y="5308691"/>
            <a:ext cx="3246846" cy="45719"/>
          </a:xfrm>
          <a:custGeom>
            <a:avLst/>
            <a:gdLst>
              <a:gd name="connsiteX0" fmla="*/ 0 w 1638300"/>
              <a:gd name="connsiteY0" fmla="*/ 9558 h 66708"/>
              <a:gd name="connsiteX1" fmla="*/ 95250 w 1638300"/>
              <a:gd name="connsiteY1" fmla="*/ 47658 h 66708"/>
              <a:gd name="connsiteX2" fmla="*/ 180975 w 1638300"/>
              <a:gd name="connsiteY2" fmla="*/ 38133 h 66708"/>
              <a:gd name="connsiteX3" fmla="*/ 285750 w 1638300"/>
              <a:gd name="connsiteY3" fmla="*/ 9558 h 66708"/>
              <a:gd name="connsiteX4" fmla="*/ 314325 w 1638300"/>
              <a:gd name="connsiteY4" fmla="*/ 28608 h 66708"/>
              <a:gd name="connsiteX5" fmla="*/ 333375 w 1638300"/>
              <a:gd name="connsiteY5" fmla="*/ 57183 h 66708"/>
              <a:gd name="connsiteX6" fmla="*/ 361950 w 1638300"/>
              <a:gd name="connsiteY6" fmla="*/ 66708 h 66708"/>
              <a:gd name="connsiteX7" fmla="*/ 428625 w 1638300"/>
              <a:gd name="connsiteY7" fmla="*/ 47658 h 66708"/>
              <a:gd name="connsiteX8" fmla="*/ 504825 w 1638300"/>
              <a:gd name="connsiteY8" fmla="*/ 19083 h 66708"/>
              <a:gd name="connsiteX9" fmla="*/ 561975 w 1638300"/>
              <a:gd name="connsiteY9" fmla="*/ 28608 h 66708"/>
              <a:gd name="connsiteX10" fmla="*/ 695325 w 1638300"/>
              <a:gd name="connsiteY10" fmla="*/ 9558 h 66708"/>
              <a:gd name="connsiteX11" fmla="*/ 733425 w 1638300"/>
              <a:gd name="connsiteY11" fmla="*/ 19083 h 66708"/>
              <a:gd name="connsiteX12" fmla="*/ 790575 w 1638300"/>
              <a:gd name="connsiteY12" fmla="*/ 38133 h 66708"/>
              <a:gd name="connsiteX13" fmla="*/ 1019175 w 1638300"/>
              <a:gd name="connsiteY13" fmla="*/ 9558 h 66708"/>
              <a:gd name="connsiteX14" fmla="*/ 1095375 w 1638300"/>
              <a:gd name="connsiteY14" fmla="*/ 19083 h 66708"/>
              <a:gd name="connsiteX15" fmla="*/ 1152525 w 1638300"/>
              <a:gd name="connsiteY15" fmla="*/ 38133 h 66708"/>
              <a:gd name="connsiteX16" fmla="*/ 1552575 w 1638300"/>
              <a:gd name="connsiteY16" fmla="*/ 38133 h 66708"/>
              <a:gd name="connsiteX17" fmla="*/ 1581150 w 1638300"/>
              <a:gd name="connsiteY17" fmla="*/ 47658 h 66708"/>
              <a:gd name="connsiteX18" fmla="*/ 1638300 w 1638300"/>
              <a:gd name="connsiteY18" fmla="*/ 28608 h 66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38300" h="66708">
                <a:moveTo>
                  <a:pt x="0" y="9558"/>
                </a:moveTo>
                <a:cubicBezTo>
                  <a:pt x="21056" y="20086"/>
                  <a:pt x="65869" y="47658"/>
                  <a:pt x="95250" y="47658"/>
                </a:cubicBezTo>
                <a:cubicBezTo>
                  <a:pt x="124001" y="47658"/>
                  <a:pt x="152400" y="41308"/>
                  <a:pt x="180975" y="38133"/>
                </a:cubicBezTo>
                <a:cubicBezTo>
                  <a:pt x="251595" y="-8947"/>
                  <a:pt x="215674" y="-4457"/>
                  <a:pt x="285750" y="9558"/>
                </a:cubicBezTo>
                <a:cubicBezTo>
                  <a:pt x="295275" y="15908"/>
                  <a:pt x="306230" y="20513"/>
                  <a:pt x="314325" y="28608"/>
                </a:cubicBezTo>
                <a:cubicBezTo>
                  <a:pt x="322420" y="36703"/>
                  <a:pt x="324436" y="50032"/>
                  <a:pt x="333375" y="57183"/>
                </a:cubicBezTo>
                <a:cubicBezTo>
                  <a:pt x="341215" y="63455"/>
                  <a:pt x="352425" y="63533"/>
                  <a:pt x="361950" y="66708"/>
                </a:cubicBezTo>
                <a:cubicBezTo>
                  <a:pt x="381284" y="61875"/>
                  <a:pt x="409494" y="55857"/>
                  <a:pt x="428625" y="47658"/>
                </a:cubicBezTo>
                <a:cubicBezTo>
                  <a:pt x="498357" y="17773"/>
                  <a:pt x="434581" y="36644"/>
                  <a:pt x="504825" y="19083"/>
                </a:cubicBezTo>
                <a:cubicBezTo>
                  <a:pt x="523875" y="22258"/>
                  <a:pt x="542662" y="28608"/>
                  <a:pt x="561975" y="28608"/>
                </a:cubicBezTo>
                <a:cubicBezTo>
                  <a:pt x="645447" y="28608"/>
                  <a:pt x="642442" y="27186"/>
                  <a:pt x="695325" y="9558"/>
                </a:cubicBezTo>
                <a:cubicBezTo>
                  <a:pt x="708025" y="12733"/>
                  <a:pt x="720886" y="15321"/>
                  <a:pt x="733425" y="19083"/>
                </a:cubicBezTo>
                <a:cubicBezTo>
                  <a:pt x="752659" y="24853"/>
                  <a:pt x="790575" y="38133"/>
                  <a:pt x="790575" y="38133"/>
                </a:cubicBezTo>
                <a:cubicBezTo>
                  <a:pt x="902026" y="983"/>
                  <a:pt x="827675" y="20197"/>
                  <a:pt x="1019175" y="9558"/>
                </a:cubicBezTo>
                <a:cubicBezTo>
                  <a:pt x="1044575" y="12733"/>
                  <a:pt x="1070346" y="13720"/>
                  <a:pt x="1095375" y="19083"/>
                </a:cubicBezTo>
                <a:cubicBezTo>
                  <a:pt x="1115010" y="23290"/>
                  <a:pt x="1152525" y="38133"/>
                  <a:pt x="1152525" y="38133"/>
                </a:cubicBezTo>
                <a:cubicBezTo>
                  <a:pt x="1315866" y="10910"/>
                  <a:pt x="1229431" y="21562"/>
                  <a:pt x="1552575" y="38133"/>
                </a:cubicBezTo>
                <a:cubicBezTo>
                  <a:pt x="1562602" y="38647"/>
                  <a:pt x="1571625" y="44483"/>
                  <a:pt x="1581150" y="47658"/>
                </a:cubicBezTo>
                <a:lnTo>
                  <a:pt x="1638300" y="28608"/>
                </a:lnTo>
              </a:path>
            </a:pathLst>
          </a:custGeom>
          <a:ln w="38100">
            <a:solidFill>
              <a:srgbClr val="C00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13" name="文本框 12"/>
          <p:cNvSpPr txBox="1"/>
          <p:nvPr/>
        </p:nvSpPr>
        <p:spPr>
          <a:xfrm>
            <a:off x="1072441" y="1617097"/>
            <a:ext cx="2855235" cy="400110"/>
          </a:xfrm>
          <a:prstGeom prst="rect">
            <a:avLst/>
          </a:prstGeom>
          <a:noFill/>
        </p:spPr>
        <p:txBody>
          <a:bodyPr wrap="square">
            <a:spAutoFit/>
          </a:bodyPr>
          <a:lstStyle/>
          <a:p>
            <a:pPr algn="ctr"/>
            <a:r>
              <a:rPr lang="zh-CN" altLang="en-US" sz="2000" dirty="0">
                <a:solidFill>
                  <a:schemeClr val="accent1"/>
                </a:solidFill>
                <a:latin typeface="二字元煜臣拙宋简" panose="02010604000000000000" pitchFamily="2" charset="-122"/>
                <a:ea typeface="二字元煜臣拙宋简" panose="02010604000000000000" pitchFamily="2" charset="-122"/>
              </a:rPr>
              <a:t>国民党反动派消灭红军</a:t>
            </a:r>
            <a:endParaRPr lang="zh-CN" altLang="en-US" sz="2000" dirty="0">
              <a:solidFill>
                <a:schemeClr val="accent1"/>
              </a:solidFill>
              <a:latin typeface="二字元煜臣拙宋简" panose="02010604000000000000" pitchFamily="2" charset="-122"/>
              <a:ea typeface="二字元煜臣拙宋简" panose="02010604000000000000" pitchFamily="2" charset="-122"/>
            </a:endParaRPr>
          </a:p>
        </p:txBody>
      </p:sp>
      <p:sp>
        <p:nvSpPr>
          <p:cNvPr id="14" name="文本框 13"/>
          <p:cNvSpPr txBox="1"/>
          <p:nvPr/>
        </p:nvSpPr>
        <p:spPr>
          <a:xfrm>
            <a:off x="934445" y="2103958"/>
            <a:ext cx="2855235" cy="400110"/>
          </a:xfrm>
          <a:prstGeom prst="rect">
            <a:avLst/>
          </a:prstGeom>
          <a:noFill/>
        </p:spPr>
        <p:txBody>
          <a:bodyPr wrap="square">
            <a:spAutoFit/>
          </a:bodyPr>
          <a:lstStyle/>
          <a:p>
            <a:pPr algn="ctr"/>
            <a:r>
              <a:rPr lang="zh-CN" altLang="en-US" sz="2000" dirty="0">
                <a:solidFill>
                  <a:schemeClr val="accent1"/>
                </a:solidFill>
                <a:latin typeface="二字元煜臣拙宋简" panose="02010604000000000000" pitchFamily="2" charset="-122"/>
                <a:ea typeface="二字元煜臣拙宋简" panose="02010604000000000000" pitchFamily="2" charset="-122"/>
              </a:rPr>
              <a:t>党和红军的基干力量</a:t>
            </a:r>
            <a:endParaRPr lang="zh-CN" altLang="en-US" sz="2000" dirty="0">
              <a:solidFill>
                <a:schemeClr val="accent1"/>
              </a:solidFill>
              <a:latin typeface="二字元煜臣拙宋简" panose="02010604000000000000" pitchFamily="2" charset="-122"/>
              <a:ea typeface="二字元煜臣拙宋简" panose="02010604000000000000" pitchFamily="2" charset="-122"/>
            </a:endParaRPr>
          </a:p>
        </p:txBody>
      </p:sp>
      <p:sp>
        <p:nvSpPr>
          <p:cNvPr id="15" name="文本框 14"/>
          <p:cNvSpPr txBox="1"/>
          <p:nvPr/>
        </p:nvSpPr>
        <p:spPr>
          <a:xfrm>
            <a:off x="4777239" y="2104796"/>
            <a:ext cx="1564915" cy="400110"/>
          </a:xfrm>
          <a:prstGeom prst="rect">
            <a:avLst/>
          </a:prstGeom>
          <a:noFill/>
        </p:spPr>
        <p:txBody>
          <a:bodyPr wrap="square">
            <a:spAutoFit/>
          </a:bodyPr>
          <a:lstStyle/>
          <a:p>
            <a:pPr algn="ctr"/>
            <a:r>
              <a:rPr lang="zh-CN" altLang="en-US" sz="2000" dirty="0">
                <a:solidFill>
                  <a:srgbClr val="C00000"/>
                </a:solidFill>
                <a:latin typeface="二字元煜臣拙宋简" panose="02010604000000000000" pitchFamily="2" charset="-122"/>
                <a:ea typeface="二字元煜臣拙宋简" panose="02010604000000000000" pitchFamily="2" charset="-122"/>
              </a:rPr>
              <a:t>转危为安</a:t>
            </a:r>
            <a:endParaRPr lang="zh-CN" altLang="en-US" sz="2000" dirty="0">
              <a:solidFill>
                <a:srgbClr val="C00000"/>
              </a:solidFill>
              <a:latin typeface="二字元煜臣拙宋简" panose="02010604000000000000" pitchFamily="2" charset="-122"/>
              <a:ea typeface="二字元煜臣拙宋简" panose="02010604000000000000" pitchFamily="2" charset="-122"/>
            </a:endParaRPr>
          </a:p>
        </p:txBody>
      </p:sp>
      <p:sp>
        <p:nvSpPr>
          <p:cNvPr id="16" name="文本框 15"/>
          <p:cNvSpPr txBox="1"/>
          <p:nvPr/>
        </p:nvSpPr>
        <p:spPr>
          <a:xfrm>
            <a:off x="7178373" y="2565882"/>
            <a:ext cx="1564915" cy="400110"/>
          </a:xfrm>
          <a:prstGeom prst="rect">
            <a:avLst/>
          </a:prstGeom>
          <a:noFill/>
        </p:spPr>
        <p:txBody>
          <a:bodyPr wrap="square">
            <a:spAutoFit/>
          </a:bodyPr>
          <a:lstStyle/>
          <a:p>
            <a:pPr algn="ctr"/>
            <a:r>
              <a:rPr lang="zh-CN" altLang="en-US" sz="2000" dirty="0">
                <a:solidFill>
                  <a:srgbClr val="C00000"/>
                </a:solidFill>
                <a:latin typeface="二字元煜臣拙宋简" panose="02010604000000000000" pitchFamily="2" charset="-122"/>
                <a:ea typeface="二字元煜臣拙宋简" panose="02010604000000000000" pitchFamily="2" charset="-122"/>
              </a:rPr>
              <a:t>新局面</a:t>
            </a:r>
            <a:endParaRPr lang="zh-CN" altLang="en-US" sz="2000" dirty="0">
              <a:solidFill>
                <a:srgbClr val="C00000"/>
              </a:solidFill>
              <a:latin typeface="二字元煜臣拙宋简" panose="02010604000000000000" pitchFamily="2" charset="-122"/>
              <a:ea typeface="二字元煜臣拙宋简" panose="02010604000000000000" pitchFamily="2" charset="-122"/>
            </a:endParaRPr>
          </a:p>
        </p:txBody>
      </p:sp>
      <p:sp>
        <p:nvSpPr>
          <p:cNvPr id="17" name="文本框 16"/>
          <p:cNvSpPr txBox="1"/>
          <p:nvPr/>
        </p:nvSpPr>
        <p:spPr>
          <a:xfrm>
            <a:off x="-85160" y="4445808"/>
            <a:ext cx="7489873" cy="400110"/>
          </a:xfrm>
          <a:prstGeom prst="rect">
            <a:avLst/>
          </a:prstGeom>
          <a:noFill/>
        </p:spPr>
        <p:txBody>
          <a:bodyPr wrap="square">
            <a:spAutoFit/>
          </a:bodyPr>
          <a:lstStyle/>
          <a:p>
            <a:pPr algn="ctr"/>
            <a:r>
              <a:rPr lang="zh-CN" altLang="en-US" sz="2000" dirty="0">
                <a:solidFill>
                  <a:schemeClr val="accent1"/>
                </a:solidFill>
                <a:latin typeface="二字元煜臣拙宋简" panose="02010604000000000000" pitchFamily="2" charset="-122"/>
                <a:ea typeface="二字元煜臣拙宋简" panose="02010604000000000000" pitchFamily="2" charset="-122"/>
              </a:rPr>
              <a:t>不怕艰难险阻、勇往直前、战胜一切困难的</a:t>
            </a:r>
            <a:r>
              <a:rPr lang="zh-CN" altLang="en-US" sz="2000" dirty="0">
                <a:solidFill>
                  <a:srgbClr val="C00000"/>
                </a:solidFill>
                <a:latin typeface="二字元煜臣拙宋简" panose="02010604000000000000" pitchFamily="2" charset="-122"/>
                <a:ea typeface="二字元煜臣拙宋简" panose="02010604000000000000" pitchFamily="2" charset="-122"/>
              </a:rPr>
              <a:t>革命英雄主义精神</a:t>
            </a:r>
            <a:endParaRPr lang="zh-CN" altLang="en-US" sz="2000" dirty="0">
              <a:solidFill>
                <a:srgbClr val="C00000"/>
              </a:solidFill>
              <a:latin typeface="二字元煜臣拙宋简" panose="02010604000000000000" pitchFamily="2" charset="-122"/>
              <a:ea typeface="二字元煜臣拙宋简" panose="02010604000000000000" pitchFamily="2" charset="-122"/>
            </a:endParaRPr>
          </a:p>
        </p:txBody>
      </p:sp>
      <p:sp>
        <p:nvSpPr>
          <p:cNvPr id="18" name="文本框 17"/>
          <p:cNvSpPr txBox="1"/>
          <p:nvPr/>
        </p:nvSpPr>
        <p:spPr>
          <a:xfrm>
            <a:off x="-93253" y="4976839"/>
            <a:ext cx="3882933" cy="400110"/>
          </a:xfrm>
          <a:prstGeom prst="rect">
            <a:avLst/>
          </a:prstGeom>
          <a:noFill/>
        </p:spPr>
        <p:txBody>
          <a:bodyPr wrap="square">
            <a:spAutoFit/>
          </a:bodyPr>
          <a:lstStyle/>
          <a:p>
            <a:pPr algn="ctr"/>
            <a:r>
              <a:rPr lang="zh-CN" altLang="en-US" sz="2000" dirty="0">
                <a:solidFill>
                  <a:schemeClr val="accent1"/>
                </a:solidFill>
                <a:latin typeface="二字元煜臣拙宋简" panose="02010604000000000000" pitchFamily="2" charset="-122"/>
                <a:ea typeface="二字元煜臣拙宋简" panose="02010604000000000000" pitchFamily="2" charset="-122"/>
              </a:rPr>
              <a:t>永不言败的</a:t>
            </a:r>
            <a:r>
              <a:rPr lang="zh-CN" altLang="en-US" sz="2000" dirty="0">
                <a:solidFill>
                  <a:srgbClr val="C00000"/>
                </a:solidFill>
                <a:latin typeface="二字元煜臣拙宋简" panose="02010604000000000000" pitchFamily="2" charset="-122"/>
                <a:ea typeface="二字元煜臣拙宋简" panose="02010604000000000000" pitchFamily="2" charset="-122"/>
              </a:rPr>
              <a:t>革命乐观主义精神</a:t>
            </a:r>
            <a:endParaRPr lang="zh-CN" altLang="en-US" sz="2000" dirty="0">
              <a:solidFill>
                <a:srgbClr val="C00000"/>
              </a:solidFill>
              <a:latin typeface="二字元煜臣拙宋简" panose="02010604000000000000" pitchFamily="2" charset="-122"/>
              <a:ea typeface="二字元煜臣拙宋简" panose="02010604000000000000" pitchFamily="2" charset="-122"/>
            </a:endParaRPr>
          </a:p>
        </p:txBody>
      </p:sp>
      <p:pic>
        <p:nvPicPr>
          <p:cNvPr id="20" name="图片 19"/>
          <p:cNvPicPr>
            <a:picLocks noChangeAspect="1"/>
          </p:cNvPicPr>
          <p:nvPr/>
        </p:nvPicPr>
        <p:blipFill rotWithShape="1">
          <a:blip r:embed="rId2" cstate="print">
            <a:extLst>
              <a:ext uri="{28A0092B-C50C-407E-A947-70E740481C1C}">
                <a14:useLocalDpi xmlns:a14="http://schemas.microsoft.com/office/drawing/2010/main" val="0"/>
              </a:ext>
            </a:extLst>
          </a:blip>
          <a:srcRect t="32376"/>
          <a:stretch>
            <a:fillRect/>
          </a:stretch>
        </p:blipFill>
        <p:spPr>
          <a:xfrm>
            <a:off x="8415854" y="3318656"/>
            <a:ext cx="3884972" cy="3716476"/>
          </a:xfrm>
          <a:prstGeom prst="ellipse">
            <a:avLst/>
          </a:prstGeom>
        </p:spPr>
      </p:pic>
      <p:pic>
        <p:nvPicPr>
          <p:cNvPr id="21" name="图片 20"/>
          <p:cNvPicPr>
            <a:picLocks noChangeAspect="1"/>
          </p:cNvPicPr>
          <p:nvPr>
            <p:custDataLst>
              <p:tags r:id="rId3"/>
            </p:custDataLst>
          </p:nvPr>
        </p:nvPicPr>
        <p:blipFill>
          <a:blip r:embed="rId4"/>
          <a:stretch>
            <a:fillRect/>
          </a:stretch>
        </p:blipFill>
        <p:spPr>
          <a:xfrm>
            <a:off x="227874" y="5708801"/>
            <a:ext cx="4513500" cy="602700"/>
          </a:xfrm>
          <a:prstGeom prst="rect">
            <a:avLst/>
          </a:prstGeom>
        </p:spPr>
      </p:pic>
      <p:pic>
        <p:nvPicPr>
          <p:cNvPr id="22" name="图片 21"/>
          <p:cNvPicPr>
            <a:picLocks noChangeAspect="1"/>
          </p:cNvPicPr>
          <p:nvPr>
            <p:custDataLst>
              <p:tags r:id="rId5"/>
            </p:custDataLst>
          </p:nvPr>
        </p:nvPicPr>
        <p:blipFill>
          <a:blip r:embed="rId6"/>
          <a:stretch>
            <a:fillRect/>
          </a:stretch>
        </p:blipFill>
        <p:spPr>
          <a:xfrm>
            <a:off x="1576824" y="6453232"/>
            <a:ext cx="3133172" cy="363230"/>
          </a:xfrm>
          <a:prstGeom prst="rect">
            <a:avLst/>
          </a:prstGeom>
        </p:spPr>
      </p:pic>
      <p:pic>
        <p:nvPicPr>
          <p:cNvPr id="23" name="图片 22"/>
          <p:cNvPicPr>
            <a:picLocks noChangeAspect="1"/>
          </p:cNvPicPr>
          <p:nvPr>
            <p:custDataLst>
              <p:tags r:id="rId7"/>
            </p:custDataLst>
          </p:nvPr>
        </p:nvPicPr>
        <p:blipFill>
          <a:blip r:embed="rId6"/>
          <a:stretch>
            <a:fillRect/>
          </a:stretch>
        </p:blipFill>
        <p:spPr>
          <a:xfrm>
            <a:off x="4058598" y="5751851"/>
            <a:ext cx="4456125" cy="516600"/>
          </a:xfrm>
          <a:prstGeom prst="rect">
            <a:avLst/>
          </a:prstGeom>
        </p:spPr>
      </p:pic>
      <p:pic>
        <p:nvPicPr>
          <p:cNvPr id="24" name="图片 23"/>
          <p:cNvPicPr>
            <a:picLocks noChangeAspect="1"/>
          </p:cNvPicPr>
          <p:nvPr>
            <p:custDataLst>
              <p:tags r:id="rId8"/>
            </p:custDataLst>
          </p:nvPr>
        </p:nvPicPr>
        <p:blipFill>
          <a:blip r:embed="rId6"/>
          <a:stretch>
            <a:fillRect/>
          </a:stretch>
        </p:blipFill>
        <p:spPr>
          <a:xfrm>
            <a:off x="5311235" y="6379961"/>
            <a:ext cx="3133172" cy="36323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par>
                          <p:cTn id="8" fill="hold">
                            <p:stCondLst>
                              <p:cond delay="500"/>
                            </p:stCondLst>
                            <p:childTnLst>
                              <p:par>
                                <p:cTn id="9" presetID="16" presetClass="entr" presetSubtype="21"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barn(inVertical)">
                                      <p:cBhvr>
                                        <p:cTn id="11" dur="500"/>
                                        <p:tgtEl>
                                          <p:spTgt spid="3"/>
                                        </p:tgtEl>
                                      </p:cBhvr>
                                    </p:animEffect>
                                  </p:childTnLst>
                                </p:cTn>
                              </p:par>
                            </p:childTnLst>
                          </p:cTn>
                        </p:par>
                        <p:par>
                          <p:cTn id="12" fill="hold">
                            <p:stCondLst>
                              <p:cond delay="1000"/>
                            </p:stCondLst>
                            <p:childTnLst>
                              <p:par>
                                <p:cTn id="13" presetID="53" presetClass="entr" presetSubtype="16"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p:cTn id="15" dur="500" fill="hold"/>
                                        <p:tgtEl>
                                          <p:spTgt spid="4"/>
                                        </p:tgtEl>
                                        <p:attrNameLst>
                                          <p:attrName>ppt_w</p:attrName>
                                        </p:attrNameLst>
                                      </p:cBhvr>
                                      <p:tavLst>
                                        <p:tav tm="0">
                                          <p:val>
                                            <p:fltVal val="0"/>
                                          </p:val>
                                        </p:tav>
                                        <p:tav tm="100000">
                                          <p:val>
                                            <p:strVal val="#ppt_w"/>
                                          </p:val>
                                        </p:tav>
                                      </p:tavLst>
                                    </p:anim>
                                    <p:anim calcmode="lin" valueType="num">
                                      <p:cBhvr>
                                        <p:cTn id="16" dur="500" fill="hold"/>
                                        <p:tgtEl>
                                          <p:spTgt spid="4"/>
                                        </p:tgtEl>
                                        <p:attrNameLst>
                                          <p:attrName>ppt_h</p:attrName>
                                        </p:attrNameLst>
                                      </p:cBhvr>
                                      <p:tavLst>
                                        <p:tav tm="0">
                                          <p:val>
                                            <p:fltVal val="0"/>
                                          </p:val>
                                        </p:tav>
                                        <p:tav tm="100000">
                                          <p:val>
                                            <p:strVal val="#ppt_h"/>
                                          </p:val>
                                        </p:tav>
                                      </p:tavLst>
                                    </p:anim>
                                    <p:animEffect transition="in" filter="fade">
                                      <p:cBhvr>
                                        <p:cTn id="17" dur="500"/>
                                        <p:tgtEl>
                                          <p:spTgt spid="4"/>
                                        </p:tgtEl>
                                      </p:cBhvr>
                                    </p:animEffect>
                                  </p:childTnLst>
                                </p:cTn>
                              </p:par>
                            </p:childTnLst>
                          </p:cTn>
                        </p:par>
                        <p:par>
                          <p:cTn id="18" fill="hold">
                            <p:stCondLst>
                              <p:cond delay="1500"/>
                            </p:stCondLst>
                            <p:childTnLst>
                              <p:par>
                                <p:cTn id="19" presetID="53" presetClass="entr" presetSubtype="16" fill="hold" nodeType="afterEffect">
                                  <p:stCondLst>
                                    <p:cond delay="0"/>
                                  </p:stCondLst>
                                  <p:childTnLst>
                                    <p:set>
                                      <p:cBhvr>
                                        <p:cTn id="20" dur="1" fill="hold">
                                          <p:stCondLst>
                                            <p:cond delay="0"/>
                                          </p:stCondLst>
                                        </p:cTn>
                                        <p:tgtEl>
                                          <p:spTgt spid="5"/>
                                        </p:tgtEl>
                                        <p:attrNameLst>
                                          <p:attrName>style.visibility</p:attrName>
                                        </p:attrNameLst>
                                      </p:cBhvr>
                                      <p:to>
                                        <p:strVal val="visible"/>
                                      </p:to>
                                    </p:set>
                                    <p:anim calcmode="lin" valueType="num">
                                      <p:cBhvr>
                                        <p:cTn id="21" dur="500" fill="hold"/>
                                        <p:tgtEl>
                                          <p:spTgt spid="5"/>
                                        </p:tgtEl>
                                        <p:attrNameLst>
                                          <p:attrName>ppt_w</p:attrName>
                                        </p:attrNameLst>
                                      </p:cBhvr>
                                      <p:tavLst>
                                        <p:tav tm="0">
                                          <p:val>
                                            <p:fltVal val="0"/>
                                          </p:val>
                                        </p:tav>
                                        <p:tav tm="100000">
                                          <p:val>
                                            <p:strVal val="#ppt_w"/>
                                          </p:val>
                                        </p:tav>
                                      </p:tavLst>
                                    </p:anim>
                                    <p:anim calcmode="lin" valueType="num">
                                      <p:cBhvr>
                                        <p:cTn id="22" dur="500" fill="hold"/>
                                        <p:tgtEl>
                                          <p:spTgt spid="5"/>
                                        </p:tgtEl>
                                        <p:attrNameLst>
                                          <p:attrName>ppt_h</p:attrName>
                                        </p:attrNameLst>
                                      </p:cBhvr>
                                      <p:tavLst>
                                        <p:tav tm="0">
                                          <p:val>
                                            <p:fltVal val="0"/>
                                          </p:val>
                                        </p:tav>
                                        <p:tav tm="100000">
                                          <p:val>
                                            <p:strVal val="#ppt_h"/>
                                          </p:val>
                                        </p:tav>
                                      </p:tavLst>
                                    </p:anim>
                                    <p:animEffect transition="in" filter="fade">
                                      <p:cBhvr>
                                        <p:cTn id="23" dur="500"/>
                                        <p:tgtEl>
                                          <p:spTgt spid="5"/>
                                        </p:tgtEl>
                                      </p:cBhvr>
                                    </p:animEffect>
                                  </p:childTnLst>
                                </p:cTn>
                              </p:par>
                            </p:childTnLst>
                          </p:cTn>
                        </p:par>
                      </p:childTnLst>
                    </p:cTn>
                  </p:par>
                  <p:par>
                    <p:cTn id="24" fill="hold">
                      <p:stCondLst>
                        <p:cond delay="indefinite"/>
                      </p:stCondLst>
                      <p:childTnLst>
                        <p:par>
                          <p:cTn id="25" fill="hold">
                            <p:stCondLst>
                              <p:cond delay="0"/>
                            </p:stCondLst>
                            <p:childTnLst>
                              <p:par>
                                <p:cTn id="26" presetID="14" presetClass="entr" presetSubtype="10" fill="hold" grpId="0" nodeType="click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randombar(horizontal)">
                                      <p:cBhvr>
                                        <p:cTn id="28" dur="500"/>
                                        <p:tgtEl>
                                          <p:spTgt spid="6"/>
                                        </p:tgtEl>
                                      </p:cBhvr>
                                    </p:animEffect>
                                  </p:childTnLst>
                                </p:cTn>
                              </p:par>
                              <p:par>
                                <p:cTn id="29" presetID="16" presetClass="entr" presetSubtype="21" fill="hold" grpId="0" nodeType="with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barn(inVertical)">
                                      <p:cBhvr>
                                        <p:cTn id="31" dur="500"/>
                                        <p:tgtEl>
                                          <p:spTgt spid="7"/>
                                        </p:tgtEl>
                                      </p:cBhvr>
                                    </p:animEffect>
                                  </p:childTnLst>
                                </p:cTn>
                              </p:par>
                              <p:par>
                                <p:cTn id="32" presetID="16" presetClass="entr" presetSubtype="21" fill="hold" grpId="0" nodeType="with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barn(inVertical)">
                                      <p:cBhvr>
                                        <p:cTn id="34" dur="500"/>
                                        <p:tgtEl>
                                          <p:spTgt spid="8"/>
                                        </p:tgtEl>
                                      </p:cBhvr>
                                    </p:animEffect>
                                  </p:childTnLst>
                                </p:cTn>
                              </p:par>
                              <p:par>
                                <p:cTn id="35" presetID="16" presetClass="entr" presetSubtype="21" fill="hold" grpId="0" nodeType="with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barn(inVertical)">
                                      <p:cBhvr>
                                        <p:cTn id="37" dur="500"/>
                                        <p:tgtEl>
                                          <p:spTgt spid="9"/>
                                        </p:tgtEl>
                                      </p:cBhvr>
                                    </p:animEffect>
                                  </p:childTnLst>
                                </p:cTn>
                              </p:par>
                              <p:par>
                                <p:cTn id="38" presetID="16" presetClass="entr" presetSubtype="21" fill="hold" grpId="0" nodeType="withEffect">
                                  <p:stCondLst>
                                    <p:cond delay="0"/>
                                  </p:stCondLst>
                                  <p:childTnLst>
                                    <p:set>
                                      <p:cBhvr>
                                        <p:cTn id="39" dur="1" fill="hold">
                                          <p:stCondLst>
                                            <p:cond delay="0"/>
                                          </p:stCondLst>
                                        </p:cTn>
                                        <p:tgtEl>
                                          <p:spTgt spid="10"/>
                                        </p:tgtEl>
                                        <p:attrNameLst>
                                          <p:attrName>style.visibility</p:attrName>
                                        </p:attrNameLst>
                                      </p:cBhvr>
                                      <p:to>
                                        <p:strVal val="visible"/>
                                      </p:to>
                                    </p:set>
                                    <p:animEffect transition="in" filter="barn(inVertical)">
                                      <p:cBhvr>
                                        <p:cTn id="40" dur="500"/>
                                        <p:tgtEl>
                                          <p:spTgt spid="10"/>
                                        </p:tgtEl>
                                      </p:cBhvr>
                                    </p:animEffect>
                                  </p:childTnLst>
                                </p:cTn>
                              </p:par>
                              <p:par>
                                <p:cTn id="41" presetID="16" presetClass="entr" presetSubtype="21" fill="hold" grpId="0" nodeType="withEffect">
                                  <p:stCondLst>
                                    <p:cond delay="0"/>
                                  </p:stCondLst>
                                  <p:childTnLst>
                                    <p:set>
                                      <p:cBhvr>
                                        <p:cTn id="42" dur="1" fill="hold">
                                          <p:stCondLst>
                                            <p:cond delay="0"/>
                                          </p:stCondLst>
                                        </p:cTn>
                                        <p:tgtEl>
                                          <p:spTgt spid="11"/>
                                        </p:tgtEl>
                                        <p:attrNameLst>
                                          <p:attrName>style.visibility</p:attrName>
                                        </p:attrNameLst>
                                      </p:cBhvr>
                                      <p:to>
                                        <p:strVal val="visible"/>
                                      </p:to>
                                    </p:set>
                                    <p:animEffect transition="in" filter="barn(inVertical)">
                                      <p:cBhvr>
                                        <p:cTn id="43" dur="500"/>
                                        <p:tgtEl>
                                          <p:spTgt spid="11"/>
                                        </p:tgtEl>
                                      </p:cBhvr>
                                    </p:animEffect>
                                  </p:childTnLst>
                                </p:cTn>
                              </p:par>
                              <p:par>
                                <p:cTn id="44" presetID="16" presetClass="entr" presetSubtype="21" fill="hold" grpId="0" nodeType="withEffect">
                                  <p:stCondLst>
                                    <p:cond delay="0"/>
                                  </p:stCondLst>
                                  <p:childTnLst>
                                    <p:set>
                                      <p:cBhvr>
                                        <p:cTn id="45" dur="1" fill="hold">
                                          <p:stCondLst>
                                            <p:cond delay="0"/>
                                          </p:stCondLst>
                                        </p:cTn>
                                        <p:tgtEl>
                                          <p:spTgt spid="12"/>
                                        </p:tgtEl>
                                        <p:attrNameLst>
                                          <p:attrName>style.visibility</p:attrName>
                                        </p:attrNameLst>
                                      </p:cBhvr>
                                      <p:to>
                                        <p:strVal val="visible"/>
                                      </p:to>
                                    </p:set>
                                    <p:animEffect transition="in" filter="barn(inVertical)">
                                      <p:cBhvr>
                                        <p:cTn id="46" dur="500"/>
                                        <p:tgtEl>
                                          <p:spTgt spid="12"/>
                                        </p:tgtEl>
                                      </p:cBhvr>
                                    </p:animEffect>
                                  </p:childTnLst>
                                </p:cTn>
                              </p:par>
                            </p:childTnLst>
                          </p:cTn>
                        </p:par>
                      </p:childTnLst>
                    </p:cTn>
                  </p:par>
                  <p:par>
                    <p:cTn id="47" fill="hold">
                      <p:stCondLst>
                        <p:cond delay="indefinite"/>
                      </p:stCondLst>
                      <p:childTnLst>
                        <p:par>
                          <p:cTn id="48" fill="hold">
                            <p:stCondLst>
                              <p:cond delay="0"/>
                            </p:stCondLst>
                            <p:childTnLst>
                              <p:par>
                                <p:cTn id="49" presetID="42" presetClass="entr" presetSubtype="0" fill="hold" grpId="0" nodeType="clickEffect">
                                  <p:stCondLst>
                                    <p:cond delay="0"/>
                                  </p:stCondLst>
                                  <p:childTnLst>
                                    <p:set>
                                      <p:cBhvr>
                                        <p:cTn id="50" dur="1" fill="hold">
                                          <p:stCondLst>
                                            <p:cond delay="0"/>
                                          </p:stCondLst>
                                        </p:cTn>
                                        <p:tgtEl>
                                          <p:spTgt spid="13"/>
                                        </p:tgtEl>
                                        <p:attrNameLst>
                                          <p:attrName>style.visibility</p:attrName>
                                        </p:attrNameLst>
                                      </p:cBhvr>
                                      <p:to>
                                        <p:strVal val="visible"/>
                                      </p:to>
                                    </p:set>
                                    <p:animEffect transition="in" filter="fade">
                                      <p:cBhvr>
                                        <p:cTn id="51" dur="1000"/>
                                        <p:tgtEl>
                                          <p:spTgt spid="13"/>
                                        </p:tgtEl>
                                      </p:cBhvr>
                                    </p:animEffect>
                                    <p:anim calcmode="lin" valueType="num">
                                      <p:cBhvr>
                                        <p:cTn id="52" dur="1000" fill="hold"/>
                                        <p:tgtEl>
                                          <p:spTgt spid="13"/>
                                        </p:tgtEl>
                                        <p:attrNameLst>
                                          <p:attrName>ppt_x</p:attrName>
                                        </p:attrNameLst>
                                      </p:cBhvr>
                                      <p:tavLst>
                                        <p:tav tm="0">
                                          <p:val>
                                            <p:strVal val="#ppt_x"/>
                                          </p:val>
                                        </p:tav>
                                        <p:tav tm="100000">
                                          <p:val>
                                            <p:strVal val="#ppt_x"/>
                                          </p:val>
                                        </p:tav>
                                      </p:tavLst>
                                    </p:anim>
                                    <p:anim calcmode="lin" valueType="num">
                                      <p:cBhvr>
                                        <p:cTn id="53"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42" presetClass="entr" presetSubtype="0" fill="hold" grpId="0" nodeType="clickEffect">
                                  <p:stCondLst>
                                    <p:cond delay="0"/>
                                  </p:stCondLst>
                                  <p:childTnLst>
                                    <p:set>
                                      <p:cBhvr>
                                        <p:cTn id="57" dur="1" fill="hold">
                                          <p:stCondLst>
                                            <p:cond delay="0"/>
                                          </p:stCondLst>
                                        </p:cTn>
                                        <p:tgtEl>
                                          <p:spTgt spid="14"/>
                                        </p:tgtEl>
                                        <p:attrNameLst>
                                          <p:attrName>style.visibility</p:attrName>
                                        </p:attrNameLst>
                                      </p:cBhvr>
                                      <p:to>
                                        <p:strVal val="visible"/>
                                      </p:to>
                                    </p:set>
                                    <p:animEffect transition="in" filter="fade">
                                      <p:cBhvr>
                                        <p:cTn id="58" dur="1000"/>
                                        <p:tgtEl>
                                          <p:spTgt spid="14"/>
                                        </p:tgtEl>
                                      </p:cBhvr>
                                    </p:animEffect>
                                    <p:anim calcmode="lin" valueType="num">
                                      <p:cBhvr>
                                        <p:cTn id="59" dur="1000" fill="hold"/>
                                        <p:tgtEl>
                                          <p:spTgt spid="14"/>
                                        </p:tgtEl>
                                        <p:attrNameLst>
                                          <p:attrName>ppt_x</p:attrName>
                                        </p:attrNameLst>
                                      </p:cBhvr>
                                      <p:tavLst>
                                        <p:tav tm="0">
                                          <p:val>
                                            <p:strVal val="#ppt_x"/>
                                          </p:val>
                                        </p:tav>
                                        <p:tav tm="100000">
                                          <p:val>
                                            <p:strVal val="#ppt_x"/>
                                          </p:val>
                                        </p:tav>
                                      </p:tavLst>
                                    </p:anim>
                                    <p:anim calcmode="lin" valueType="num">
                                      <p:cBhvr>
                                        <p:cTn id="60"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42" presetClass="entr" presetSubtype="0" fill="hold" grpId="0" nodeType="clickEffect">
                                  <p:stCondLst>
                                    <p:cond delay="0"/>
                                  </p:stCondLst>
                                  <p:childTnLst>
                                    <p:set>
                                      <p:cBhvr>
                                        <p:cTn id="64" dur="1" fill="hold">
                                          <p:stCondLst>
                                            <p:cond delay="0"/>
                                          </p:stCondLst>
                                        </p:cTn>
                                        <p:tgtEl>
                                          <p:spTgt spid="15"/>
                                        </p:tgtEl>
                                        <p:attrNameLst>
                                          <p:attrName>style.visibility</p:attrName>
                                        </p:attrNameLst>
                                      </p:cBhvr>
                                      <p:to>
                                        <p:strVal val="visible"/>
                                      </p:to>
                                    </p:set>
                                    <p:animEffect transition="in" filter="fade">
                                      <p:cBhvr>
                                        <p:cTn id="65" dur="1000"/>
                                        <p:tgtEl>
                                          <p:spTgt spid="15"/>
                                        </p:tgtEl>
                                      </p:cBhvr>
                                    </p:animEffect>
                                    <p:anim calcmode="lin" valueType="num">
                                      <p:cBhvr>
                                        <p:cTn id="66" dur="1000" fill="hold"/>
                                        <p:tgtEl>
                                          <p:spTgt spid="15"/>
                                        </p:tgtEl>
                                        <p:attrNameLst>
                                          <p:attrName>ppt_x</p:attrName>
                                        </p:attrNameLst>
                                      </p:cBhvr>
                                      <p:tavLst>
                                        <p:tav tm="0">
                                          <p:val>
                                            <p:strVal val="#ppt_x"/>
                                          </p:val>
                                        </p:tav>
                                        <p:tav tm="100000">
                                          <p:val>
                                            <p:strVal val="#ppt_x"/>
                                          </p:val>
                                        </p:tav>
                                      </p:tavLst>
                                    </p:anim>
                                    <p:anim calcmode="lin" valueType="num">
                                      <p:cBhvr>
                                        <p:cTn id="67"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68" fill="hold">
                      <p:stCondLst>
                        <p:cond delay="indefinite"/>
                      </p:stCondLst>
                      <p:childTnLst>
                        <p:par>
                          <p:cTn id="69" fill="hold">
                            <p:stCondLst>
                              <p:cond delay="0"/>
                            </p:stCondLst>
                            <p:childTnLst>
                              <p:par>
                                <p:cTn id="70" presetID="42" presetClass="entr" presetSubtype="0" fill="hold" grpId="0" nodeType="clickEffect">
                                  <p:stCondLst>
                                    <p:cond delay="0"/>
                                  </p:stCondLst>
                                  <p:childTnLst>
                                    <p:set>
                                      <p:cBhvr>
                                        <p:cTn id="71" dur="1" fill="hold">
                                          <p:stCondLst>
                                            <p:cond delay="0"/>
                                          </p:stCondLst>
                                        </p:cTn>
                                        <p:tgtEl>
                                          <p:spTgt spid="16"/>
                                        </p:tgtEl>
                                        <p:attrNameLst>
                                          <p:attrName>style.visibility</p:attrName>
                                        </p:attrNameLst>
                                      </p:cBhvr>
                                      <p:to>
                                        <p:strVal val="visible"/>
                                      </p:to>
                                    </p:set>
                                    <p:animEffect transition="in" filter="fade">
                                      <p:cBhvr>
                                        <p:cTn id="72" dur="1000"/>
                                        <p:tgtEl>
                                          <p:spTgt spid="16"/>
                                        </p:tgtEl>
                                      </p:cBhvr>
                                    </p:animEffect>
                                    <p:anim calcmode="lin" valueType="num">
                                      <p:cBhvr>
                                        <p:cTn id="73" dur="1000" fill="hold"/>
                                        <p:tgtEl>
                                          <p:spTgt spid="16"/>
                                        </p:tgtEl>
                                        <p:attrNameLst>
                                          <p:attrName>ppt_x</p:attrName>
                                        </p:attrNameLst>
                                      </p:cBhvr>
                                      <p:tavLst>
                                        <p:tav tm="0">
                                          <p:val>
                                            <p:strVal val="#ppt_x"/>
                                          </p:val>
                                        </p:tav>
                                        <p:tav tm="100000">
                                          <p:val>
                                            <p:strVal val="#ppt_x"/>
                                          </p:val>
                                        </p:tav>
                                      </p:tavLst>
                                    </p:anim>
                                    <p:anim calcmode="lin" valueType="num">
                                      <p:cBhvr>
                                        <p:cTn id="74"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42" presetClass="entr" presetSubtype="0" fill="hold" grpId="0" nodeType="clickEffect">
                                  <p:stCondLst>
                                    <p:cond delay="0"/>
                                  </p:stCondLst>
                                  <p:childTnLst>
                                    <p:set>
                                      <p:cBhvr>
                                        <p:cTn id="78" dur="1" fill="hold">
                                          <p:stCondLst>
                                            <p:cond delay="0"/>
                                          </p:stCondLst>
                                        </p:cTn>
                                        <p:tgtEl>
                                          <p:spTgt spid="17"/>
                                        </p:tgtEl>
                                        <p:attrNameLst>
                                          <p:attrName>style.visibility</p:attrName>
                                        </p:attrNameLst>
                                      </p:cBhvr>
                                      <p:to>
                                        <p:strVal val="visible"/>
                                      </p:to>
                                    </p:set>
                                    <p:animEffect transition="in" filter="fade">
                                      <p:cBhvr>
                                        <p:cTn id="79" dur="1000"/>
                                        <p:tgtEl>
                                          <p:spTgt spid="17"/>
                                        </p:tgtEl>
                                      </p:cBhvr>
                                    </p:animEffect>
                                    <p:anim calcmode="lin" valueType="num">
                                      <p:cBhvr>
                                        <p:cTn id="80" dur="1000" fill="hold"/>
                                        <p:tgtEl>
                                          <p:spTgt spid="17"/>
                                        </p:tgtEl>
                                        <p:attrNameLst>
                                          <p:attrName>ppt_x</p:attrName>
                                        </p:attrNameLst>
                                      </p:cBhvr>
                                      <p:tavLst>
                                        <p:tav tm="0">
                                          <p:val>
                                            <p:strVal val="#ppt_x"/>
                                          </p:val>
                                        </p:tav>
                                        <p:tav tm="100000">
                                          <p:val>
                                            <p:strVal val="#ppt_x"/>
                                          </p:val>
                                        </p:tav>
                                      </p:tavLst>
                                    </p:anim>
                                    <p:anim calcmode="lin" valueType="num">
                                      <p:cBhvr>
                                        <p:cTn id="81"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82" fill="hold">
                      <p:stCondLst>
                        <p:cond delay="indefinite"/>
                      </p:stCondLst>
                      <p:childTnLst>
                        <p:par>
                          <p:cTn id="83" fill="hold">
                            <p:stCondLst>
                              <p:cond delay="0"/>
                            </p:stCondLst>
                            <p:childTnLst>
                              <p:par>
                                <p:cTn id="84" presetID="42" presetClass="entr" presetSubtype="0" fill="hold" grpId="0" nodeType="clickEffect">
                                  <p:stCondLst>
                                    <p:cond delay="0"/>
                                  </p:stCondLst>
                                  <p:childTnLst>
                                    <p:set>
                                      <p:cBhvr>
                                        <p:cTn id="85" dur="1" fill="hold">
                                          <p:stCondLst>
                                            <p:cond delay="0"/>
                                          </p:stCondLst>
                                        </p:cTn>
                                        <p:tgtEl>
                                          <p:spTgt spid="18"/>
                                        </p:tgtEl>
                                        <p:attrNameLst>
                                          <p:attrName>style.visibility</p:attrName>
                                        </p:attrNameLst>
                                      </p:cBhvr>
                                      <p:to>
                                        <p:strVal val="visible"/>
                                      </p:to>
                                    </p:set>
                                    <p:animEffect transition="in" filter="fade">
                                      <p:cBhvr>
                                        <p:cTn id="86" dur="1000"/>
                                        <p:tgtEl>
                                          <p:spTgt spid="18"/>
                                        </p:tgtEl>
                                      </p:cBhvr>
                                    </p:animEffect>
                                    <p:anim calcmode="lin" valueType="num">
                                      <p:cBhvr>
                                        <p:cTn id="87" dur="1000" fill="hold"/>
                                        <p:tgtEl>
                                          <p:spTgt spid="18"/>
                                        </p:tgtEl>
                                        <p:attrNameLst>
                                          <p:attrName>ppt_x</p:attrName>
                                        </p:attrNameLst>
                                      </p:cBhvr>
                                      <p:tavLst>
                                        <p:tav tm="0">
                                          <p:val>
                                            <p:strVal val="#ppt_x"/>
                                          </p:val>
                                        </p:tav>
                                        <p:tav tm="100000">
                                          <p:val>
                                            <p:strVal val="#ppt_x"/>
                                          </p:val>
                                        </p:tav>
                                      </p:tavLst>
                                    </p:anim>
                                    <p:anim calcmode="lin" valueType="num">
                                      <p:cBhvr>
                                        <p:cTn id="88"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6" grpId="0"/>
      <p:bldP spid="7" grpId="0" animBg="1"/>
      <p:bldP spid="8" grpId="0" animBg="1"/>
      <p:bldP spid="9" grpId="0" animBg="1"/>
      <p:bldP spid="10" grpId="0" animBg="1"/>
      <p:bldP spid="11" grpId="0" animBg="1"/>
      <p:bldP spid="12" grpId="0" animBg="1"/>
      <p:bldP spid="13" grpId="0"/>
      <p:bldP spid="14" grpId="0"/>
      <p:bldP spid="15" grpId="0"/>
      <p:bldP spid="16" grpId="0"/>
      <p:bldP spid="17" grpId="0"/>
      <p:bldP spid="18"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p:cNvPicPr>
            <a:picLocks noChangeAspect="1"/>
          </p:cNvPicPr>
          <p:nvPr>
            <p:custDataLst>
              <p:tags r:id="rId1"/>
            </p:custDataLst>
          </p:nvPr>
        </p:nvPicPr>
        <p:blipFill>
          <a:blip r:embed="rId2" cstate="screen"/>
          <a:stretch>
            <a:fillRect/>
          </a:stretch>
        </p:blipFill>
        <p:spPr>
          <a:xfrm>
            <a:off x="112302" y="1022872"/>
            <a:ext cx="1792940" cy="867805"/>
          </a:xfrm>
          <a:prstGeom prst="rect">
            <a:avLst/>
          </a:prstGeom>
        </p:spPr>
      </p:pic>
      <p:pic>
        <p:nvPicPr>
          <p:cNvPr id="2" name="图片 1" descr="图片包含 照片&#10;&#10;已生成极高可信度的说明"/>
          <p:cNvPicPr>
            <a:picLocks noChangeAspect="1"/>
          </p:cNvPicPr>
          <p:nvPr>
            <p:custDataLst>
              <p:tags r:id="rId3"/>
            </p:custDataLst>
          </p:nvPr>
        </p:nvPicPr>
        <p:blipFill>
          <a:blip r:embed="rId4"/>
          <a:stretch>
            <a:fillRect/>
          </a:stretch>
        </p:blipFill>
        <p:spPr>
          <a:xfrm>
            <a:off x="3984537" y="1550906"/>
            <a:ext cx="3510370" cy="4830730"/>
          </a:xfrm>
          <a:prstGeom prst="rect">
            <a:avLst/>
          </a:prstGeom>
        </p:spPr>
      </p:pic>
      <p:sp>
        <p:nvSpPr>
          <p:cNvPr id="5" name="矩形 4"/>
          <p:cNvSpPr/>
          <p:nvPr>
            <p:custDataLst>
              <p:tags r:id="rId5"/>
            </p:custDataLst>
          </p:nvPr>
        </p:nvSpPr>
        <p:spPr>
          <a:xfrm>
            <a:off x="2170185" y="1999936"/>
            <a:ext cx="2115040" cy="1888143"/>
          </a:xfrm>
          <a:prstGeom prst="rect">
            <a:avLst/>
          </a:prstGeom>
        </p:spPr>
        <p:txBody>
          <a:bodyPr wrap="square">
            <a:normAutofit/>
          </a:bodyPr>
          <a:lstStyle/>
          <a:p>
            <a:pPr algn="ctr">
              <a:lnSpc>
                <a:spcPct val="150000"/>
              </a:lnSpc>
            </a:pPr>
            <a:endParaRPr lang="zh-CN" altLang="en-US" sz="1400" spc="150" dirty="0">
              <a:solidFill>
                <a:schemeClr val="bg1"/>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custDataLst>
              <p:tags r:id="rId6"/>
            </p:custDataLst>
          </p:nvPr>
        </p:nvPicPr>
        <p:blipFill>
          <a:blip r:embed="rId7"/>
          <a:stretch>
            <a:fillRect/>
          </a:stretch>
        </p:blipFill>
        <p:spPr>
          <a:xfrm>
            <a:off x="7128226" y="1550906"/>
            <a:ext cx="2734352" cy="2786202"/>
          </a:xfrm>
          <a:prstGeom prst="rect">
            <a:avLst/>
          </a:prstGeom>
        </p:spPr>
      </p:pic>
      <p:pic>
        <p:nvPicPr>
          <p:cNvPr id="9" name="图片 8"/>
          <p:cNvPicPr>
            <a:picLocks noChangeAspect="1"/>
          </p:cNvPicPr>
          <p:nvPr>
            <p:custDataLst>
              <p:tags r:id="rId8"/>
            </p:custDataLst>
          </p:nvPr>
        </p:nvPicPr>
        <p:blipFill>
          <a:blip r:embed="rId9"/>
          <a:stretch>
            <a:fillRect/>
          </a:stretch>
        </p:blipFill>
        <p:spPr>
          <a:xfrm>
            <a:off x="112294" y="4480883"/>
            <a:ext cx="4513500" cy="602700"/>
          </a:xfrm>
          <a:prstGeom prst="rect">
            <a:avLst/>
          </a:prstGeom>
        </p:spPr>
      </p:pic>
      <p:pic>
        <p:nvPicPr>
          <p:cNvPr id="10" name="图片 9"/>
          <p:cNvPicPr>
            <a:picLocks noChangeAspect="1"/>
          </p:cNvPicPr>
          <p:nvPr>
            <p:custDataLst>
              <p:tags r:id="rId10"/>
            </p:custDataLst>
          </p:nvPr>
        </p:nvPicPr>
        <p:blipFill>
          <a:blip r:embed="rId11"/>
          <a:stretch>
            <a:fillRect/>
          </a:stretch>
        </p:blipFill>
        <p:spPr>
          <a:xfrm>
            <a:off x="4171670" y="4531109"/>
            <a:ext cx="4456125" cy="516600"/>
          </a:xfrm>
          <a:prstGeom prst="rect">
            <a:avLst/>
          </a:prstGeom>
        </p:spPr>
      </p:pic>
      <p:pic>
        <p:nvPicPr>
          <p:cNvPr id="11" name="图片 10"/>
          <p:cNvPicPr>
            <a:picLocks noChangeAspect="1"/>
          </p:cNvPicPr>
          <p:nvPr>
            <p:custDataLst>
              <p:tags r:id="rId12"/>
            </p:custDataLst>
          </p:nvPr>
        </p:nvPicPr>
        <p:blipFill>
          <a:blip r:embed="rId9"/>
          <a:stretch>
            <a:fillRect/>
          </a:stretch>
        </p:blipFill>
        <p:spPr>
          <a:xfrm flipH="1">
            <a:off x="8627745" y="4551045"/>
            <a:ext cx="3468370" cy="490855"/>
          </a:xfrm>
          <a:prstGeom prst="rect">
            <a:avLst/>
          </a:prstGeom>
        </p:spPr>
      </p:pic>
      <p:pic>
        <p:nvPicPr>
          <p:cNvPr id="12" name="图片 11"/>
          <p:cNvPicPr>
            <a:picLocks noChangeAspect="1"/>
          </p:cNvPicPr>
          <p:nvPr>
            <p:custDataLst>
              <p:tags r:id="rId13"/>
            </p:custDataLst>
          </p:nvPr>
        </p:nvPicPr>
        <p:blipFill>
          <a:blip r:embed="rId11"/>
          <a:stretch>
            <a:fillRect/>
          </a:stretch>
        </p:blipFill>
        <p:spPr>
          <a:xfrm>
            <a:off x="1461244" y="5225314"/>
            <a:ext cx="3133172" cy="363230"/>
          </a:xfrm>
          <a:prstGeom prst="rect">
            <a:avLst/>
          </a:prstGeom>
        </p:spPr>
      </p:pic>
      <p:pic>
        <p:nvPicPr>
          <p:cNvPr id="13" name="图片 12"/>
          <p:cNvPicPr>
            <a:picLocks noChangeAspect="1"/>
          </p:cNvPicPr>
          <p:nvPr>
            <p:custDataLst>
              <p:tags r:id="rId14"/>
            </p:custDataLst>
          </p:nvPr>
        </p:nvPicPr>
        <p:blipFill>
          <a:blip r:embed="rId11"/>
          <a:stretch>
            <a:fillRect/>
          </a:stretch>
        </p:blipFill>
        <p:spPr>
          <a:xfrm>
            <a:off x="6107883" y="5301502"/>
            <a:ext cx="3133172" cy="363230"/>
          </a:xfrm>
          <a:prstGeom prst="rect">
            <a:avLst/>
          </a:prstGeom>
        </p:spPr>
      </p:pic>
      <p:pic>
        <p:nvPicPr>
          <p:cNvPr id="17" name="图片 16"/>
          <p:cNvPicPr>
            <a:picLocks noChangeAspect="1"/>
          </p:cNvPicPr>
          <p:nvPr>
            <p:custDataLst>
              <p:tags r:id="rId15"/>
            </p:custDataLst>
          </p:nvPr>
        </p:nvPicPr>
        <p:blipFill>
          <a:blip r:embed="rId16" cstate="screen"/>
          <a:stretch>
            <a:fillRect/>
          </a:stretch>
        </p:blipFill>
        <p:spPr>
          <a:xfrm>
            <a:off x="9836019" y="385951"/>
            <a:ext cx="2120415" cy="1029403"/>
          </a:xfrm>
          <a:prstGeom prst="rect">
            <a:avLst/>
          </a:prstGeom>
        </p:spPr>
      </p:pic>
      <p:pic>
        <p:nvPicPr>
          <p:cNvPr id="18" name="图片 17"/>
          <p:cNvPicPr>
            <a:picLocks noChangeAspect="1"/>
          </p:cNvPicPr>
          <p:nvPr>
            <p:custDataLst>
              <p:tags r:id="rId17"/>
            </p:custDataLst>
          </p:nvPr>
        </p:nvPicPr>
        <p:blipFill>
          <a:blip r:embed="rId18" cstate="screen"/>
          <a:stretch>
            <a:fillRect/>
          </a:stretch>
        </p:blipFill>
        <p:spPr>
          <a:xfrm>
            <a:off x="9028364" y="531321"/>
            <a:ext cx="1615310" cy="670591"/>
          </a:xfrm>
          <a:prstGeom prst="rect">
            <a:avLst/>
          </a:prstGeom>
        </p:spPr>
      </p:pic>
      <p:pic>
        <p:nvPicPr>
          <p:cNvPr id="19" name="图片 18"/>
          <p:cNvPicPr>
            <a:picLocks noChangeAspect="1"/>
          </p:cNvPicPr>
          <p:nvPr>
            <p:custDataLst>
              <p:tags r:id="rId19"/>
            </p:custDataLst>
          </p:nvPr>
        </p:nvPicPr>
        <p:blipFill>
          <a:blip r:embed="rId20" cstate="screen"/>
          <a:stretch>
            <a:fillRect/>
          </a:stretch>
        </p:blipFill>
        <p:spPr>
          <a:xfrm>
            <a:off x="2052426" y="644873"/>
            <a:ext cx="1318954" cy="624140"/>
          </a:xfrm>
          <a:prstGeom prst="rect">
            <a:avLst/>
          </a:prstGeom>
        </p:spPr>
      </p:pic>
      <p:pic>
        <p:nvPicPr>
          <p:cNvPr id="20" name="图片 19"/>
          <p:cNvPicPr>
            <a:picLocks noChangeAspect="1"/>
          </p:cNvPicPr>
          <p:nvPr>
            <p:custDataLst>
              <p:tags r:id="rId21"/>
            </p:custDataLst>
          </p:nvPr>
        </p:nvPicPr>
        <p:blipFill>
          <a:blip r:embed="rId22">
            <a:duotone>
              <a:prstClr val="black"/>
              <a:schemeClr val="accent5">
                <a:tint val="45000"/>
                <a:satMod val="400000"/>
              </a:schemeClr>
            </a:duotone>
            <a:lum bright="20000" contrast="-40000"/>
          </a:blip>
          <a:stretch>
            <a:fillRect/>
          </a:stretch>
        </p:blipFill>
        <p:spPr>
          <a:xfrm>
            <a:off x="257898" y="349885"/>
            <a:ext cx="2076532" cy="941070"/>
          </a:xfrm>
          <a:prstGeom prst="rect">
            <a:avLst/>
          </a:prstGeom>
        </p:spPr>
      </p:pic>
      <p:sp>
        <p:nvSpPr>
          <p:cNvPr id="21" name="矩形 20"/>
          <p:cNvSpPr/>
          <p:nvPr>
            <p:custDataLst>
              <p:tags r:id="rId23"/>
            </p:custDataLst>
          </p:nvPr>
        </p:nvSpPr>
        <p:spPr>
          <a:xfrm>
            <a:off x="336996" y="502327"/>
            <a:ext cx="1918337" cy="540739"/>
          </a:xfrm>
          <a:prstGeom prst="rect">
            <a:avLst/>
          </a:prstGeom>
        </p:spPr>
        <p:txBody>
          <a:bodyPr wrap="square" anchor="ctr">
            <a:normAutofit fontScale="92500" lnSpcReduction="20000"/>
          </a:bodyPr>
          <a:lstStyle/>
          <a:p>
            <a:pPr algn="ctr"/>
            <a:r>
              <a:rPr lang="zh-CN" altLang="en-US" sz="3600" b="1" spc="300" dirty="0">
                <a:solidFill>
                  <a:srgbClr val="C00000"/>
                </a:solidFill>
                <a:latin typeface="二字元煜臣拙宋简" panose="02010604000000000000" pitchFamily="2" charset="-122"/>
                <a:ea typeface="二字元煜臣拙宋简" panose="02010604000000000000" pitchFamily="2" charset="-122"/>
              </a:rPr>
              <a:t>背书</a:t>
            </a:r>
            <a:r>
              <a:rPr lang="en-US" altLang="zh-CN" sz="3000" b="1" spc="300" dirty="0" err="1">
                <a:solidFill>
                  <a:schemeClr val="bg1"/>
                </a:solidFill>
                <a:latin typeface="二字元煜臣拙宋简" panose="02010604000000000000" pitchFamily="2" charset="-122"/>
                <a:ea typeface="二字元煜臣拙宋简" panose="02010604000000000000" pitchFamily="2" charset="-122"/>
              </a:rPr>
              <a:t>ing</a:t>
            </a:r>
            <a:endParaRPr lang="zh-CN" altLang="en-US" sz="2800" b="1" spc="300" dirty="0">
              <a:solidFill>
                <a:schemeClr val="bg1"/>
              </a:solidFill>
              <a:latin typeface="二字元煜臣拙宋简" panose="02010604000000000000" pitchFamily="2" charset="-122"/>
              <a:ea typeface="二字元煜臣拙宋简" panose="02010604000000000000" pitchFamily="2" charset="-122"/>
            </a:endParaRPr>
          </a:p>
        </p:txBody>
      </p:sp>
      <p:sp>
        <p:nvSpPr>
          <p:cNvPr id="22" name="矩形 21"/>
          <p:cNvSpPr/>
          <p:nvPr>
            <p:custDataLst>
              <p:tags r:id="rId24"/>
            </p:custDataLst>
          </p:nvPr>
        </p:nvSpPr>
        <p:spPr>
          <a:xfrm>
            <a:off x="7459162" y="2448965"/>
            <a:ext cx="2115040" cy="1888143"/>
          </a:xfrm>
          <a:prstGeom prst="rect">
            <a:avLst/>
          </a:prstGeom>
        </p:spPr>
        <p:txBody>
          <a:bodyPr wrap="square">
            <a:normAutofit/>
          </a:bodyPr>
          <a:lstStyle/>
          <a:p>
            <a:pPr algn="ctr">
              <a:lnSpc>
                <a:spcPct val="150000"/>
              </a:lnSpc>
            </a:pPr>
            <a:r>
              <a:rPr lang="zh-CN" altLang="en-US" sz="3600" b="1" spc="150" dirty="0">
                <a:solidFill>
                  <a:srgbClr val="C00000"/>
                </a:solidFill>
                <a:latin typeface="二字元煜臣拙宋简" panose="02010604000000000000" pitchFamily="2" charset="-122"/>
                <a:ea typeface="二字元煜臣拙宋简" panose="02010604000000000000" pitchFamily="2" charset="-122"/>
              </a:rPr>
              <a:t>？</a:t>
            </a:r>
            <a:r>
              <a:rPr lang="en-US" altLang="zh-CN" sz="3600" b="1" spc="150" dirty="0">
                <a:solidFill>
                  <a:srgbClr val="C00000"/>
                </a:solidFill>
                <a:latin typeface="二字元煜臣拙宋简" panose="02010604000000000000" pitchFamily="2" charset="-122"/>
                <a:ea typeface="二字元煜臣拙宋简" panose="02010604000000000000" pitchFamily="2" charset="-122"/>
              </a:rPr>
              <a:t>mins</a:t>
            </a:r>
            <a:endParaRPr lang="zh-CN" altLang="en-US" sz="3600" b="1" spc="150" dirty="0">
              <a:solidFill>
                <a:srgbClr val="C00000"/>
              </a:solidFill>
              <a:latin typeface="二字元煜臣拙宋简" panose="02010604000000000000" pitchFamily="2" charset="-122"/>
              <a:ea typeface="二字元煜臣拙宋简" panose="02010604000000000000" pitchFamily="2" charset="-122"/>
            </a:endParaRPr>
          </a:p>
        </p:txBody>
      </p:sp>
      <p:pic>
        <p:nvPicPr>
          <p:cNvPr id="7" name="图片 6"/>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2265101" y="2024523"/>
            <a:ext cx="2212557" cy="3129925"/>
          </a:xfrm>
          <a:prstGeom prst="rect">
            <a:avLst/>
          </a:prstGeom>
        </p:spPr>
      </p:pic>
    </p:spTree>
    <p:custDataLst>
      <p:tags r:id="rId26"/>
    </p:custDataLst>
  </p:cSld>
  <p:clrMapOvr>
    <a:masterClrMapping/>
  </p:clrMapOvr>
  <p:transition spd="med">
    <p:pull/>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custDataLst>
              <p:tags r:id="rId1"/>
            </p:custDataLst>
          </p:nvPr>
        </p:nvPicPr>
        <p:blipFill>
          <a:blip r:embed="rId2" cstate="screen"/>
          <a:stretch>
            <a:fillRect/>
          </a:stretch>
        </p:blipFill>
        <p:spPr>
          <a:xfrm>
            <a:off x="1524336" y="127225"/>
            <a:ext cx="1792940" cy="867805"/>
          </a:xfrm>
          <a:prstGeom prst="rect">
            <a:avLst/>
          </a:prstGeom>
        </p:spPr>
      </p:pic>
      <p:pic>
        <p:nvPicPr>
          <p:cNvPr id="3" name="图片 2"/>
          <p:cNvPicPr>
            <a:picLocks noChangeAspect="1"/>
          </p:cNvPicPr>
          <p:nvPr>
            <p:custDataLst>
              <p:tags r:id="rId3"/>
            </p:custDataLst>
          </p:nvPr>
        </p:nvPicPr>
        <p:blipFill>
          <a:blip r:embed="rId4">
            <a:duotone>
              <a:schemeClr val="accent5">
                <a:shade val="45000"/>
                <a:satMod val="135000"/>
              </a:schemeClr>
              <a:prstClr val="white"/>
            </a:duotone>
          </a:blip>
          <a:stretch>
            <a:fillRect/>
          </a:stretch>
        </p:blipFill>
        <p:spPr>
          <a:xfrm>
            <a:off x="75948" y="77396"/>
            <a:ext cx="1797050" cy="1308100"/>
          </a:xfrm>
          <a:prstGeom prst="rect">
            <a:avLst/>
          </a:prstGeom>
        </p:spPr>
      </p:pic>
      <p:sp>
        <p:nvSpPr>
          <p:cNvPr id="4" name="矩形 3"/>
          <p:cNvSpPr/>
          <p:nvPr>
            <p:custDataLst>
              <p:tags r:id="rId5"/>
            </p:custDataLst>
          </p:nvPr>
        </p:nvSpPr>
        <p:spPr>
          <a:xfrm>
            <a:off x="136308" y="145370"/>
            <a:ext cx="1676330" cy="992314"/>
          </a:xfrm>
          <a:prstGeom prst="rect">
            <a:avLst/>
          </a:prstGeom>
        </p:spPr>
        <p:txBody>
          <a:bodyPr wrap="square" anchor="ctr">
            <a:normAutofit fontScale="85000" lnSpcReduction="10000"/>
          </a:bodyPr>
          <a:lstStyle/>
          <a:p>
            <a:pPr algn="ctr"/>
            <a:r>
              <a:rPr lang="zh-CN" altLang="en-US" sz="2900" b="1" spc="300" dirty="0">
                <a:solidFill>
                  <a:schemeClr val="accent1"/>
                </a:solidFill>
                <a:latin typeface="二字元煜臣拙宋简" panose="02010604000000000000" pitchFamily="2" charset="-122"/>
                <a:ea typeface="二字元煜臣拙宋简" panose="02010604000000000000" pitchFamily="2" charset="-122"/>
              </a:rPr>
              <a:t>第五单元随堂测验</a:t>
            </a:r>
            <a:endParaRPr lang="en-US" altLang="zh-CN" sz="2900" b="1" spc="300" dirty="0">
              <a:solidFill>
                <a:schemeClr val="accent1"/>
              </a:solidFill>
              <a:latin typeface="二字元煜臣拙宋简" panose="02010604000000000000" pitchFamily="2" charset="-122"/>
              <a:ea typeface="二字元煜臣拙宋简" panose="02010604000000000000" pitchFamily="2" charset="-122"/>
            </a:endParaRPr>
          </a:p>
        </p:txBody>
      </p:sp>
      <p:pic>
        <p:nvPicPr>
          <p:cNvPr id="6" name="图片 5"/>
          <p:cNvPicPr>
            <a:picLocks noChangeAspect="1"/>
          </p:cNvPicPr>
          <p:nvPr>
            <p:custDataLst>
              <p:tags r:id="rId6"/>
            </p:custDataLst>
          </p:nvPr>
        </p:nvPicPr>
        <p:blipFill>
          <a:blip r:embed="rId7" cstate="screen"/>
          <a:stretch>
            <a:fillRect/>
          </a:stretch>
        </p:blipFill>
        <p:spPr>
          <a:xfrm>
            <a:off x="2536182" y="815961"/>
            <a:ext cx="1318954" cy="624140"/>
          </a:xfrm>
          <a:prstGeom prst="rect">
            <a:avLst/>
          </a:prstGeom>
        </p:spPr>
      </p:pic>
      <p:pic>
        <p:nvPicPr>
          <p:cNvPr id="7" name="图片 6"/>
          <p:cNvPicPr>
            <a:picLocks noChangeAspect="1"/>
          </p:cNvPicPr>
          <p:nvPr>
            <p:custDataLst>
              <p:tags r:id="rId8"/>
            </p:custDataLst>
          </p:nvPr>
        </p:nvPicPr>
        <p:blipFill>
          <a:blip r:embed="rId9"/>
          <a:stretch>
            <a:fillRect/>
          </a:stretch>
        </p:blipFill>
        <p:spPr>
          <a:xfrm flipH="1">
            <a:off x="8743315" y="6329487"/>
            <a:ext cx="3448685" cy="490855"/>
          </a:xfrm>
          <a:prstGeom prst="rect">
            <a:avLst/>
          </a:prstGeom>
        </p:spPr>
      </p:pic>
      <p:pic>
        <p:nvPicPr>
          <p:cNvPr id="8" name="图片 7"/>
          <p:cNvPicPr>
            <a:picLocks noChangeAspect="1"/>
          </p:cNvPicPr>
          <p:nvPr>
            <p:custDataLst>
              <p:tags r:id="rId10"/>
            </p:custDataLst>
          </p:nvPr>
        </p:nvPicPr>
        <p:blipFill>
          <a:blip r:embed="rId9"/>
          <a:stretch>
            <a:fillRect/>
          </a:stretch>
        </p:blipFill>
        <p:spPr>
          <a:xfrm>
            <a:off x="75948" y="5596755"/>
            <a:ext cx="4513500" cy="602700"/>
          </a:xfrm>
          <a:prstGeom prst="rect">
            <a:avLst/>
          </a:prstGeom>
        </p:spPr>
      </p:pic>
      <p:pic>
        <p:nvPicPr>
          <p:cNvPr id="9" name="图片 8"/>
          <p:cNvPicPr>
            <a:picLocks noChangeAspect="1"/>
          </p:cNvPicPr>
          <p:nvPr>
            <p:custDataLst>
              <p:tags r:id="rId11"/>
            </p:custDataLst>
          </p:nvPr>
        </p:nvPicPr>
        <p:blipFill>
          <a:blip r:embed="rId12"/>
          <a:stretch>
            <a:fillRect/>
          </a:stretch>
        </p:blipFill>
        <p:spPr>
          <a:xfrm>
            <a:off x="4126665" y="6216749"/>
            <a:ext cx="4456125" cy="516600"/>
          </a:xfrm>
          <a:prstGeom prst="rect">
            <a:avLst/>
          </a:prstGeom>
        </p:spPr>
      </p:pic>
      <p:pic>
        <p:nvPicPr>
          <p:cNvPr id="10" name="图片 9"/>
          <p:cNvPicPr>
            <a:picLocks noChangeAspect="1"/>
          </p:cNvPicPr>
          <p:nvPr>
            <p:custDataLst>
              <p:tags r:id="rId13"/>
            </p:custDataLst>
          </p:nvPr>
        </p:nvPicPr>
        <p:blipFill>
          <a:blip r:embed="rId12"/>
          <a:stretch>
            <a:fillRect/>
          </a:stretch>
        </p:blipFill>
        <p:spPr>
          <a:xfrm>
            <a:off x="1424898" y="6341186"/>
            <a:ext cx="3133172" cy="363230"/>
          </a:xfrm>
          <a:prstGeom prst="rect">
            <a:avLst/>
          </a:prstGeom>
        </p:spPr>
      </p:pic>
      <p:pic>
        <p:nvPicPr>
          <p:cNvPr id="13" name="图片 12"/>
          <p:cNvPicPr>
            <a:picLocks noChangeAspect="1"/>
          </p:cNvPicPr>
          <p:nvPr>
            <p:custDataLst>
              <p:tags r:id="rId14"/>
            </p:custDataLst>
          </p:nvPr>
        </p:nvPicPr>
        <p:blipFill>
          <a:blip r:embed="rId15" cstate="screen"/>
          <a:stretch>
            <a:fillRect/>
          </a:stretch>
        </p:blipFill>
        <p:spPr>
          <a:xfrm>
            <a:off x="9263930" y="145370"/>
            <a:ext cx="1615310" cy="670591"/>
          </a:xfrm>
          <a:prstGeom prst="rect">
            <a:avLst/>
          </a:prstGeom>
        </p:spPr>
      </p:pic>
      <p:sp>
        <p:nvSpPr>
          <p:cNvPr id="14" name="矩形 13"/>
          <p:cNvSpPr/>
          <p:nvPr/>
        </p:nvSpPr>
        <p:spPr>
          <a:xfrm>
            <a:off x="-1" y="1385496"/>
            <a:ext cx="5837275" cy="547250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AutoNum type="arabicPeriod"/>
            </a:pPr>
            <a:r>
              <a:rPr lang="zh-CN" altLang="en-US" sz="2400" dirty="0">
                <a:solidFill>
                  <a:schemeClr val="bg1"/>
                </a:solidFill>
                <a:latin typeface="二字元煜臣拙宋简" panose="02010604000000000000" pitchFamily="2" charset="-122"/>
                <a:ea typeface="二字元煜臣拙宋简" panose="02010604000000000000" pitchFamily="2" charset="-122"/>
              </a:rPr>
              <a:t>国共两党第一次</a:t>
            </a:r>
            <a:r>
              <a:rPr lang="zh-CN" altLang="en-US" sz="2400" dirty="0">
                <a:solidFill>
                  <a:schemeClr val="accent4"/>
                </a:solidFill>
                <a:latin typeface="二字元煜臣拙宋简" panose="02010604000000000000" pitchFamily="2" charset="-122"/>
                <a:ea typeface="二字元煜臣拙宋简" panose="02010604000000000000" pitchFamily="2" charset="-122"/>
              </a:rPr>
              <a:t>合作的标志</a:t>
            </a:r>
            <a:r>
              <a:rPr lang="zh-CN" altLang="en-US" sz="2400" dirty="0">
                <a:solidFill>
                  <a:schemeClr val="bg1"/>
                </a:solidFill>
                <a:latin typeface="二字元煜臣拙宋简" panose="02010604000000000000" pitchFamily="2" charset="-122"/>
                <a:ea typeface="二字元煜臣拙宋简" panose="02010604000000000000" pitchFamily="2" charset="-122"/>
              </a:rPr>
              <a:t>和</a:t>
            </a:r>
            <a:r>
              <a:rPr lang="zh-CN" altLang="en-US" sz="2400" dirty="0">
                <a:solidFill>
                  <a:schemeClr val="accent4"/>
                </a:solidFill>
                <a:latin typeface="二字元煜臣拙宋简" panose="02010604000000000000" pitchFamily="2" charset="-122"/>
                <a:ea typeface="二字元煜臣拙宋简" panose="02010604000000000000" pitchFamily="2" charset="-122"/>
              </a:rPr>
              <a:t>破裂的标志</a:t>
            </a:r>
            <a:r>
              <a:rPr lang="zh-CN" altLang="en-US" sz="2400" dirty="0">
                <a:solidFill>
                  <a:schemeClr val="bg1"/>
                </a:solidFill>
                <a:latin typeface="二字元煜臣拙宋简" panose="02010604000000000000" pitchFamily="2" charset="-122"/>
                <a:ea typeface="二字元煜臣拙宋简" panose="02010604000000000000" pitchFamily="2" charset="-122"/>
              </a:rPr>
              <a:t>？</a:t>
            </a:r>
            <a:endParaRPr lang="en-US" altLang="zh-CN" sz="2400" dirty="0">
              <a:solidFill>
                <a:schemeClr val="bg1"/>
              </a:solidFill>
              <a:latin typeface="二字元煜臣拙宋简" panose="02010604000000000000" pitchFamily="2" charset="-122"/>
              <a:ea typeface="二字元煜臣拙宋简" panose="02010604000000000000" pitchFamily="2" charset="-122"/>
            </a:endParaRPr>
          </a:p>
          <a:p>
            <a:pPr marL="342900" indent="-342900">
              <a:buAutoNum type="arabicPeriod"/>
            </a:pPr>
            <a:r>
              <a:rPr lang="zh-CN" altLang="en-US" sz="2400" dirty="0">
                <a:solidFill>
                  <a:schemeClr val="bg1"/>
                </a:solidFill>
                <a:latin typeface="二字元煜臣拙宋简" panose="02010604000000000000" pitchFamily="2" charset="-122"/>
                <a:ea typeface="二字元煜臣拙宋简" panose="02010604000000000000" pitchFamily="2" charset="-122"/>
              </a:rPr>
              <a:t>共产党</a:t>
            </a:r>
            <a:r>
              <a:rPr lang="zh-CN" altLang="en-US" sz="2400" dirty="0">
                <a:solidFill>
                  <a:schemeClr val="accent4"/>
                </a:solidFill>
                <a:latin typeface="二字元煜臣拙宋简" panose="02010604000000000000" pitchFamily="2" charset="-122"/>
                <a:ea typeface="二字元煜臣拙宋简" panose="02010604000000000000" pitchFamily="2" charset="-122"/>
              </a:rPr>
              <a:t>以什么形式</a:t>
            </a:r>
            <a:r>
              <a:rPr lang="zh-CN" altLang="en-US" sz="2400" dirty="0">
                <a:solidFill>
                  <a:schemeClr val="bg1"/>
                </a:solidFill>
                <a:latin typeface="二字元煜臣拙宋简" panose="02010604000000000000" pitchFamily="2" charset="-122"/>
                <a:ea typeface="二字元煜臣拙宋简" panose="02010604000000000000" pitchFamily="2" charset="-122"/>
              </a:rPr>
              <a:t>加入国民党？</a:t>
            </a:r>
            <a:endParaRPr lang="en-US" altLang="zh-CN" sz="2400" dirty="0">
              <a:solidFill>
                <a:schemeClr val="bg1"/>
              </a:solidFill>
              <a:latin typeface="二字元煜臣拙宋简" panose="02010604000000000000" pitchFamily="2" charset="-122"/>
              <a:ea typeface="二字元煜臣拙宋简" panose="02010604000000000000" pitchFamily="2" charset="-122"/>
            </a:endParaRPr>
          </a:p>
          <a:p>
            <a:pPr marL="342900" indent="-342900">
              <a:buAutoNum type="arabicPeriod"/>
            </a:pPr>
            <a:r>
              <a:rPr lang="zh-CN" altLang="en-US" sz="2400" dirty="0">
                <a:solidFill>
                  <a:schemeClr val="bg1"/>
                </a:solidFill>
                <a:latin typeface="二字元煜臣拙宋简" panose="02010604000000000000" pitchFamily="2" charset="-122"/>
                <a:ea typeface="二字元煜臣拙宋简" panose="02010604000000000000" pitchFamily="2" charset="-122"/>
              </a:rPr>
              <a:t>国民大革命的</a:t>
            </a:r>
            <a:r>
              <a:rPr lang="zh-CN" altLang="en-US" sz="2400" dirty="0">
                <a:solidFill>
                  <a:schemeClr val="accent4"/>
                </a:solidFill>
                <a:latin typeface="二字元煜臣拙宋简" panose="02010604000000000000" pitchFamily="2" charset="-122"/>
                <a:ea typeface="二字元煜臣拙宋简" panose="02010604000000000000" pitchFamily="2" charset="-122"/>
              </a:rPr>
              <a:t>成果</a:t>
            </a:r>
            <a:r>
              <a:rPr lang="zh-CN" altLang="en-US" sz="2400" dirty="0">
                <a:solidFill>
                  <a:schemeClr val="bg1"/>
                </a:solidFill>
                <a:latin typeface="二字元煜臣拙宋简" panose="02010604000000000000" pitchFamily="2" charset="-122"/>
                <a:ea typeface="二字元煜臣拙宋简" panose="02010604000000000000" pitchFamily="2" charset="-122"/>
              </a:rPr>
              <a:t>？</a:t>
            </a:r>
            <a:endParaRPr lang="en-US" altLang="zh-CN" sz="2400" dirty="0">
              <a:solidFill>
                <a:schemeClr val="bg1"/>
              </a:solidFill>
              <a:latin typeface="二字元煜臣拙宋简" panose="02010604000000000000" pitchFamily="2" charset="-122"/>
              <a:ea typeface="二字元煜臣拙宋简" panose="02010604000000000000" pitchFamily="2" charset="-122"/>
            </a:endParaRPr>
          </a:p>
          <a:p>
            <a:pPr marL="342900" indent="-342900">
              <a:buAutoNum type="arabicPeriod"/>
            </a:pPr>
            <a:r>
              <a:rPr lang="zh-CN" altLang="en-US" sz="2400" dirty="0">
                <a:solidFill>
                  <a:schemeClr val="bg1"/>
                </a:solidFill>
                <a:latin typeface="二字元煜臣拙宋简" panose="02010604000000000000" pitchFamily="2" charset="-122"/>
                <a:ea typeface="二字元煜臣拙宋简" panose="02010604000000000000" pitchFamily="2" charset="-122"/>
              </a:rPr>
              <a:t>北伐战争的</a:t>
            </a:r>
            <a:r>
              <a:rPr lang="zh-CN" altLang="en-US" sz="2400" dirty="0">
                <a:solidFill>
                  <a:schemeClr val="accent4"/>
                </a:solidFill>
                <a:latin typeface="二字元煜臣拙宋简" panose="02010604000000000000" pitchFamily="2" charset="-122"/>
                <a:ea typeface="二字元煜臣拙宋简" panose="02010604000000000000" pitchFamily="2" charset="-122"/>
              </a:rPr>
              <a:t>目的</a:t>
            </a:r>
            <a:r>
              <a:rPr lang="zh-CN" altLang="en-US" sz="2400" dirty="0">
                <a:solidFill>
                  <a:schemeClr val="bg1"/>
                </a:solidFill>
                <a:latin typeface="二字元煜臣拙宋简" panose="02010604000000000000" pitchFamily="2" charset="-122"/>
                <a:ea typeface="二字元煜臣拙宋简" panose="02010604000000000000" pitchFamily="2" charset="-122"/>
              </a:rPr>
              <a:t>？</a:t>
            </a:r>
            <a:endParaRPr lang="en-US" altLang="zh-CN" sz="2400" dirty="0">
              <a:solidFill>
                <a:schemeClr val="bg1"/>
              </a:solidFill>
              <a:latin typeface="二字元煜臣拙宋简" panose="02010604000000000000" pitchFamily="2" charset="-122"/>
              <a:ea typeface="二字元煜臣拙宋简" panose="02010604000000000000" pitchFamily="2" charset="-122"/>
            </a:endParaRPr>
          </a:p>
          <a:p>
            <a:pPr marL="342900" indent="-342900">
              <a:buAutoNum type="arabicPeriod"/>
            </a:pPr>
            <a:r>
              <a:rPr lang="zh-CN" altLang="en-US" sz="2400" dirty="0">
                <a:solidFill>
                  <a:schemeClr val="bg1"/>
                </a:solidFill>
                <a:latin typeface="二字元煜臣拙宋简" panose="02010604000000000000" pitchFamily="2" charset="-122"/>
                <a:ea typeface="二字元煜臣拙宋简" panose="02010604000000000000" pitchFamily="2" charset="-122"/>
              </a:rPr>
              <a:t>南京国民政府在</a:t>
            </a:r>
            <a:r>
              <a:rPr lang="zh-CN" altLang="en-US" sz="2400" dirty="0">
                <a:solidFill>
                  <a:schemeClr val="accent4"/>
                </a:solidFill>
                <a:latin typeface="二字元煜臣拙宋简" panose="02010604000000000000" pitchFamily="2" charset="-122"/>
                <a:ea typeface="二字元煜臣拙宋简" panose="02010604000000000000" pitchFamily="2" charset="-122"/>
              </a:rPr>
              <a:t>名义上统一中国</a:t>
            </a:r>
            <a:r>
              <a:rPr lang="zh-CN" altLang="en-US" sz="2400" dirty="0">
                <a:solidFill>
                  <a:schemeClr val="bg1"/>
                </a:solidFill>
                <a:latin typeface="二字元煜臣拙宋简" panose="02010604000000000000" pitchFamily="2" charset="-122"/>
                <a:ea typeface="二字元煜臣拙宋简" panose="02010604000000000000" pitchFamily="2" charset="-122"/>
              </a:rPr>
              <a:t>的标志？</a:t>
            </a:r>
            <a:endParaRPr lang="en-US" altLang="zh-CN" sz="2400" dirty="0">
              <a:solidFill>
                <a:schemeClr val="bg1"/>
              </a:solidFill>
              <a:latin typeface="二字元煜臣拙宋简" panose="02010604000000000000" pitchFamily="2" charset="-122"/>
              <a:ea typeface="二字元煜臣拙宋简" panose="02010604000000000000" pitchFamily="2" charset="-122"/>
            </a:endParaRPr>
          </a:p>
          <a:p>
            <a:pPr marL="342900" indent="-342900">
              <a:buAutoNum type="arabicPeriod"/>
            </a:pPr>
            <a:r>
              <a:rPr lang="zh-CN" altLang="en-US" sz="2400" dirty="0">
                <a:solidFill>
                  <a:schemeClr val="bg1"/>
                </a:solidFill>
                <a:latin typeface="二字元煜臣拙宋简" panose="02010604000000000000" pitchFamily="2" charset="-122"/>
                <a:ea typeface="二字元煜臣拙宋简" panose="02010604000000000000" pitchFamily="2" charset="-122"/>
              </a:rPr>
              <a:t>南昌起义的</a:t>
            </a:r>
            <a:r>
              <a:rPr lang="zh-CN" altLang="en-US" sz="2400" dirty="0">
                <a:solidFill>
                  <a:schemeClr val="accent4"/>
                </a:solidFill>
                <a:latin typeface="二字元煜臣拙宋简" panose="02010604000000000000" pitchFamily="2" charset="-122"/>
                <a:ea typeface="二字元煜臣拙宋简" panose="02010604000000000000" pitchFamily="2" charset="-122"/>
              </a:rPr>
              <a:t>时间</a:t>
            </a:r>
            <a:r>
              <a:rPr lang="zh-CN" altLang="en-US" sz="2400" dirty="0">
                <a:solidFill>
                  <a:schemeClr val="bg1"/>
                </a:solidFill>
                <a:latin typeface="二字元煜臣拙宋简" panose="02010604000000000000" pitchFamily="2" charset="-122"/>
                <a:ea typeface="二字元煜臣拙宋简" panose="02010604000000000000" pitchFamily="2" charset="-122"/>
              </a:rPr>
              <a:t>和</a:t>
            </a:r>
            <a:r>
              <a:rPr lang="zh-CN" altLang="en-US" sz="2400" dirty="0">
                <a:solidFill>
                  <a:schemeClr val="accent4"/>
                </a:solidFill>
                <a:latin typeface="二字元煜臣拙宋简" panose="02010604000000000000" pitchFamily="2" charset="-122"/>
                <a:ea typeface="二字元煜臣拙宋简" panose="02010604000000000000" pitchFamily="2" charset="-122"/>
              </a:rPr>
              <a:t>意义</a:t>
            </a:r>
            <a:r>
              <a:rPr lang="zh-CN" altLang="en-US" sz="2400" dirty="0">
                <a:solidFill>
                  <a:schemeClr val="bg1"/>
                </a:solidFill>
                <a:latin typeface="二字元煜臣拙宋简" panose="02010604000000000000" pitchFamily="2" charset="-122"/>
                <a:ea typeface="二字元煜臣拙宋简" panose="02010604000000000000" pitchFamily="2" charset="-122"/>
              </a:rPr>
              <a:t>？</a:t>
            </a:r>
            <a:endParaRPr lang="en-US" altLang="zh-CN" sz="2400" dirty="0">
              <a:solidFill>
                <a:schemeClr val="bg1"/>
              </a:solidFill>
              <a:latin typeface="二字元煜臣拙宋简" panose="02010604000000000000" pitchFamily="2" charset="-122"/>
              <a:ea typeface="二字元煜臣拙宋简" panose="02010604000000000000" pitchFamily="2" charset="-122"/>
            </a:endParaRPr>
          </a:p>
          <a:p>
            <a:pPr marL="342900" indent="-342900">
              <a:buAutoNum type="arabicPeriod"/>
            </a:pPr>
            <a:r>
              <a:rPr lang="zh-CN" altLang="en-US" sz="2400" dirty="0">
                <a:solidFill>
                  <a:schemeClr val="accent4"/>
                </a:solidFill>
                <a:latin typeface="二字元煜臣拙宋简" panose="02010604000000000000" pitchFamily="2" charset="-122"/>
                <a:ea typeface="二字元煜臣拙宋简" panose="02010604000000000000" pitchFamily="2" charset="-122"/>
              </a:rPr>
              <a:t>确立了党对军队的绝对领导</a:t>
            </a:r>
            <a:r>
              <a:rPr lang="zh-CN" altLang="en-US" sz="2400" dirty="0">
                <a:solidFill>
                  <a:schemeClr val="bg1"/>
                </a:solidFill>
                <a:latin typeface="二字元煜臣拙宋简" panose="02010604000000000000" pitchFamily="2" charset="-122"/>
                <a:ea typeface="二字元煜臣拙宋简" panose="02010604000000000000" pitchFamily="2" charset="-122"/>
              </a:rPr>
              <a:t>是什么事件？</a:t>
            </a:r>
            <a:endParaRPr lang="en-US" altLang="zh-CN" sz="2400" dirty="0">
              <a:solidFill>
                <a:schemeClr val="bg1"/>
              </a:solidFill>
              <a:latin typeface="二字元煜臣拙宋简" panose="02010604000000000000" pitchFamily="2" charset="-122"/>
              <a:ea typeface="二字元煜臣拙宋简" panose="02010604000000000000" pitchFamily="2" charset="-122"/>
            </a:endParaRPr>
          </a:p>
          <a:p>
            <a:pPr marL="342900" indent="-342900">
              <a:buAutoNum type="arabicPeriod"/>
            </a:pPr>
            <a:r>
              <a:rPr lang="zh-CN" altLang="en-US" sz="2400" dirty="0">
                <a:solidFill>
                  <a:schemeClr val="bg1"/>
                </a:solidFill>
                <a:latin typeface="二字元煜臣拙宋简" panose="02010604000000000000" pitchFamily="2" charset="-122"/>
                <a:ea typeface="二字元煜臣拙宋简" panose="02010604000000000000" pitchFamily="2" charset="-122"/>
              </a:rPr>
              <a:t>秋收起义是中共领导的</a:t>
            </a:r>
            <a:r>
              <a:rPr lang="zh-CN" altLang="en-US" sz="2400" dirty="0">
                <a:solidFill>
                  <a:schemeClr val="accent4"/>
                </a:solidFill>
                <a:latin typeface="二字元煜臣拙宋简" panose="02010604000000000000" pitchFamily="2" charset="-122"/>
                <a:ea typeface="二字元煜臣拙宋简" panose="02010604000000000000" pitchFamily="2" charset="-122"/>
              </a:rPr>
              <a:t>部队名称</a:t>
            </a:r>
            <a:r>
              <a:rPr lang="zh-CN" altLang="en-US" sz="2400" dirty="0">
                <a:solidFill>
                  <a:schemeClr val="bg1"/>
                </a:solidFill>
                <a:latin typeface="二字元煜臣拙宋简" panose="02010604000000000000" pitchFamily="2" charset="-122"/>
                <a:ea typeface="二字元煜臣拙宋简" panose="02010604000000000000" pitchFamily="2" charset="-122"/>
              </a:rPr>
              <a:t>？</a:t>
            </a:r>
            <a:endParaRPr lang="en-US" altLang="zh-CN" sz="2400" dirty="0">
              <a:solidFill>
                <a:schemeClr val="bg1"/>
              </a:solidFill>
              <a:latin typeface="二字元煜臣拙宋简" panose="02010604000000000000" pitchFamily="2" charset="-122"/>
              <a:ea typeface="二字元煜臣拙宋简" panose="02010604000000000000" pitchFamily="2" charset="-122"/>
            </a:endParaRPr>
          </a:p>
          <a:p>
            <a:pPr marL="342900" indent="-342900">
              <a:buAutoNum type="arabicPeriod"/>
            </a:pPr>
            <a:r>
              <a:rPr lang="zh-CN" altLang="en-US" sz="2400" dirty="0">
                <a:solidFill>
                  <a:schemeClr val="bg1"/>
                </a:solidFill>
                <a:latin typeface="二字元煜臣拙宋简" panose="02010604000000000000" pitchFamily="2" charset="-122"/>
                <a:ea typeface="二字元煜臣拙宋简" panose="02010604000000000000" pitchFamily="2" charset="-122"/>
              </a:rPr>
              <a:t>中国</a:t>
            </a:r>
            <a:r>
              <a:rPr lang="zh-CN" altLang="en-US" sz="2400" dirty="0">
                <a:solidFill>
                  <a:schemeClr val="accent4"/>
                </a:solidFill>
                <a:latin typeface="二字元煜臣拙宋简" panose="02010604000000000000" pitchFamily="2" charset="-122"/>
                <a:ea typeface="二字元煜臣拙宋简" panose="02010604000000000000" pitchFamily="2" charset="-122"/>
              </a:rPr>
              <a:t>第一个农村革命根据地</a:t>
            </a:r>
            <a:r>
              <a:rPr lang="zh-CN" altLang="en-US" sz="2400" dirty="0">
                <a:solidFill>
                  <a:schemeClr val="bg1"/>
                </a:solidFill>
                <a:latin typeface="二字元煜臣拙宋简" panose="02010604000000000000" pitchFamily="2" charset="-122"/>
                <a:ea typeface="二字元煜臣拙宋简" panose="02010604000000000000" pitchFamily="2" charset="-122"/>
              </a:rPr>
              <a:t>？</a:t>
            </a:r>
            <a:endParaRPr lang="en-US" altLang="zh-CN" sz="2400" dirty="0">
              <a:solidFill>
                <a:schemeClr val="bg1"/>
              </a:solidFill>
              <a:latin typeface="二字元煜臣拙宋简" panose="02010604000000000000" pitchFamily="2" charset="-122"/>
              <a:ea typeface="二字元煜臣拙宋简" panose="02010604000000000000" pitchFamily="2" charset="-122"/>
            </a:endParaRPr>
          </a:p>
          <a:p>
            <a:pPr marL="342900" indent="-342900">
              <a:buAutoNum type="arabicPeriod"/>
            </a:pPr>
            <a:r>
              <a:rPr lang="zh-CN" altLang="en-US" sz="2400" dirty="0">
                <a:solidFill>
                  <a:schemeClr val="accent4"/>
                </a:solidFill>
                <a:latin typeface="二字元煜臣拙宋简" panose="02010604000000000000" pitchFamily="2" charset="-122"/>
                <a:ea typeface="二字元煜臣拙宋简" panose="02010604000000000000" pitchFamily="2" charset="-122"/>
              </a:rPr>
              <a:t>井冈山道路</a:t>
            </a:r>
            <a:r>
              <a:rPr lang="zh-CN" altLang="en-US" sz="2400" dirty="0">
                <a:solidFill>
                  <a:schemeClr val="bg1"/>
                </a:solidFill>
                <a:latin typeface="二字元煜臣拙宋简" panose="02010604000000000000" pitchFamily="2" charset="-122"/>
                <a:ea typeface="二字元煜臣拙宋简" panose="02010604000000000000" pitchFamily="2" charset="-122"/>
              </a:rPr>
              <a:t>是指？</a:t>
            </a:r>
            <a:endParaRPr lang="en-US" altLang="zh-CN" sz="2400" dirty="0">
              <a:solidFill>
                <a:schemeClr val="bg1"/>
              </a:solidFill>
              <a:latin typeface="二字元煜臣拙宋简" panose="02010604000000000000" pitchFamily="2" charset="-122"/>
              <a:ea typeface="二字元煜臣拙宋简" panose="02010604000000000000" pitchFamily="2" charset="-122"/>
            </a:endParaRPr>
          </a:p>
          <a:p>
            <a:pPr marL="342900" indent="-342900">
              <a:buAutoNum type="arabicPeriod"/>
            </a:pPr>
            <a:r>
              <a:rPr lang="zh-CN" altLang="en-US" sz="2400" dirty="0">
                <a:solidFill>
                  <a:schemeClr val="bg1"/>
                </a:solidFill>
                <a:latin typeface="二字元煜臣拙宋简" panose="02010604000000000000" pitchFamily="2" charset="-122"/>
                <a:ea typeface="二字元煜臣拙宋简" panose="02010604000000000000" pitchFamily="2" charset="-122"/>
              </a:rPr>
              <a:t>红军长征</a:t>
            </a:r>
            <a:r>
              <a:rPr lang="zh-CN" altLang="en-US" sz="2400" dirty="0">
                <a:solidFill>
                  <a:schemeClr val="accent4"/>
                </a:solidFill>
                <a:latin typeface="二字元煜臣拙宋简" panose="02010604000000000000" pitchFamily="2" charset="-122"/>
                <a:ea typeface="二字元煜臣拙宋简" panose="02010604000000000000" pitchFamily="2" charset="-122"/>
              </a:rPr>
              <a:t>开始的标志</a:t>
            </a:r>
            <a:r>
              <a:rPr lang="zh-CN" altLang="en-US" sz="2400" dirty="0">
                <a:solidFill>
                  <a:schemeClr val="bg1"/>
                </a:solidFill>
                <a:latin typeface="二字元煜臣拙宋简" panose="02010604000000000000" pitchFamily="2" charset="-122"/>
                <a:ea typeface="二字元煜臣拙宋简" panose="02010604000000000000" pitchFamily="2" charset="-122"/>
              </a:rPr>
              <a:t>和</a:t>
            </a:r>
            <a:r>
              <a:rPr lang="zh-CN" altLang="en-US" sz="2400" dirty="0">
                <a:solidFill>
                  <a:schemeClr val="accent4"/>
                </a:solidFill>
                <a:latin typeface="二字元煜臣拙宋简" panose="02010604000000000000" pitchFamily="2" charset="-122"/>
                <a:ea typeface="二字元煜臣拙宋简" panose="02010604000000000000" pitchFamily="2" charset="-122"/>
              </a:rPr>
              <a:t>结束的标志</a:t>
            </a:r>
            <a:r>
              <a:rPr lang="zh-CN" altLang="en-US" sz="2400" dirty="0">
                <a:solidFill>
                  <a:schemeClr val="bg1"/>
                </a:solidFill>
                <a:latin typeface="二字元煜臣拙宋简" panose="02010604000000000000" pitchFamily="2" charset="-122"/>
                <a:ea typeface="二字元煜臣拙宋简" panose="02010604000000000000" pitchFamily="2" charset="-122"/>
              </a:rPr>
              <a:t>？</a:t>
            </a:r>
            <a:endParaRPr lang="en-US" altLang="zh-CN" sz="2400" dirty="0">
              <a:solidFill>
                <a:schemeClr val="bg1"/>
              </a:solidFill>
              <a:latin typeface="二字元煜臣拙宋简" panose="02010604000000000000" pitchFamily="2" charset="-122"/>
              <a:ea typeface="二字元煜臣拙宋简" panose="02010604000000000000" pitchFamily="2" charset="-122"/>
            </a:endParaRPr>
          </a:p>
          <a:p>
            <a:pPr marL="342900" indent="-342900">
              <a:buAutoNum type="arabicPeriod"/>
            </a:pPr>
            <a:r>
              <a:rPr lang="zh-CN" altLang="en-US" sz="2400" dirty="0">
                <a:solidFill>
                  <a:schemeClr val="bg1"/>
                </a:solidFill>
                <a:latin typeface="二字元煜臣拙宋简" panose="02010604000000000000" pitchFamily="2" charset="-122"/>
                <a:ea typeface="二字元煜臣拙宋简" panose="02010604000000000000" pitchFamily="2" charset="-122"/>
              </a:rPr>
              <a:t>党的历史上</a:t>
            </a:r>
            <a:r>
              <a:rPr lang="zh-CN" altLang="en-US" sz="2400" dirty="0">
                <a:solidFill>
                  <a:schemeClr val="accent4"/>
                </a:solidFill>
                <a:latin typeface="二字元煜臣拙宋简" panose="02010604000000000000" pitchFamily="2" charset="-122"/>
                <a:ea typeface="二字元煜臣拙宋简" panose="02010604000000000000" pitchFamily="2" charset="-122"/>
              </a:rPr>
              <a:t>生死攸关的转折点</a:t>
            </a:r>
            <a:r>
              <a:rPr lang="zh-CN" altLang="en-US" sz="2400" dirty="0">
                <a:solidFill>
                  <a:schemeClr val="bg1"/>
                </a:solidFill>
                <a:latin typeface="二字元煜臣拙宋简" panose="02010604000000000000" pitchFamily="2" charset="-122"/>
                <a:ea typeface="二字元煜臣拙宋简" panose="02010604000000000000" pitchFamily="2" charset="-122"/>
              </a:rPr>
              <a:t>是？</a:t>
            </a:r>
            <a:endParaRPr lang="en-US" altLang="zh-CN" sz="2400" dirty="0">
              <a:solidFill>
                <a:schemeClr val="bg1"/>
              </a:solidFill>
              <a:latin typeface="二字元煜臣拙宋简" panose="02010604000000000000" pitchFamily="2" charset="-122"/>
              <a:ea typeface="二字元煜臣拙宋简" panose="02010604000000000000" pitchFamily="2" charset="-122"/>
            </a:endParaRPr>
          </a:p>
          <a:p>
            <a:pPr marL="342900" indent="-342900">
              <a:buAutoNum type="arabicPeriod"/>
            </a:pPr>
            <a:r>
              <a:rPr lang="zh-CN" altLang="en-US" sz="2400" dirty="0">
                <a:solidFill>
                  <a:schemeClr val="bg1"/>
                </a:solidFill>
                <a:latin typeface="二字元煜臣拙宋简" panose="02010604000000000000" pitchFamily="2" charset="-122"/>
                <a:ea typeface="二字元煜臣拙宋简" panose="02010604000000000000" pitchFamily="2" charset="-122"/>
              </a:rPr>
              <a:t>长征的</a:t>
            </a:r>
            <a:r>
              <a:rPr lang="zh-CN" altLang="en-US" sz="2400" dirty="0">
                <a:solidFill>
                  <a:schemeClr val="accent4"/>
                </a:solidFill>
                <a:latin typeface="二字元煜臣拙宋简" panose="02010604000000000000" pitchFamily="2" charset="-122"/>
                <a:ea typeface="二字元煜臣拙宋简" panose="02010604000000000000" pitchFamily="2" charset="-122"/>
              </a:rPr>
              <a:t>意义</a:t>
            </a:r>
            <a:endParaRPr lang="zh-CN" altLang="en-US" sz="2400" dirty="0">
              <a:solidFill>
                <a:schemeClr val="accent4"/>
              </a:solidFill>
              <a:latin typeface="二字元煜臣拙宋简" panose="02010604000000000000" pitchFamily="2" charset="-122"/>
              <a:ea typeface="二字元煜臣拙宋简" panose="02010604000000000000" pitchFamily="2" charset="-122"/>
            </a:endParaRPr>
          </a:p>
        </p:txBody>
      </p:sp>
      <p:sp>
        <p:nvSpPr>
          <p:cNvPr id="15" name="矩形 14"/>
          <p:cNvSpPr/>
          <p:nvPr/>
        </p:nvSpPr>
        <p:spPr>
          <a:xfrm>
            <a:off x="5837274" y="-21623"/>
            <a:ext cx="6354726" cy="623837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AutoNum type="arabicPeriod"/>
            </a:pPr>
            <a:r>
              <a:rPr lang="en-US" altLang="zh-CN" sz="2400" dirty="0">
                <a:solidFill>
                  <a:schemeClr val="bg1"/>
                </a:solidFill>
                <a:latin typeface="Aa语文老师的字 (非商业使用)" panose="02010600010101010101" pitchFamily="2" charset="-122"/>
                <a:ea typeface="Aa语文老师的字 (非商业使用)" panose="02010600010101010101" pitchFamily="2" charset="-122"/>
              </a:rPr>
              <a:t>1924</a:t>
            </a:r>
            <a:r>
              <a:rPr lang="zh-CN" altLang="en-US" sz="2400" dirty="0">
                <a:solidFill>
                  <a:schemeClr val="bg1"/>
                </a:solidFill>
                <a:latin typeface="Aa语文老师的字 (非商业使用)" panose="02010600010101010101" pitchFamily="2" charset="-122"/>
                <a:ea typeface="Aa语文老师的字 (非商业使用)" panose="02010600010101010101" pitchFamily="2" charset="-122"/>
              </a:rPr>
              <a:t>，国民党一大；</a:t>
            </a:r>
            <a:r>
              <a:rPr lang="en-US" altLang="zh-CN" sz="2400" dirty="0">
                <a:solidFill>
                  <a:schemeClr val="bg1"/>
                </a:solidFill>
                <a:latin typeface="Aa语文老师的字 (非商业使用)" panose="02010600010101010101" pitchFamily="2" charset="-122"/>
                <a:ea typeface="Aa语文老师的字 (非商业使用)" panose="02010600010101010101" pitchFamily="2" charset="-122"/>
              </a:rPr>
              <a:t>1927</a:t>
            </a:r>
            <a:r>
              <a:rPr lang="zh-CN" altLang="en-US" sz="2400" dirty="0">
                <a:solidFill>
                  <a:schemeClr val="bg1"/>
                </a:solidFill>
                <a:latin typeface="Aa语文老师的字 (非商业使用)" panose="02010600010101010101" pitchFamily="2" charset="-122"/>
                <a:ea typeface="Aa语文老师的字 (非商业使用)" panose="02010600010101010101" pitchFamily="2" charset="-122"/>
              </a:rPr>
              <a:t>，国民党右派叛变革命。</a:t>
            </a:r>
            <a:endParaRPr lang="zh-CN" altLang="en-US" sz="2400" dirty="0">
              <a:solidFill>
                <a:schemeClr val="bg1"/>
              </a:solidFill>
              <a:latin typeface="Aa语文老师的字 (非商业使用)" panose="02010600010101010101" pitchFamily="2" charset="-122"/>
              <a:ea typeface="Aa语文老师的字 (非商业使用)" panose="02010600010101010101" pitchFamily="2" charset="-122"/>
            </a:endParaRPr>
          </a:p>
          <a:p>
            <a:pPr marL="342900" indent="-342900">
              <a:buAutoNum type="arabicPeriod"/>
            </a:pPr>
            <a:r>
              <a:rPr lang="zh-CN" altLang="en-US" sz="2400" dirty="0">
                <a:solidFill>
                  <a:schemeClr val="bg1"/>
                </a:solidFill>
                <a:latin typeface="Aa语文老师的字 (非商业使用)" panose="02010600010101010101" pitchFamily="2" charset="-122"/>
                <a:ea typeface="Aa语文老师的字 (非商业使用)" panose="02010600010101010101" pitchFamily="2" charset="-122"/>
              </a:rPr>
              <a:t>以个人身份加入国民党（党内合作）。</a:t>
            </a:r>
            <a:endParaRPr lang="en-US" altLang="zh-CN" sz="2400" dirty="0">
              <a:solidFill>
                <a:schemeClr val="bg1"/>
              </a:solidFill>
              <a:latin typeface="Aa语文老师的字 (非商业使用)" panose="02010600010101010101" pitchFamily="2" charset="-122"/>
              <a:ea typeface="Aa语文老师的字 (非商业使用)" panose="02010600010101010101" pitchFamily="2" charset="-122"/>
            </a:endParaRPr>
          </a:p>
          <a:p>
            <a:pPr marL="342900" indent="-342900">
              <a:buAutoNum type="arabicPeriod"/>
            </a:pPr>
            <a:r>
              <a:rPr lang="zh-CN" altLang="en-US" sz="2400" dirty="0">
                <a:solidFill>
                  <a:schemeClr val="bg1"/>
                </a:solidFill>
                <a:latin typeface="Aa语文老师的字 (非商业使用)" panose="02010600010101010101" pitchFamily="2" charset="-122"/>
                <a:ea typeface="Aa语文老师的字 (非商业使用)" panose="02010600010101010101" pitchFamily="2" charset="-122"/>
              </a:rPr>
              <a:t>黄埔军校和北伐战争胜利进军</a:t>
            </a:r>
            <a:endParaRPr lang="en-US" altLang="zh-CN" sz="2400" dirty="0">
              <a:solidFill>
                <a:schemeClr val="bg1"/>
              </a:solidFill>
              <a:latin typeface="Aa语文老师的字 (非商业使用)" panose="02010600010101010101" pitchFamily="2" charset="-122"/>
              <a:ea typeface="Aa语文老师的字 (非商业使用)" panose="02010600010101010101" pitchFamily="2" charset="-122"/>
            </a:endParaRPr>
          </a:p>
          <a:p>
            <a:pPr marL="342900" indent="-342900">
              <a:buAutoNum type="arabicPeriod"/>
            </a:pPr>
            <a:r>
              <a:rPr lang="zh-CN" altLang="en-US" sz="2400" dirty="0">
                <a:solidFill>
                  <a:schemeClr val="bg1"/>
                </a:solidFill>
                <a:latin typeface="Aa语文老师的字 (非商业使用)" panose="02010600010101010101" pitchFamily="2" charset="-122"/>
                <a:ea typeface="Aa语文老师的字 (非商业使用)" panose="02010600010101010101" pitchFamily="2" charset="-122"/>
              </a:rPr>
              <a:t>推翻吴佩孚、孙传芳和张作霖等军阀，统一全国。</a:t>
            </a:r>
            <a:endParaRPr lang="en-US" altLang="zh-CN" sz="2400" dirty="0">
              <a:solidFill>
                <a:schemeClr val="bg1"/>
              </a:solidFill>
              <a:latin typeface="Aa语文老师的字 (非商业使用)" panose="02010600010101010101" pitchFamily="2" charset="-122"/>
              <a:ea typeface="Aa语文老师的字 (非商业使用)" panose="02010600010101010101" pitchFamily="2" charset="-122"/>
            </a:endParaRPr>
          </a:p>
          <a:p>
            <a:pPr marL="342900" indent="-342900">
              <a:buAutoNum type="arabicPeriod"/>
            </a:pPr>
            <a:r>
              <a:rPr lang="en-US" altLang="zh-CN" sz="2400" dirty="0">
                <a:solidFill>
                  <a:schemeClr val="bg1"/>
                </a:solidFill>
                <a:latin typeface="Aa语文老师的字 (非商业使用)" panose="02010600010101010101" pitchFamily="2" charset="-122"/>
                <a:ea typeface="Aa语文老师的字 (非商业使用)" panose="02010600010101010101" pitchFamily="2" charset="-122"/>
              </a:rPr>
              <a:t>1928,</a:t>
            </a:r>
            <a:r>
              <a:rPr lang="zh-CN" altLang="en-US" sz="2400" dirty="0">
                <a:solidFill>
                  <a:schemeClr val="bg1"/>
                </a:solidFill>
                <a:latin typeface="Aa语文老师的字 (非商业使用)" panose="02010600010101010101" pitchFamily="2" charset="-122"/>
                <a:ea typeface="Aa语文老师的字 (非商业使用)" panose="02010600010101010101" pitchFamily="2" charset="-122"/>
              </a:rPr>
              <a:t>张学良东北易帜。</a:t>
            </a:r>
            <a:endParaRPr lang="en-US" altLang="zh-CN" sz="2400" dirty="0">
              <a:solidFill>
                <a:schemeClr val="bg1"/>
              </a:solidFill>
              <a:latin typeface="Aa语文老师的字 (非商业使用)" panose="02010600010101010101" pitchFamily="2" charset="-122"/>
              <a:ea typeface="Aa语文老师的字 (非商业使用)" panose="02010600010101010101" pitchFamily="2" charset="-122"/>
            </a:endParaRPr>
          </a:p>
          <a:p>
            <a:pPr marL="342900" indent="-342900">
              <a:buAutoNum type="arabicPeriod"/>
            </a:pPr>
            <a:r>
              <a:rPr lang="en-US" altLang="zh-CN" sz="2400" dirty="0">
                <a:solidFill>
                  <a:schemeClr val="bg1"/>
                </a:solidFill>
                <a:latin typeface="Aa语文老师的字 (非商业使用)" panose="02010600010101010101" pitchFamily="2" charset="-122"/>
                <a:ea typeface="Aa语文老师的字 (非商业使用)" panose="02010600010101010101" pitchFamily="2" charset="-122"/>
              </a:rPr>
              <a:t>1927.8.1</a:t>
            </a:r>
            <a:r>
              <a:rPr lang="zh-CN" altLang="en-US" sz="2400" dirty="0">
                <a:solidFill>
                  <a:schemeClr val="bg1"/>
                </a:solidFill>
                <a:latin typeface="Aa语文老师的字 (非商业使用)" panose="02010600010101010101" pitchFamily="2" charset="-122"/>
                <a:ea typeface="Aa语文老师的字 (非商业使用)" panose="02010600010101010101" pitchFamily="2" charset="-122"/>
              </a:rPr>
              <a:t>，意义详见课本。</a:t>
            </a:r>
            <a:endParaRPr lang="en-US" altLang="zh-CN" sz="2400" dirty="0">
              <a:solidFill>
                <a:schemeClr val="bg1"/>
              </a:solidFill>
              <a:latin typeface="Aa语文老师的字 (非商业使用)" panose="02010600010101010101" pitchFamily="2" charset="-122"/>
              <a:ea typeface="Aa语文老师的字 (非商业使用)" panose="02010600010101010101" pitchFamily="2" charset="-122"/>
            </a:endParaRPr>
          </a:p>
          <a:p>
            <a:pPr marL="342900" indent="-342900">
              <a:buAutoNum type="arabicPeriod"/>
            </a:pPr>
            <a:r>
              <a:rPr lang="zh-CN" altLang="en-US" sz="2400" dirty="0">
                <a:solidFill>
                  <a:schemeClr val="bg1"/>
                </a:solidFill>
                <a:latin typeface="Aa语文老师的字 (非商业使用)" panose="02010600010101010101" pitchFamily="2" charset="-122"/>
                <a:ea typeface="Aa语文老师的字 (非商业使用)" panose="02010600010101010101" pitchFamily="2" charset="-122"/>
              </a:rPr>
              <a:t>三湾改编</a:t>
            </a:r>
            <a:endParaRPr lang="en-US" altLang="zh-CN" sz="2400" dirty="0">
              <a:solidFill>
                <a:schemeClr val="bg1"/>
              </a:solidFill>
              <a:latin typeface="Aa语文老师的字 (非商业使用)" panose="02010600010101010101" pitchFamily="2" charset="-122"/>
              <a:ea typeface="Aa语文老师的字 (非商业使用)" panose="02010600010101010101" pitchFamily="2" charset="-122"/>
            </a:endParaRPr>
          </a:p>
          <a:p>
            <a:pPr marL="342900" indent="-342900">
              <a:buAutoNum type="arabicPeriod"/>
            </a:pPr>
            <a:r>
              <a:rPr lang="zh-CN" altLang="en-US" sz="2400" dirty="0">
                <a:solidFill>
                  <a:schemeClr val="bg1"/>
                </a:solidFill>
                <a:latin typeface="Aa语文老师的字 (非商业使用)" panose="02010600010101010101" pitchFamily="2" charset="-122"/>
                <a:ea typeface="Aa语文老师的字 (非商业使用)" panose="02010600010101010101" pitchFamily="2" charset="-122"/>
              </a:rPr>
              <a:t>工农革命军</a:t>
            </a:r>
            <a:endParaRPr lang="en-US" altLang="zh-CN" sz="2400" dirty="0">
              <a:solidFill>
                <a:schemeClr val="bg1"/>
              </a:solidFill>
              <a:latin typeface="Aa语文老师的字 (非商业使用)" panose="02010600010101010101" pitchFamily="2" charset="-122"/>
              <a:ea typeface="Aa语文老师的字 (非商业使用)" panose="02010600010101010101" pitchFamily="2" charset="-122"/>
            </a:endParaRPr>
          </a:p>
          <a:p>
            <a:pPr marL="342900" indent="-342900">
              <a:buAutoNum type="arabicPeriod"/>
            </a:pPr>
            <a:r>
              <a:rPr lang="zh-CN" altLang="en-US" sz="2400" dirty="0">
                <a:solidFill>
                  <a:schemeClr val="bg1"/>
                </a:solidFill>
                <a:latin typeface="Aa语文老师的字 (非商业使用)" panose="02010600010101010101" pitchFamily="2" charset="-122"/>
                <a:ea typeface="Aa语文老师的字 (非商业使用)" panose="02010600010101010101" pitchFamily="2" charset="-122"/>
              </a:rPr>
              <a:t> 井冈山革命根据地</a:t>
            </a:r>
            <a:endParaRPr lang="en-US" altLang="zh-CN" sz="2400" dirty="0">
              <a:solidFill>
                <a:schemeClr val="bg1"/>
              </a:solidFill>
              <a:latin typeface="Aa语文老师的字 (非商业使用)" panose="02010600010101010101" pitchFamily="2" charset="-122"/>
              <a:ea typeface="Aa语文老师的字 (非商业使用)" panose="02010600010101010101" pitchFamily="2" charset="-122"/>
            </a:endParaRPr>
          </a:p>
          <a:p>
            <a:pPr marL="342900" indent="-342900">
              <a:buAutoNum type="arabicPeriod"/>
            </a:pPr>
            <a:r>
              <a:rPr lang="zh-CN" altLang="en-US" sz="2400" dirty="0">
                <a:solidFill>
                  <a:schemeClr val="bg1"/>
                </a:solidFill>
                <a:latin typeface="Aa语文老师的字 (非商业使用)" panose="02010600010101010101" pitchFamily="2" charset="-122"/>
                <a:ea typeface="Aa语文老师的字 (非商业使用)" panose="02010600010101010101" pitchFamily="2" charset="-122"/>
              </a:rPr>
              <a:t> 工农武装割据，农村包围城市，武装夺取政权。</a:t>
            </a:r>
            <a:endParaRPr lang="en-US" altLang="zh-CN" sz="2400" dirty="0">
              <a:solidFill>
                <a:schemeClr val="bg1"/>
              </a:solidFill>
              <a:latin typeface="Aa语文老师的字 (非商业使用)" panose="02010600010101010101" pitchFamily="2" charset="-122"/>
              <a:ea typeface="Aa语文老师的字 (非商业使用)" panose="02010600010101010101" pitchFamily="2" charset="-122"/>
            </a:endParaRPr>
          </a:p>
          <a:p>
            <a:pPr marL="342900" indent="-342900">
              <a:buAutoNum type="arabicPeriod"/>
            </a:pPr>
            <a:r>
              <a:rPr lang="zh-CN" altLang="en-US" sz="2400" dirty="0">
                <a:solidFill>
                  <a:schemeClr val="bg1"/>
                </a:solidFill>
                <a:latin typeface="Aa语文老师的字 (非商业使用)" panose="02010600010101010101" pitchFamily="2" charset="-122"/>
                <a:ea typeface="Aa语文老师的字 (非商业使用)" panose="02010600010101010101" pitchFamily="2" charset="-122"/>
              </a:rPr>
              <a:t> </a:t>
            </a:r>
            <a:r>
              <a:rPr lang="en-US" altLang="zh-CN" sz="2400" dirty="0">
                <a:solidFill>
                  <a:schemeClr val="bg1"/>
                </a:solidFill>
                <a:latin typeface="Aa语文老师的字 (非商业使用)" panose="02010600010101010101" pitchFamily="2" charset="-122"/>
                <a:ea typeface="Aa语文老师的字 (非商业使用)" panose="02010600010101010101" pitchFamily="2" charset="-122"/>
              </a:rPr>
              <a:t>1934.10</a:t>
            </a:r>
            <a:r>
              <a:rPr lang="zh-CN" altLang="en-US" sz="2400" dirty="0">
                <a:solidFill>
                  <a:schemeClr val="bg1"/>
                </a:solidFill>
                <a:latin typeface="Aa语文老师的字 (非商业使用)" panose="02010600010101010101" pitchFamily="2" charset="-122"/>
                <a:ea typeface="Aa语文老师的字 (非商业使用)" panose="02010600010101010101" pitchFamily="2" charset="-122"/>
              </a:rPr>
              <a:t>，瑞金出发；</a:t>
            </a:r>
            <a:r>
              <a:rPr lang="en-US" altLang="zh-CN" sz="2400" dirty="0">
                <a:solidFill>
                  <a:schemeClr val="bg1"/>
                </a:solidFill>
                <a:latin typeface="Aa语文老师的字 (非商业使用)" panose="02010600010101010101" pitchFamily="2" charset="-122"/>
                <a:ea typeface="Aa语文老师的字 (非商业使用)" panose="02010600010101010101" pitchFamily="2" charset="-122"/>
              </a:rPr>
              <a:t>1936.10</a:t>
            </a:r>
            <a:r>
              <a:rPr lang="zh-CN" altLang="en-US" sz="2400" dirty="0">
                <a:solidFill>
                  <a:schemeClr val="bg1"/>
                </a:solidFill>
                <a:latin typeface="Aa语文老师的字 (非商业使用)" panose="02010600010101010101" pitchFamily="2" charset="-122"/>
                <a:ea typeface="Aa语文老师的字 (非商业使用)" panose="02010600010101010101" pitchFamily="2" charset="-122"/>
              </a:rPr>
              <a:t>，红军三大主力会师。</a:t>
            </a:r>
            <a:endParaRPr lang="en-US" altLang="zh-CN" sz="2400" dirty="0">
              <a:solidFill>
                <a:schemeClr val="bg1"/>
              </a:solidFill>
              <a:latin typeface="Aa语文老师的字 (非商业使用)" panose="02010600010101010101" pitchFamily="2" charset="-122"/>
              <a:ea typeface="Aa语文老师的字 (非商业使用)" panose="02010600010101010101" pitchFamily="2" charset="-122"/>
            </a:endParaRPr>
          </a:p>
          <a:p>
            <a:pPr marL="342900" indent="-342900">
              <a:buAutoNum type="arabicPeriod"/>
            </a:pPr>
            <a:r>
              <a:rPr lang="en-US" altLang="zh-CN" sz="2400" dirty="0">
                <a:solidFill>
                  <a:schemeClr val="bg1"/>
                </a:solidFill>
                <a:latin typeface="Aa语文老师的字 (非商业使用)" panose="02010600010101010101" pitchFamily="2" charset="-122"/>
                <a:ea typeface="Aa语文老师的字 (非商业使用)" panose="02010600010101010101" pitchFamily="2" charset="-122"/>
              </a:rPr>
              <a:t> 1935</a:t>
            </a:r>
            <a:r>
              <a:rPr lang="zh-CN" altLang="en-US" sz="2400" dirty="0">
                <a:solidFill>
                  <a:schemeClr val="bg1"/>
                </a:solidFill>
                <a:latin typeface="Aa语文老师的字 (非商业使用)" panose="02010600010101010101" pitchFamily="2" charset="-122"/>
                <a:ea typeface="Aa语文老师的字 (非商业使用)" panose="02010600010101010101" pitchFamily="2" charset="-122"/>
              </a:rPr>
              <a:t>，遵义会议的召开。</a:t>
            </a:r>
            <a:endParaRPr lang="en-US" altLang="zh-CN" sz="2400" dirty="0">
              <a:solidFill>
                <a:schemeClr val="bg1"/>
              </a:solidFill>
              <a:latin typeface="Aa语文老师的字 (非商业使用)" panose="02010600010101010101" pitchFamily="2" charset="-122"/>
              <a:ea typeface="Aa语文老师的字 (非商业使用)" panose="02010600010101010101" pitchFamily="2" charset="-122"/>
            </a:endParaRPr>
          </a:p>
          <a:p>
            <a:pPr marL="342900" indent="-342900">
              <a:buAutoNum type="arabicPeriod"/>
            </a:pPr>
            <a:r>
              <a:rPr lang="zh-CN" altLang="en-US" sz="2400" dirty="0">
                <a:solidFill>
                  <a:schemeClr val="bg1"/>
                </a:solidFill>
                <a:latin typeface="Aa语文老师的字 (非商业使用)" panose="02010600010101010101" pitchFamily="2" charset="-122"/>
                <a:ea typeface="Aa语文老师的字 (非商业使用)" panose="02010600010101010101" pitchFamily="2" charset="-122"/>
              </a:rPr>
              <a:t> 详见课本</a:t>
            </a:r>
            <a:endParaRPr lang="en-US" altLang="zh-CN" sz="2400" dirty="0">
              <a:solidFill>
                <a:schemeClr val="bg1"/>
              </a:solidFill>
              <a:latin typeface="Aa语文老师的字 (非商业使用)" panose="02010600010101010101" pitchFamily="2" charset="-122"/>
              <a:ea typeface="Aa语文老师的字 (非商业使用)" panose="02010600010101010101" pitchFamily="2" charset="-122"/>
            </a:endParaRPr>
          </a:p>
        </p:txBody>
      </p:sp>
      <p:pic>
        <p:nvPicPr>
          <p:cNvPr id="12" name="图片 11"/>
          <p:cNvPicPr>
            <a:picLocks noChangeAspect="1"/>
          </p:cNvPicPr>
          <p:nvPr>
            <p:custDataLst>
              <p:tags r:id="rId16"/>
            </p:custDataLst>
          </p:nvPr>
        </p:nvPicPr>
        <p:blipFill>
          <a:blip r:embed="rId17" cstate="screen"/>
          <a:stretch>
            <a:fillRect/>
          </a:stretch>
        </p:blipFill>
        <p:spPr>
          <a:xfrm>
            <a:off x="3424225" y="90228"/>
            <a:ext cx="2120415" cy="102940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iterate type="wd">
                                    <p:tmPct val="10000"/>
                                  </p:iterate>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iterate type="wd">
                                    <p:tmPct val="10000"/>
                                  </p:iterate>
                                  <p:childTnLst>
                                    <p:set>
                                      <p:cBhvr>
                                        <p:cTn id="13" dur="1" fill="hold">
                                          <p:stCondLst>
                                            <p:cond delay="0"/>
                                          </p:stCondLst>
                                        </p:cTn>
                                        <p:tgtEl>
                                          <p:spTgt spid="15"/>
                                        </p:tgtEl>
                                        <p:attrNameLst>
                                          <p:attrName>style.visibility</p:attrName>
                                        </p:attrNameLst>
                                      </p:cBhvr>
                                      <p:to>
                                        <p:strVal val="visible"/>
                                      </p:to>
                                    </p:set>
                                    <p:anim calcmode="lin" valueType="num">
                                      <p:cBhvr additive="base">
                                        <p:cTn id="14" dur="500" fill="hold"/>
                                        <p:tgtEl>
                                          <p:spTgt spid="15"/>
                                        </p:tgtEl>
                                        <p:attrNameLst>
                                          <p:attrName>ppt_x</p:attrName>
                                        </p:attrNameLst>
                                      </p:cBhvr>
                                      <p:tavLst>
                                        <p:tav tm="0">
                                          <p:val>
                                            <p:strVal val="#ppt_x"/>
                                          </p:val>
                                        </p:tav>
                                        <p:tav tm="100000">
                                          <p:val>
                                            <p:strVal val="#ppt_x"/>
                                          </p:val>
                                        </p:tav>
                                      </p:tavLst>
                                    </p:anim>
                                    <p:anim calcmode="lin" valueType="num">
                                      <p:cBhvr additive="base">
                                        <p:cTn id="15"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stretch>
            <a:fillRect/>
          </a:stretch>
        </p:blipFill>
        <p:spPr>
          <a:xfrm>
            <a:off x="3205262" y="1057450"/>
            <a:ext cx="5029636" cy="23715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528"/>
          <p:cNvSpPr>
            <a:spLocks noEditPoints="1"/>
          </p:cNvSpPr>
          <p:nvPr/>
        </p:nvSpPr>
        <p:spPr bwMode="auto">
          <a:xfrm>
            <a:off x="116434" y="510827"/>
            <a:ext cx="6806880" cy="523316"/>
          </a:xfrm>
          <a:custGeom>
            <a:avLst/>
            <a:gdLst>
              <a:gd name="T0" fmla="*/ 7 w 409"/>
              <a:gd name="T1" fmla="*/ 40 h 138"/>
              <a:gd name="T2" fmla="*/ 5 w 409"/>
              <a:gd name="T3" fmla="*/ 47 h 138"/>
              <a:gd name="T4" fmla="*/ 5 w 409"/>
              <a:gd name="T5" fmla="*/ 51 h 138"/>
              <a:gd name="T6" fmla="*/ 6 w 409"/>
              <a:gd name="T7" fmla="*/ 56 h 138"/>
              <a:gd name="T8" fmla="*/ 3 w 409"/>
              <a:gd name="T9" fmla="*/ 60 h 138"/>
              <a:gd name="T10" fmla="*/ 4 w 409"/>
              <a:gd name="T11" fmla="*/ 67 h 138"/>
              <a:gd name="T12" fmla="*/ 5 w 409"/>
              <a:gd name="T13" fmla="*/ 70 h 138"/>
              <a:gd name="T14" fmla="*/ 11 w 409"/>
              <a:gd name="T15" fmla="*/ 76 h 138"/>
              <a:gd name="T16" fmla="*/ 6 w 409"/>
              <a:gd name="T17" fmla="*/ 80 h 138"/>
              <a:gd name="T18" fmla="*/ 9 w 409"/>
              <a:gd name="T19" fmla="*/ 85 h 138"/>
              <a:gd name="T20" fmla="*/ 5 w 409"/>
              <a:gd name="T21" fmla="*/ 92 h 138"/>
              <a:gd name="T22" fmla="*/ 7 w 409"/>
              <a:gd name="T23" fmla="*/ 97 h 138"/>
              <a:gd name="T24" fmla="*/ 4 w 409"/>
              <a:gd name="T25" fmla="*/ 103 h 138"/>
              <a:gd name="T26" fmla="*/ 7 w 409"/>
              <a:gd name="T27" fmla="*/ 108 h 138"/>
              <a:gd name="T28" fmla="*/ 5 w 409"/>
              <a:gd name="T29" fmla="*/ 114 h 138"/>
              <a:gd name="T30" fmla="*/ 6 w 409"/>
              <a:gd name="T31" fmla="*/ 124 h 138"/>
              <a:gd name="T32" fmla="*/ 163 w 409"/>
              <a:gd name="T33" fmla="*/ 135 h 138"/>
              <a:gd name="T34" fmla="*/ 335 w 409"/>
              <a:gd name="T35" fmla="*/ 138 h 138"/>
              <a:gd name="T36" fmla="*/ 131 w 409"/>
              <a:gd name="T37" fmla="*/ 134 h 138"/>
              <a:gd name="T38" fmla="*/ 176 w 409"/>
              <a:gd name="T39" fmla="*/ 132 h 138"/>
              <a:gd name="T40" fmla="*/ 236 w 409"/>
              <a:gd name="T41" fmla="*/ 132 h 138"/>
              <a:gd name="T42" fmla="*/ 399 w 409"/>
              <a:gd name="T43" fmla="*/ 130 h 138"/>
              <a:gd name="T44" fmla="*/ 393 w 409"/>
              <a:gd name="T45" fmla="*/ 123 h 138"/>
              <a:gd name="T46" fmla="*/ 392 w 409"/>
              <a:gd name="T47" fmla="*/ 116 h 138"/>
              <a:gd name="T48" fmla="*/ 387 w 409"/>
              <a:gd name="T49" fmla="*/ 111 h 138"/>
              <a:gd name="T50" fmla="*/ 402 w 409"/>
              <a:gd name="T51" fmla="*/ 107 h 138"/>
              <a:gd name="T52" fmla="*/ 400 w 409"/>
              <a:gd name="T53" fmla="*/ 98 h 138"/>
              <a:gd name="T54" fmla="*/ 400 w 409"/>
              <a:gd name="T55" fmla="*/ 88 h 138"/>
              <a:gd name="T56" fmla="*/ 393 w 409"/>
              <a:gd name="T57" fmla="*/ 80 h 138"/>
              <a:gd name="T58" fmla="*/ 401 w 409"/>
              <a:gd name="T59" fmla="*/ 73 h 138"/>
              <a:gd name="T60" fmla="*/ 400 w 409"/>
              <a:gd name="T61" fmla="*/ 52 h 138"/>
              <a:gd name="T62" fmla="*/ 397 w 409"/>
              <a:gd name="T63" fmla="*/ 47 h 138"/>
              <a:gd name="T64" fmla="*/ 407 w 409"/>
              <a:gd name="T65" fmla="*/ 38 h 138"/>
              <a:gd name="T66" fmla="*/ 406 w 409"/>
              <a:gd name="T67" fmla="*/ 29 h 138"/>
              <a:gd name="T68" fmla="*/ 399 w 409"/>
              <a:gd name="T69" fmla="*/ 14 h 138"/>
              <a:gd name="T70" fmla="*/ 228 w 409"/>
              <a:gd name="T71" fmla="*/ 7 h 138"/>
              <a:gd name="T72" fmla="*/ 192 w 409"/>
              <a:gd name="T73" fmla="*/ 6 h 138"/>
              <a:gd name="T74" fmla="*/ 128 w 409"/>
              <a:gd name="T75" fmla="*/ 6 h 138"/>
              <a:gd name="T76" fmla="*/ 104 w 409"/>
              <a:gd name="T77" fmla="*/ 6 h 138"/>
              <a:gd name="T78" fmla="*/ 98 w 409"/>
              <a:gd name="T79" fmla="*/ 8 h 138"/>
              <a:gd name="T80" fmla="*/ 8 w 409"/>
              <a:gd name="T81" fmla="*/ 23 h 138"/>
              <a:gd name="T82" fmla="*/ 9 w 409"/>
              <a:gd name="T83" fmla="*/ 34 h 138"/>
              <a:gd name="T84" fmla="*/ 372 w 409"/>
              <a:gd name="T85" fmla="*/ 35 h 138"/>
              <a:gd name="T86" fmla="*/ 372 w 409"/>
              <a:gd name="T87" fmla="*/ 36 h 138"/>
              <a:gd name="T88" fmla="*/ 383 w 409"/>
              <a:gd name="T89" fmla="*/ 15 h 138"/>
              <a:gd name="T90" fmla="*/ 336 w 409"/>
              <a:gd name="T91" fmla="*/ 47 h 138"/>
              <a:gd name="T92" fmla="*/ 315 w 409"/>
              <a:gd name="T93" fmla="*/ 47 h 138"/>
              <a:gd name="T94" fmla="*/ 107 w 409"/>
              <a:gd name="T95" fmla="*/ 8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09" h="138">
                <a:moveTo>
                  <a:pt x="1" y="36"/>
                </a:moveTo>
                <a:cubicBezTo>
                  <a:pt x="3" y="36"/>
                  <a:pt x="6" y="37"/>
                  <a:pt x="7" y="39"/>
                </a:cubicBezTo>
                <a:cubicBezTo>
                  <a:pt x="7" y="40"/>
                  <a:pt x="7" y="40"/>
                  <a:pt x="7" y="40"/>
                </a:cubicBezTo>
                <a:cubicBezTo>
                  <a:pt x="7" y="41"/>
                  <a:pt x="8" y="41"/>
                  <a:pt x="8" y="42"/>
                </a:cubicBezTo>
                <a:cubicBezTo>
                  <a:pt x="7" y="44"/>
                  <a:pt x="4" y="43"/>
                  <a:pt x="2" y="44"/>
                </a:cubicBezTo>
                <a:cubicBezTo>
                  <a:pt x="2" y="47"/>
                  <a:pt x="6" y="44"/>
                  <a:pt x="5" y="47"/>
                </a:cubicBezTo>
                <a:cubicBezTo>
                  <a:pt x="3" y="47"/>
                  <a:pt x="3" y="47"/>
                  <a:pt x="3" y="47"/>
                </a:cubicBezTo>
                <a:cubicBezTo>
                  <a:pt x="4" y="49"/>
                  <a:pt x="8" y="48"/>
                  <a:pt x="9" y="51"/>
                </a:cubicBezTo>
                <a:cubicBezTo>
                  <a:pt x="8" y="52"/>
                  <a:pt x="7" y="51"/>
                  <a:pt x="5" y="51"/>
                </a:cubicBezTo>
                <a:cubicBezTo>
                  <a:pt x="7" y="53"/>
                  <a:pt x="7" y="53"/>
                  <a:pt x="7" y="53"/>
                </a:cubicBezTo>
                <a:cubicBezTo>
                  <a:pt x="6" y="54"/>
                  <a:pt x="6" y="55"/>
                  <a:pt x="5" y="54"/>
                </a:cubicBezTo>
                <a:cubicBezTo>
                  <a:pt x="6" y="56"/>
                  <a:pt x="6" y="56"/>
                  <a:pt x="6" y="56"/>
                </a:cubicBezTo>
                <a:cubicBezTo>
                  <a:pt x="3" y="57"/>
                  <a:pt x="3" y="57"/>
                  <a:pt x="3" y="57"/>
                </a:cubicBezTo>
                <a:cubicBezTo>
                  <a:pt x="5" y="59"/>
                  <a:pt x="5" y="59"/>
                  <a:pt x="5" y="59"/>
                </a:cubicBezTo>
                <a:cubicBezTo>
                  <a:pt x="3" y="60"/>
                  <a:pt x="3" y="60"/>
                  <a:pt x="3" y="60"/>
                </a:cubicBezTo>
                <a:cubicBezTo>
                  <a:pt x="6" y="61"/>
                  <a:pt x="9" y="62"/>
                  <a:pt x="11" y="64"/>
                </a:cubicBezTo>
                <a:cubicBezTo>
                  <a:pt x="4" y="65"/>
                  <a:pt x="4" y="65"/>
                  <a:pt x="4" y="65"/>
                </a:cubicBezTo>
                <a:cubicBezTo>
                  <a:pt x="4" y="66"/>
                  <a:pt x="4" y="67"/>
                  <a:pt x="4" y="67"/>
                </a:cubicBezTo>
                <a:cubicBezTo>
                  <a:pt x="3" y="67"/>
                  <a:pt x="3" y="67"/>
                  <a:pt x="3" y="67"/>
                </a:cubicBezTo>
                <a:cubicBezTo>
                  <a:pt x="4" y="68"/>
                  <a:pt x="7" y="68"/>
                  <a:pt x="9" y="69"/>
                </a:cubicBezTo>
                <a:cubicBezTo>
                  <a:pt x="7" y="70"/>
                  <a:pt x="5" y="69"/>
                  <a:pt x="5" y="70"/>
                </a:cubicBezTo>
                <a:cubicBezTo>
                  <a:pt x="6" y="72"/>
                  <a:pt x="8" y="70"/>
                  <a:pt x="8" y="72"/>
                </a:cubicBezTo>
                <a:cubicBezTo>
                  <a:pt x="6" y="73"/>
                  <a:pt x="5" y="71"/>
                  <a:pt x="4" y="73"/>
                </a:cubicBezTo>
                <a:cubicBezTo>
                  <a:pt x="11" y="76"/>
                  <a:pt x="11" y="76"/>
                  <a:pt x="11" y="76"/>
                </a:cubicBezTo>
                <a:cubicBezTo>
                  <a:pt x="10" y="78"/>
                  <a:pt x="9" y="77"/>
                  <a:pt x="7" y="77"/>
                </a:cubicBezTo>
                <a:cubicBezTo>
                  <a:pt x="7" y="77"/>
                  <a:pt x="7" y="77"/>
                  <a:pt x="7" y="77"/>
                </a:cubicBezTo>
                <a:cubicBezTo>
                  <a:pt x="6" y="78"/>
                  <a:pt x="7" y="79"/>
                  <a:pt x="6" y="80"/>
                </a:cubicBezTo>
                <a:cubicBezTo>
                  <a:pt x="7" y="81"/>
                  <a:pt x="7" y="81"/>
                  <a:pt x="7" y="81"/>
                </a:cubicBezTo>
                <a:cubicBezTo>
                  <a:pt x="6" y="82"/>
                  <a:pt x="3" y="80"/>
                  <a:pt x="4" y="83"/>
                </a:cubicBezTo>
                <a:cubicBezTo>
                  <a:pt x="5" y="84"/>
                  <a:pt x="7" y="84"/>
                  <a:pt x="9" y="85"/>
                </a:cubicBezTo>
                <a:cubicBezTo>
                  <a:pt x="7" y="85"/>
                  <a:pt x="7" y="89"/>
                  <a:pt x="4" y="88"/>
                </a:cubicBezTo>
                <a:cubicBezTo>
                  <a:pt x="5" y="90"/>
                  <a:pt x="7" y="89"/>
                  <a:pt x="8" y="91"/>
                </a:cubicBezTo>
                <a:cubicBezTo>
                  <a:pt x="7" y="91"/>
                  <a:pt x="6" y="92"/>
                  <a:pt x="5" y="92"/>
                </a:cubicBezTo>
                <a:cubicBezTo>
                  <a:pt x="6" y="93"/>
                  <a:pt x="6" y="93"/>
                  <a:pt x="6" y="93"/>
                </a:cubicBezTo>
                <a:cubicBezTo>
                  <a:pt x="5" y="93"/>
                  <a:pt x="5" y="94"/>
                  <a:pt x="5" y="94"/>
                </a:cubicBezTo>
                <a:cubicBezTo>
                  <a:pt x="5" y="96"/>
                  <a:pt x="7" y="94"/>
                  <a:pt x="7" y="97"/>
                </a:cubicBezTo>
                <a:cubicBezTo>
                  <a:pt x="6" y="98"/>
                  <a:pt x="6" y="97"/>
                  <a:pt x="5" y="98"/>
                </a:cubicBezTo>
                <a:cubicBezTo>
                  <a:pt x="6" y="100"/>
                  <a:pt x="6" y="100"/>
                  <a:pt x="6" y="100"/>
                </a:cubicBezTo>
                <a:cubicBezTo>
                  <a:pt x="5" y="100"/>
                  <a:pt x="4" y="101"/>
                  <a:pt x="4" y="103"/>
                </a:cubicBezTo>
                <a:cubicBezTo>
                  <a:pt x="5" y="104"/>
                  <a:pt x="6" y="104"/>
                  <a:pt x="7" y="106"/>
                </a:cubicBezTo>
                <a:cubicBezTo>
                  <a:pt x="6" y="107"/>
                  <a:pt x="5" y="106"/>
                  <a:pt x="5" y="106"/>
                </a:cubicBezTo>
                <a:cubicBezTo>
                  <a:pt x="7" y="108"/>
                  <a:pt x="7" y="108"/>
                  <a:pt x="7" y="108"/>
                </a:cubicBezTo>
                <a:cubicBezTo>
                  <a:pt x="6" y="110"/>
                  <a:pt x="4" y="109"/>
                  <a:pt x="3" y="110"/>
                </a:cubicBezTo>
                <a:cubicBezTo>
                  <a:pt x="4" y="112"/>
                  <a:pt x="7" y="110"/>
                  <a:pt x="8" y="113"/>
                </a:cubicBezTo>
                <a:cubicBezTo>
                  <a:pt x="7" y="115"/>
                  <a:pt x="6" y="114"/>
                  <a:pt x="5" y="114"/>
                </a:cubicBezTo>
                <a:cubicBezTo>
                  <a:pt x="7" y="115"/>
                  <a:pt x="6" y="118"/>
                  <a:pt x="5" y="119"/>
                </a:cubicBezTo>
                <a:cubicBezTo>
                  <a:pt x="5" y="119"/>
                  <a:pt x="6" y="119"/>
                  <a:pt x="7" y="120"/>
                </a:cubicBezTo>
                <a:cubicBezTo>
                  <a:pt x="6" y="121"/>
                  <a:pt x="7" y="123"/>
                  <a:pt x="6" y="124"/>
                </a:cubicBezTo>
                <a:cubicBezTo>
                  <a:pt x="10" y="131"/>
                  <a:pt x="17" y="129"/>
                  <a:pt x="22" y="132"/>
                </a:cubicBezTo>
                <a:cubicBezTo>
                  <a:pt x="69" y="134"/>
                  <a:pt x="69" y="134"/>
                  <a:pt x="69" y="134"/>
                </a:cubicBezTo>
                <a:cubicBezTo>
                  <a:pt x="163" y="135"/>
                  <a:pt x="163" y="135"/>
                  <a:pt x="163" y="135"/>
                </a:cubicBezTo>
                <a:cubicBezTo>
                  <a:pt x="245" y="137"/>
                  <a:pt x="245" y="137"/>
                  <a:pt x="245" y="137"/>
                </a:cubicBezTo>
                <a:cubicBezTo>
                  <a:pt x="269" y="138"/>
                  <a:pt x="269" y="138"/>
                  <a:pt x="269" y="138"/>
                </a:cubicBezTo>
                <a:cubicBezTo>
                  <a:pt x="335" y="138"/>
                  <a:pt x="335" y="138"/>
                  <a:pt x="335" y="138"/>
                </a:cubicBezTo>
                <a:cubicBezTo>
                  <a:pt x="345" y="137"/>
                  <a:pt x="355" y="137"/>
                  <a:pt x="365" y="135"/>
                </a:cubicBezTo>
                <a:cubicBezTo>
                  <a:pt x="319" y="137"/>
                  <a:pt x="276" y="137"/>
                  <a:pt x="230" y="136"/>
                </a:cubicBezTo>
                <a:cubicBezTo>
                  <a:pt x="131" y="134"/>
                  <a:pt x="131" y="134"/>
                  <a:pt x="131" y="134"/>
                </a:cubicBezTo>
                <a:cubicBezTo>
                  <a:pt x="122" y="135"/>
                  <a:pt x="112" y="135"/>
                  <a:pt x="103" y="133"/>
                </a:cubicBezTo>
                <a:cubicBezTo>
                  <a:pt x="168" y="133"/>
                  <a:pt x="168" y="133"/>
                  <a:pt x="168" y="133"/>
                </a:cubicBezTo>
                <a:cubicBezTo>
                  <a:pt x="170" y="132"/>
                  <a:pt x="174" y="134"/>
                  <a:pt x="176" y="132"/>
                </a:cubicBezTo>
                <a:cubicBezTo>
                  <a:pt x="209" y="132"/>
                  <a:pt x="209" y="132"/>
                  <a:pt x="209" y="132"/>
                </a:cubicBezTo>
                <a:cubicBezTo>
                  <a:pt x="210" y="133"/>
                  <a:pt x="210" y="133"/>
                  <a:pt x="210" y="133"/>
                </a:cubicBezTo>
                <a:cubicBezTo>
                  <a:pt x="218" y="133"/>
                  <a:pt x="228" y="134"/>
                  <a:pt x="236" y="132"/>
                </a:cubicBezTo>
                <a:cubicBezTo>
                  <a:pt x="301" y="133"/>
                  <a:pt x="301" y="133"/>
                  <a:pt x="301" y="133"/>
                </a:cubicBezTo>
                <a:cubicBezTo>
                  <a:pt x="322" y="130"/>
                  <a:pt x="344" y="136"/>
                  <a:pt x="367" y="133"/>
                </a:cubicBezTo>
                <a:cubicBezTo>
                  <a:pt x="378" y="131"/>
                  <a:pt x="389" y="131"/>
                  <a:pt x="399" y="130"/>
                </a:cubicBezTo>
                <a:cubicBezTo>
                  <a:pt x="400" y="128"/>
                  <a:pt x="402" y="129"/>
                  <a:pt x="403" y="128"/>
                </a:cubicBezTo>
                <a:cubicBezTo>
                  <a:pt x="394" y="127"/>
                  <a:pt x="386" y="124"/>
                  <a:pt x="377" y="124"/>
                </a:cubicBezTo>
                <a:cubicBezTo>
                  <a:pt x="383" y="123"/>
                  <a:pt x="388" y="121"/>
                  <a:pt x="393" y="123"/>
                </a:cubicBezTo>
                <a:cubicBezTo>
                  <a:pt x="396" y="121"/>
                  <a:pt x="400" y="121"/>
                  <a:pt x="403" y="121"/>
                </a:cubicBezTo>
                <a:cubicBezTo>
                  <a:pt x="403" y="121"/>
                  <a:pt x="403" y="120"/>
                  <a:pt x="403" y="120"/>
                </a:cubicBezTo>
                <a:cubicBezTo>
                  <a:pt x="400" y="119"/>
                  <a:pt x="395" y="118"/>
                  <a:pt x="392" y="116"/>
                </a:cubicBezTo>
                <a:cubicBezTo>
                  <a:pt x="395" y="114"/>
                  <a:pt x="398" y="117"/>
                  <a:pt x="402" y="116"/>
                </a:cubicBezTo>
                <a:cubicBezTo>
                  <a:pt x="398" y="114"/>
                  <a:pt x="393" y="114"/>
                  <a:pt x="388" y="113"/>
                </a:cubicBezTo>
                <a:cubicBezTo>
                  <a:pt x="387" y="111"/>
                  <a:pt x="387" y="111"/>
                  <a:pt x="387" y="111"/>
                </a:cubicBezTo>
                <a:cubicBezTo>
                  <a:pt x="388" y="109"/>
                  <a:pt x="390" y="112"/>
                  <a:pt x="392" y="111"/>
                </a:cubicBezTo>
                <a:cubicBezTo>
                  <a:pt x="390" y="109"/>
                  <a:pt x="385" y="111"/>
                  <a:pt x="382" y="109"/>
                </a:cubicBezTo>
                <a:cubicBezTo>
                  <a:pt x="389" y="107"/>
                  <a:pt x="396" y="111"/>
                  <a:pt x="402" y="107"/>
                </a:cubicBezTo>
                <a:cubicBezTo>
                  <a:pt x="401" y="106"/>
                  <a:pt x="401" y="106"/>
                  <a:pt x="401" y="106"/>
                </a:cubicBezTo>
                <a:cubicBezTo>
                  <a:pt x="403" y="106"/>
                  <a:pt x="401" y="104"/>
                  <a:pt x="401" y="102"/>
                </a:cubicBezTo>
                <a:cubicBezTo>
                  <a:pt x="399" y="101"/>
                  <a:pt x="403" y="98"/>
                  <a:pt x="400" y="98"/>
                </a:cubicBezTo>
                <a:cubicBezTo>
                  <a:pt x="401" y="97"/>
                  <a:pt x="402" y="97"/>
                  <a:pt x="401" y="95"/>
                </a:cubicBezTo>
                <a:cubicBezTo>
                  <a:pt x="398" y="94"/>
                  <a:pt x="396" y="91"/>
                  <a:pt x="393" y="89"/>
                </a:cubicBezTo>
                <a:cubicBezTo>
                  <a:pt x="400" y="88"/>
                  <a:pt x="400" y="88"/>
                  <a:pt x="400" y="88"/>
                </a:cubicBezTo>
                <a:cubicBezTo>
                  <a:pt x="399" y="86"/>
                  <a:pt x="395" y="87"/>
                  <a:pt x="393" y="85"/>
                </a:cubicBezTo>
                <a:cubicBezTo>
                  <a:pt x="394" y="82"/>
                  <a:pt x="398" y="84"/>
                  <a:pt x="400" y="84"/>
                </a:cubicBezTo>
                <a:cubicBezTo>
                  <a:pt x="398" y="81"/>
                  <a:pt x="395" y="83"/>
                  <a:pt x="393" y="80"/>
                </a:cubicBezTo>
                <a:cubicBezTo>
                  <a:pt x="396" y="79"/>
                  <a:pt x="401" y="81"/>
                  <a:pt x="403" y="78"/>
                </a:cubicBezTo>
                <a:cubicBezTo>
                  <a:pt x="399" y="75"/>
                  <a:pt x="399" y="75"/>
                  <a:pt x="399" y="75"/>
                </a:cubicBezTo>
                <a:cubicBezTo>
                  <a:pt x="401" y="73"/>
                  <a:pt x="401" y="73"/>
                  <a:pt x="401" y="73"/>
                </a:cubicBezTo>
                <a:cubicBezTo>
                  <a:pt x="399" y="72"/>
                  <a:pt x="397" y="71"/>
                  <a:pt x="397" y="69"/>
                </a:cubicBezTo>
                <a:cubicBezTo>
                  <a:pt x="399" y="68"/>
                  <a:pt x="401" y="68"/>
                  <a:pt x="403" y="67"/>
                </a:cubicBezTo>
                <a:cubicBezTo>
                  <a:pt x="401" y="63"/>
                  <a:pt x="405" y="55"/>
                  <a:pt x="400" y="52"/>
                </a:cubicBezTo>
                <a:cubicBezTo>
                  <a:pt x="400" y="51"/>
                  <a:pt x="399" y="50"/>
                  <a:pt x="400" y="49"/>
                </a:cubicBezTo>
                <a:cubicBezTo>
                  <a:pt x="401" y="49"/>
                  <a:pt x="401" y="49"/>
                  <a:pt x="401" y="49"/>
                </a:cubicBezTo>
                <a:cubicBezTo>
                  <a:pt x="397" y="47"/>
                  <a:pt x="397" y="47"/>
                  <a:pt x="397" y="47"/>
                </a:cubicBezTo>
                <a:cubicBezTo>
                  <a:pt x="397" y="43"/>
                  <a:pt x="400" y="45"/>
                  <a:pt x="402" y="44"/>
                </a:cubicBezTo>
                <a:cubicBezTo>
                  <a:pt x="397" y="39"/>
                  <a:pt x="389" y="41"/>
                  <a:pt x="383" y="37"/>
                </a:cubicBezTo>
                <a:cubicBezTo>
                  <a:pt x="391" y="36"/>
                  <a:pt x="399" y="40"/>
                  <a:pt x="407" y="38"/>
                </a:cubicBezTo>
                <a:cubicBezTo>
                  <a:pt x="408" y="34"/>
                  <a:pt x="404" y="34"/>
                  <a:pt x="403" y="31"/>
                </a:cubicBezTo>
                <a:cubicBezTo>
                  <a:pt x="400" y="30"/>
                  <a:pt x="397" y="30"/>
                  <a:pt x="395" y="28"/>
                </a:cubicBezTo>
                <a:cubicBezTo>
                  <a:pt x="398" y="27"/>
                  <a:pt x="403" y="29"/>
                  <a:pt x="406" y="29"/>
                </a:cubicBezTo>
                <a:cubicBezTo>
                  <a:pt x="406" y="29"/>
                  <a:pt x="407" y="29"/>
                  <a:pt x="407" y="28"/>
                </a:cubicBezTo>
                <a:cubicBezTo>
                  <a:pt x="404" y="27"/>
                  <a:pt x="409" y="21"/>
                  <a:pt x="404" y="22"/>
                </a:cubicBezTo>
                <a:cubicBezTo>
                  <a:pt x="405" y="17"/>
                  <a:pt x="402" y="15"/>
                  <a:pt x="399" y="14"/>
                </a:cubicBezTo>
                <a:cubicBezTo>
                  <a:pt x="381" y="10"/>
                  <a:pt x="381" y="10"/>
                  <a:pt x="381" y="10"/>
                </a:cubicBezTo>
                <a:cubicBezTo>
                  <a:pt x="295" y="9"/>
                  <a:pt x="295" y="9"/>
                  <a:pt x="295" y="9"/>
                </a:cubicBezTo>
                <a:cubicBezTo>
                  <a:pt x="272" y="10"/>
                  <a:pt x="249" y="10"/>
                  <a:pt x="228" y="7"/>
                </a:cubicBezTo>
                <a:cubicBezTo>
                  <a:pt x="227" y="6"/>
                  <a:pt x="227" y="6"/>
                  <a:pt x="227" y="6"/>
                </a:cubicBezTo>
                <a:cubicBezTo>
                  <a:pt x="214" y="8"/>
                  <a:pt x="203" y="0"/>
                  <a:pt x="191" y="6"/>
                </a:cubicBezTo>
                <a:cubicBezTo>
                  <a:pt x="192" y="6"/>
                  <a:pt x="192" y="6"/>
                  <a:pt x="192" y="6"/>
                </a:cubicBezTo>
                <a:cubicBezTo>
                  <a:pt x="191" y="7"/>
                  <a:pt x="191" y="7"/>
                  <a:pt x="191" y="7"/>
                </a:cubicBezTo>
                <a:cubicBezTo>
                  <a:pt x="179" y="6"/>
                  <a:pt x="167" y="4"/>
                  <a:pt x="154" y="5"/>
                </a:cubicBezTo>
                <a:cubicBezTo>
                  <a:pt x="146" y="5"/>
                  <a:pt x="137" y="7"/>
                  <a:pt x="128" y="6"/>
                </a:cubicBezTo>
                <a:cubicBezTo>
                  <a:pt x="125" y="4"/>
                  <a:pt x="120" y="3"/>
                  <a:pt x="116" y="3"/>
                </a:cubicBezTo>
                <a:cubicBezTo>
                  <a:pt x="111" y="2"/>
                  <a:pt x="106" y="2"/>
                  <a:pt x="101" y="4"/>
                </a:cubicBezTo>
                <a:cubicBezTo>
                  <a:pt x="104" y="6"/>
                  <a:pt x="104" y="6"/>
                  <a:pt x="104" y="6"/>
                </a:cubicBezTo>
                <a:cubicBezTo>
                  <a:pt x="97" y="9"/>
                  <a:pt x="93" y="0"/>
                  <a:pt x="86" y="4"/>
                </a:cubicBezTo>
                <a:cubicBezTo>
                  <a:pt x="84" y="5"/>
                  <a:pt x="84" y="5"/>
                  <a:pt x="84" y="5"/>
                </a:cubicBezTo>
                <a:cubicBezTo>
                  <a:pt x="88" y="8"/>
                  <a:pt x="94" y="6"/>
                  <a:pt x="98" y="8"/>
                </a:cubicBezTo>
                <a:cubicBezTo>
                  <a:pt x="74" y="7"/>
                  <a:pt x="49" y="10"/>
                  <a:pt x="25" y="13"/>
                </a:cubicBezTo>
                <a:cubicBezTo>
                  <a:pt x="17" y="13"/>
                  <a:pt x="7" y="14"/>
                  <a:pt x="2" y="22"/>
                </a:cubicBezTo>
                <a:cubicBezTo>
                  <a:pt x="4" y="23"/>
                  <a:pt x="6" y="20"/>
                  <a:pt x="8" y="23"/>
                </a:cubicBezTo>
                <a:cubicBezTo>
                  <a:pt x="7" y="27"/>
                  <a:pt x="2" y="25"/>
                  <a:pt x="3" y="29"/>
                </a:cubicBezTo>
                <a:cubicBezTo>
                  <a:pt x="0" y="30"/>
                  <a:pt x="0" y="30"/>
                  <a:pt x="0" y="30"/>
                </a:cubicBezTo>
                <a:cubicBezTo>
                  <a:pt x="2" y="34"/>
                  <a:pt x="7" y="30"/>
                  <a:pt x="9" y="34"/>
                </a:cubicBezTo>
                <a:cubicBezTo>
                  <a:pt x="7" y="36"/>
                  <a:pt x="4" y="34"/>
                  <a:pt x="1" y="36"/>
                </a:cubicBezTo>
                <a:close/>
                <a:moveTo>
                  <a:pt x="372" y="36"/>
                </a:moveTo>
                <a:cubicBezTo>
                  <a:pt x="372" y="35"/>
                  <a:pt x="372" y="35"/>
                  <a:pt x="372" y="35"/>
                </a:cubicBezTo>
                <a:cubicBezTo>
                  <a:pt x="374" y="36"/>
                  <a:pt x="376" y="36"/>
                  <a:pt x="379" y="36"/>
                </a:cubicBezTo>
                <a:cubicBezTo>
                  <a:pt x="380" y="38"/>
                  <a:pt x="382" y="38"/>
                  <a:pt x="383" y="38"/>
                </a:cubicBezTo>
                <a:cubicBezTo>
                  <a:pt x="379" y="38"/>
                  <a:pt x="375" y="38"/>
                  <a:pt x="372" y="36"/>
                </a:cubicBezTo>
                <a:close/>
                <a:moveTo>
                  <a:pt x="360" y="14"/>
                </a:moveTo>
                <a:cubicBezTo>
                  <a:pt x="373" y="14"/>
                  <a:pt x="373" y="14"/>
                  <a:pt x="373" y="14"/>
                </a:cubicBezTo>
                <a:cubicBezTo>
                  <a:pt x="383" y="15"/>
                  <a:pt x="383" y="15"/>
                  <a:pt x="383" y="15"/>
                </a:cubicBezTo>
                <a:lnTo>
                  <a:pt x="360" y="14"/>
                </a:lnTo>
                <a:close/>
                <a:moveTo>
                  <a:pt x="315" y="47"/>
                </a:moveTo>
                <a:cubicBezTo>
                  <a:pt x="336" y="47"/>
                  <a:pt x="336" y="47"/>
                  <a:pt x="336" y="47"/>
                </a:cubicBezTo>
                <a:cubicBezTo>
                  <a:pt x="343" y="46"/>
                  <a:pt x="350" y="46"/>
                  <a:pt x="358" y="46"/>
                </a:cubicBezTo>
                <a:cubicBezTo>
                  <a:pt x="336" y="47"/>
                  <a:pt x="336" y="47"/>
                  <a:pt x="336" y="47"/>
                </a:cubicBezTo>
                <a:cubicBezTo>
                  <a:pt x="329" y="47"/>
                  <a:pt x="322" y="47"/>
                  <a:pt x="315" y="47"/>
                </a:cubicBezTo>
                <a:close/>
                <a:moveTo>
                  <a:pt x="107" y="7"/>
                </a:moveTo>
                <a:cubicBezTo>
                  <a:pt x="108" y="6"/>
                  <a:pt x="109" y="7"/>
                  <a:pt x="110" y="8"/>
                </a:cubicBezTo>
                <a:cubicBezTo>
                  <a:pt x="107" y="8"/>
                  <a:pt x="107" y="8"/>
                  <a:pt x="107" y="8"/>
                </a:cubicBezTo>
                <a:lnTo>
                  <a:pt x="107" y="7"/>
                </a:lnTo>
                <a:close/>
              </a:path>
            </a:pathLst>
          </a:custGeom>
          <a:solidFill>
            <a:srgbClr val="C00000"/>
          </a:solidFill>
          <a:ln w="9525">
            <a:noFill/>
            <a:round/>
          </a:ln>
        </p:spPr>
        <p:txBody>
          <a:bodyPr vert="horz" wrap="square" lIns="91440" tIns="45720" rIns="91440" bIns="45720" numCol="1" anchor="ctr"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Bef>
                <a:spcPct val="50000"/>
              </a:spcBef>
            </a:pPr>
            <a:r>
              <a:rPr lang="zh-CN" altLang="en-US" sz="2400" b="1" dirty="0">
                <a:solidFill>
                  <a:schemeClr val="bg1"/>
                </a:solidFill>
                <a:latin typeface="腾祥嘉丽准粗圆简" panose="01010104010101010101" pitchFamily="2" charset="-122"/>
                <a:ea typeface="腾祥嘉丽准粗圆简" panose="01010104010101010101" pitchFamily="2" charset="-122"/>
              </a:rPr>
              <a:t>考点一：新文化运动（</a:t>
            </a:r>
            <a:r>
              <a:rPr lang="en-US" altLang="zh-CN" sz="2400" b="1" dirty="0">
                <a:solidFill>
                  <a:schemeClr val="accent4"/>
                </a:solidFill>
                <a:latin typeface="腾祥嘉丽准粗圆简" panose="01010104010101010101" pitchFamily="2" charset="-122"/>
                <a:ea typeface="腾祥嘉丽准粗圆简" panose="01010104010101010101" pitchFamily="2" charset="-122"/>
              </a:rPr>
              <a:t>1915</a:t>
            </a:r>
            <a:r>
              <a:rPr lang="zh-CN" altLang="en-US" sz="2400" b="1" dirty="0">
                <a:solidFill>
                  <a:schemeClr val="accent4"/>
                </a:solidFill>
                <a:latin typeface="腾祥嘉丽准粗圆简" panose="01010104010101010101" pitchFamily="2" charset="-122"/>
                <a:ea typeface="腾祥嘉丽准粗圆简" panose="01010104010101010101" pitchFamily="2" charset="-122"/>
              </a:rPr>
              <a:t>年；思想文化</a:t>
            </a:r>
            <a:r>
              <a:rPr lang="zh-CN" altLang="en-US" sz="2400" b="1" dirty="0">
                <a:solidFill>
                  <a:schemeClr val="bg1"/>
                </a:solidFill>
                <a:latin typeface="腾祥嘉丽准粗圆简" panose="01010104010101010101" pitchFamily="2" charset="-122"/>
                <a:ea typeface="腾祥嘉丽准粗圆简" panose="01010104010101010101" pitchFamily="2" charset="-122"/>
              </a:rPr>
              <a:t>）</a:t>
            </a:r>
            <a:endParaRPr lang="zh-CN" altLang="en-US" sz="2400" b="1" dirty="0">
              <a:solidFill>
                <a:schemeClr val="accent4"/>
              </a:solidFill>
              <a:latin typeface="腾祥嘉丽准粗圆简" panose="01010104010101010101" pitchFamily="2" charset="-122"/>
              <a:ea typeface="腾祥嘉丽准粗圆简" panose="01010104010101010101" pitchFamily="2" charset="-122"/>
            </a:endParaRPr>
          </a:p>
        </p:txBody>
      </p:sp>
      <p:sp>
        <p:nvSpPr>
          <p:cNvPr id="3" name="Freeform 528"/>
          <p:cNvSpPr>
            <a:spLocks noEditPoints="1"/>
          </p:cNvSpPr>
          <p:nvPr/>
        </p:nvSpPr>
        <p:spPr bwMode="auto">
          <a:xfrm>
            <a:off x="6806" y="9873"/>
            <a:ext cx="12185194" cy="523316"/>
          </a:xfrm>
          <a:custGeom>
            <a:avLst/>
            <a:gdLst>
              <a:gd name="T0" fmla="*/ 7 w 409"/>
              <a:gd name="T1" fmla="*/ 40 h 138"/>
              <a:gd name="T2" fmla="*/ 5 w 409"/>
              <a:gd name="T3" fmla="*/ 47 h 138"/>
              <a:gd name="T4" fmla="*/ 5 w 409"/>
              <a:gd name="T5" fmla="*/ 51 h 138"/>
              <a:gd name="T6" fmla="*/ 6 w 409"/>
              <a:gd name="T7" fmla="*/ 56 h 138"/>
              <a:gd name="T8" fmla="*/ 3 w 409"/>
              <a:gd name="T9" fmla="*/ 60 h 138"/>
              <a:gd name="T10" fmla="*/ 4 w 409"/>
              <a:gd name="T11" fmla="*/ 67 h 138"/>
              <a:gd name="T12" fmla="*/ 5 w 409"/>
              <a:gd name="T13" fmla="*/ 70 h 138"/>
              <a:gd name="T14" fmla="*/ 11 w 409"/>
              <a:gd name="T15" fmla="*/ 76 h 138"/>
              <a:gd name="T16" fmla="*/ 6 w 409"/>
              <a:gd name="T17" fmla="*/ 80 h 138"/>
              <a:gd name="T18" fmla="*/ 9 w 409"/>
              <a:gd name="T19" fmla="*/ 85 h 138"/>
              <a:gd name="T20" fmla="*/ 5 w 409"/>
              <a:gd name="T21" fmla="*/ 92 h 138"/>
              <a:gd name="T22" fmla="*/ 7 w 409"/>
              <a:gd name="T23" fmla="*/ 97 h 138"/>
              <a:gd name="T24" fmla="*/ 4 w 409"/>
              <a:gd name="T25" fmla="*/ 103 h 138"/>
              <a:gd name="T26" fmla="*/ 7 w 409"/>
              <a:gd name="T27" fmla="*/ 108 h 138"/>
              <a:gd name="T28" fmla="*/ 5 w 409"/>
              <a:gd name="T29" fmla="*/ 114 h 138"/>
              <a:gd name="T30" fmla="*/ 6 w 409"/>
              <a:gd name="T31" fmla="*/ 124 h 138"/>
              <a:gd name="T32" fmla="*/ 163 w 409"/>
              <a:gd name="T33" fmla="*/ 135 h 138"/>
              <a:gd name="T34" fmla="*/ 335 w 409"/>
              <a:gd name="T35" fmla="*/ 138 h 138"/>
              <a:gd name="T36" fmla="*/ 131 w 409"/>
              <a:gd name="T37" fmla="*/ 134 h 138"/>
              <a:gd name="T38" fmla="*/ 176 w 409"/>
              <a:gd name="T39" fmla="*/ 132 h 138"/>
              <a:gd name="T40" fmla="*/ 236 w 409"/>
              <a:gd name="T41" fmla="*/ 132 h 138"/>
              <a:gd name="T42" fmla="*/ 399 w 409"/>
              <a:gd name="T43" fmla="*/ 130 h 138"/>
              <a:gd name="T44" fmla="*/ 393 w 409"/>
              <a:gd name="T45" fmla="*/ 123 h 138"/>
              <a:gd name="T46" fmla="*/ 392 w 409"/>
              <a:gd name="T47" fmla="*/ 116 h 138"/>
              <a:gd name="T48" fmla="*/ 387 w 409"/>
              <a:gd name="T49" fmla="*/ 111 h 138"/>
              <a:gd name="T50" fmla="*/ 402 w 409"/>
              <a:gd name="T51" fmla="*/ 107 h 138"/>
              <a:gd name="T52" fmla="*/ 400 w 409"/>
              <a:gd name="T53" fmla="*/ 98 h 138"/>
              <a:gd name="T54" fmla="*/ 400 w 409"/>
              <a:gd name="T55" fmla="*/ 88 h 138"/>
              <a:gd name="T56" fmla="*/ 393 w 409"/>
              <a:gd name="T57" fmla="*/ 80 h 138"/>
              <a:gd name="T58" fmla="*/ 401 w 409"/>
              <a:gd name="T59" fmla="*/ 73 h 138"/>
              <a:gd name="T60" fmla="*/ 400 w 409"/>
              <a:gd name="T61" fmla="*/ 52 h 138"/>
              <a:gd name="T62" fmla="*/ 397 w 409"/>
              <a:gd name="T63" fmla="*/ 47 h 138"/>
              <a:gd name="T64" fmla="*/ 407 w 409"/>
              <a:gd name="T65" fmla="*/ 38 h 138"/>
              <a:gd name="T66" fmla="*/ 406 w 409"/>
              <a:gd name="T67" fmla="*/ 29 h 138"/>
              <a:gd name="T68" fmla="*/ 399 w 409"/>
              <a:gd name="T69" fmla="*/ 14 h 138"/>
              <a:gd name="T70" fmla="*/ 228 w 409"/>
              <a:gd name="T71" fmla="*/ 7 h 138"/>
              <a:gd name="T72" fmla="*/ 192 w 409"/>
              <a:gd name="T73" fmla="*/ 6 h 138"/>
              <a:gd name="T74" fmla="*/ 128 w 409"/>
              <a:gd name="T75" fmla="*/ 6 h 138"/>
              <a:gd name="T76" fmla="*/ 104 w 409"/>
              <a:gd name="T77" fmla="*/ 6 h 138"/>
              <a:gd name="T78" fmla="*/ 98 w 409"/>
              <a:gd name="T79" fmla="*/ 8 h 138"/>
              <a:gd name="T80" fmla="*/ 8 w 409"/>
              <a:gd name="T81" fmla="*/ 23 h 138"/>
              <a:gd name="T82" fmla="*/ 9 w 409"/>
              <a:gd name="T83" fmla="*/ 34 h 138"/>
              <a:gd name="T84" fmla="*/ 372 w 409"/>
              <a:gd name="T85" fmla="*/ 35 h 138"/>
              <a:gd name="T86" fmla="*/ 372 w 409"/>
              <a:gd name="T87" fmla="*/ 36 h 138"/>
              <a:gd name="T88" fmla="*/ 383 w 409"/>
              <a:gd name="T89" fmla="*/ 15 h 138"/>
              <a:gd name="T90" fmla="*/ 336 w 409"/>
              <a:gd name="T91" fmla="*/ 47 h 138"/>
              <a:gd name="T92" fmla="*/ 315 w 409"/>
              <a:gd name="T93" fmla="*/ 47 h 138"/>
              <a:gd name="T94" fmla="*/ 107 w 409"/>
              <a:gd name="T95" fmla="*/ 8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09" h="138">
                <a:moveTo>
                  <a:pt x="1" y="36"/>
                </a:moveTo>
                <a:cubicBezTo>
                  <a:pt x="3" y="36"/>
                  <a:pt x="6" y="37"/>
                  <a:pt x="7" y="39"/>
                </a:cubicBezTo>
                <a:cubicBezTo>
                  <a:pt x="7" y="40"/>
                  <a:pt x="7" y="40"/>
                  <a:pt x="7" y="40"/>
                </a:cubicBezTo>
                <a:cubicBezTo>
                  <a:pt x="7" y="41"/>
                  <a:pt x="8" y="41"/>
                  <a:pt x="8" y="42"/>
                </a:cubicBezTo>
                <a:cubicBezTo>
                  <a:pt x="7" y="44"/>
                  <a:pt x="4" y="43"/>
                  <a:pt x="2" y="44"/>
                </a:cubicBezTo>
                <a:cubicBezTo>
                  <a:pt x="2" y="47"/>
                  <a:pt x="6" y="44"/>
                  <a:pt x="5" y="47"/>
                </a:cubicBezTo>
                <a:cubicBezTo>
                  <a:pt x="3" y="47"/>
                  <a:pt x="3" y="47"/>
                  <a:pt x="3" y="47"/>
                </a:cubicBezTo>
                <a:cubicBezTo>
                  <a:pt x="4" y="49"/>
                  <a:pt x="8" y="48"/>
                  <a:pt x="9" y="51"/>
                </a:cubicBezTo>
                <a:cubicBezTo>
                  <a:pt x="8" y="52"/>
                  <a:pt x="7" y="51"/>
                  <a:pt x="5" y="51"/>
                </a:cubicBezTo>
                <a:cubicBezTo>
                  <a:pt x="7" y="53"/>
                  <a:pt x="7" y="53"/>
                  <a:pt x="7" y="53"/>
                </a:cubicBezTo>
                <a:cubicBezTo>
                  <a:pt x="6" y="54"/>
                  <a:pt x="6" y="55"/>
                  <a:pt x="5" y="54"/>
                </a:cubicBezTo>
                <a:cubicBezTo>
                  <a:pt x="6" y="56"/>
                  <a:pt x="6" y="56"/>
                  <a:pt x="6" y="56"/>
                </a:cubicBezTo>
                <a:cubicBezTo>
                  <a:pt x="3" y="57"/>
                  <a:pt x="3" y="57"/>
                  <a:pt x="3" y="57"/>
                </a:cubicBezTo>
                <a:cubicBezTo>
                  <a:pt x="5" y="59"/>
                  <a:pt x="5" y="59"/>
                  <a:pt x="5" y="59"/>
                </a:cubicBezTo>
                <a:cubicBezTo>
                  <a:pt x="3" y="60"/>
                  <a:pt x="3" y="60"/>
                  <a:pt x="3" y="60"/>
                </a:cubicBezTo>
                <a:cubicBezTo>
                  <a:pt x="6" y="61"/>
                  <a:pt x="9" y="62"/>
                  <a:pt x="11" y="64"/>
                </a:cubicBezTo>
                <a:cubicBezTo>
                  <a:pt x="4" y="65"/>
                  <a:pt x="4" y="65"/>
                  <a:pt x="4" y="65"/>
                </a:cubicBezTo>
                <a:cubicBezTo>
                  <a:pt x="4" y="66"/>
                  <a:pt x="4" y="67"/>
                  <a:pt x="4" y="67"/>
                </a:cubicBezTo>
                <a:cubicBezTo>
                  <a:pt x="3" y="67"/>
                  <a:pt x="3" y="67"/>
                  <a:pt x="3" y="67"/>
                </a:cubicBezTo>
                <a:cubicBezTo>
                  <a:pt x="4" y="68"/>
                  <a:pt x="7" y="68"/>
                  <a:pt x="9" y="69"/>
                </a:cubicBezTo>
                <a:cubicBezTo>
                  <a:pt x="7" y="70"/>
                  <a:pt x="5" y="69"/>
                  <a:pt x="5" y="70"/>
                </a:cubicBezTo>
                <a:cubicBezTo>
                  <a:pt x="6" y="72"/>
                  <a:pt x="8" y="70"/>
                  <a:pt x="8" y="72"/>
                </a:cubicBezTo>
                <a:cubicBezTo>
                  <a:pt x="6" y="73"/>
                  <a:pt x="5" y="71"/>
                  <a:pt x="4" y="73"/>
                </a:cubicBezTo>
                <a:cubicBezTo>
                  <a:pt x="11" y="76"/>
                  <a:pt x="11" y="76"/>
                  <a:pt x="11" y="76"/>
                </a:cubicBezTo>
                <a:cubicBezTo>
                  <a:pt x="10" y="78"/>
                  <a:pt x="9" y="77"/>
                  <a:pt x="7" y="77"/>
                </a:cubicBezTo>
                <a:cubicBezTo>
                  <a:pt x="7" y="77"/>
                  <a:pt x="7" y="77"/>
                  <a:pt x="7" y="77"/>
                </a:cubicBezTo>
                <a:cubicBezTo>
                  <a:pt x="6" y="78"/>
                  <a:pt x="7" y="79"/>
                  <a:pt x="6" y="80"/>
                </a:cubicBezTo>
                <a:cubicBezTo>
                  <a:pt x="7" y="81"/>
                  <a:pt x="7" y="81"/>
                  <a:pt x="7" y="81"/>
                </a:cubicBezTo>
                <a:cubicBezTo>
                  <a:pt x="6" y="82"/>
                  <a:pt x="3" y="80"/>
                  <a:pt x="4" y="83"/>
                </a:cubicBezTo>
                <a:cubicBezTo>
                  <a:pt x="5" y="84"/>
                  <a:pt x="7" y="84"/>
                  <a:pt x="9" y="85"/>
                </a:cubicBezTo>
                <a:cubicBezTo>
                  <a:pt x="7" y="85"/>
                  <a:pt x="7" y="89"/>
                  <a:pt x="4" y="88"/>
                </a:cubicBezTo>
                <a:cubicBezTo>
                  <a:pt x="5" y="90"/>
                  <a:pt x="7" y="89"/>
                  <a:pt x="8" y="91"/>
                </a:cubicBezTo>
                <a:cubicBezTo>
                  <a:pt x="7" y="91"/>
                  <a:pt x="6" y="92"/>
                  <a:pt x="5" y="92"/>
                </a:cubicBezTo>
                <a:cubicBezTo>
                  <a:pt x="6" y="93"/>
                  <a:pt x="6" y="93"/>
                  <a:pt x="6" y="93"/>
                </a:cubicBezTo>
                <a:cubicBezTo>
                  <a:pt x="5" y="93"/>
                  <a:pt x="5" y="94"/>
                  <a:pt x="5" y="94"/>
                </a:cubicBezTo>
                <a:cubicBezTo>
                  <a:pt x="5" y="96"/>
                  <a:pt x="7" y="94"/>
                  <a:pt x="7" y="97"/>
                </a:cubicBezTo>
                <a:cubicBezTo>
                  <a:pt x="6" y="98"/>
                  <a:pt x="6" y="97"/>
                  <a:pt x="5" y="98"/>
                </a:cubicBezTo>
                <a:cubicBezTo>
                  <a:pt x="6" y="100"/>
                  <a:pt x="6" y="100"/>
                  <a:pt x="6" y="100"/>
                </a:cubicBezTo>
                <a:cubicBezTo>
                  <a:pt x="5" y="100"/>
                  <a:pt x="4" y="101"/>
                  <a:pt x="4" y="103"/>
                </a:cubicBezTo>
                <a:cubicBezTo>
                  <a:pt x="5" y="104"/>
                  <a:pt x="6" y="104"/>
                  <a:pt x="7" y="106"/>
                </a:cubicBezTo>
                <a:cubicBezTo>
                  <a:pt x="6" y="107"/>
                  <a:pt x="5" y="106"/>
                  <a:pt x="5" y="106"/>
                </a:cubicBezTo>
                <a:cubicBezTo>
                  <a:pt x="7" y="108"/>
                  <a:pt x="7" y="108"/>
                  <a:pt x="7" y="108"/>
                </a:cubicBezTo>
                <a:cubicBezTo>
                  <a:pt x="6" y="110"/>
                  <a:pt x="4" y="109"/>
                  <a:pt x="3" y="110"/>
                </a:cubicBezTo>
                <a:cubicBezTo>
                  <a:pt x="4" y="112"/>
                  <a:pt x="7" y="110"/>
                  <a:pt x="8" y="113"/>
                </a:cubicBezTo>
                <a:cubicBezTo>
                  <a:pt x="7" y="115"/>
                  <a:pt x="6" y="114"/>
                  <a:pt x="5" y="114"/>
                </a:cubicBezTo>
                <a:cubicBezTo>
                  <a:pt x="7" y="115"/>
                  <a:pt x="6" y="118"/>
                  <a:pt x="5" y="119"/>
                </a:cubicBezTo>
                <a:cubicBezTo>
                  <a:pt x="5" y="119"/>
                  <a:pt x="6" y="119"/>
                  <a:pt x="7" y="120"/>
                </a:cubicBezTo>
                <a:cubicBezTo>
                  <a:pt x="6" y="121"/>
                  <a:pt x="7" y="123"/>
                  <a:pt x="6" y="124"/>
                </a:cubicBezTo>
                <a:cubicBezTo>
                  <a:pt x="10" y="131"/>
                  <a:pt x="17" y="129"/>
                  <a:pt x="22" y="132"/>
                </a:cubicBezTo>
                <a:cubicBezTo>
                  <a:pt x="69" y="134"/>
                  <a:pt x="69" y="134"/>
                  <a:pt x="69" y="134"/>
                </a:cubicBezTo>
                <a:cubicBezTo>
                  <a:pt x="163" y="135"/>
                  <a:pt x="163" y="135"/>
                  <a:pt x="163" y="135"/>
                </a:cubicBezTo>
                <a:cubicBezTo>
                  <a:pt x="245" y="137"/>
                  <a:pt x="245" y="137"/>
                  <a:pt x="245" y="137"/>
                </a:cubicBezTo>
                <a:cubicBezTo>
                  <a:pt x="269" y="138"/>
                  <a:pt x="269" y="138"/>
                  <a:pt x="269" y="138"/>
                </a:cubicBezTo>
                <a:cubicBezTo>
                  <a:pt x="335" y="138"/>
                  <a:pt x="335" y="138"/>
                  <a:pt x="335" y="138"/>
                </a:cubicBezTo>
                <a:cubicBezTo>
                  <a:pt x="345" y="137"/>
                  <a:pt x="355" y="137"/>
                  <a:pt x="365" y="135"/>
                </a:cubicBezTo>
                <a:cubicBezTo>
                  <a:pt x="319" y="137"/>
                  <a:pt x="276" y="137"/>
                  <a:pt x="230" y="136"/>
                </a:cubicBezTo>
                <a:cubicBezTo>
                  <a:pt x="131" y="134"/>
                  <a:pt x="131" y="134"/>
                  <a:pt x="131" y="134"/>
                </a:cubicBezTo>
                <a:cubicBezTo>
                  <a:pt x="122" y="135"/>
                  <a:pt x="112" y="135"/>
                  <a:pt x="103" y="133"/>
                </a:cubicBezTo>
                <a:cubicBezTo>
                  <a:pt x="168" y="133"/>
                  <a:pt x="168" y="133"/>
                  <a:pt x="168" y="133"/>
                </a:cubicBezTo>
                <a:cubicBezTo>
                  <a:pt x="170" y="132"/>
                  <a:pt x="174" y="134"/>
                  <a:pt x="176" y="132"/>
                </a:cubicBezTo>
                <a:cubicBezTo>
                  <a:pt x="209" y="132"/>
                  <a:pt x="209" y="132"/>
                  <a:pt x="209" y="132"/>
                </a:cubicBezTo>
                <a:cubicBezTo>
                  <a:pt x="210" y="133"/>
                  <a:pt x="210" y="133"/>
                  <a:pt x="210" y="133"/>
                </a:cubicBezTo>
                <a:cubicBezTo>
                  <a:pt x="218" y="133"/>
                  <a:pt x="228" y="134"/>
                  <a:pt x="236" y="132"/>
                </a:cubicBezTo>
                <a:cubicBezTo>
                  <a:pt x="301" y="133"/>
                  <a:pt x="301" y="133"/>
                  <a:pt x="301" y="133"/>
                </a:cubicBezTo>
                <a:cubicBezTo>
                  <a:pt x="322" y="130"/>
                  <a:pt x="344" y="136"/>
                  <a:pt x="367" y="133"/>
                </a:cubicBezTo>
                <a:cubicBezTo>
                  <a:pt x="378" y="131"/>
                  <a:pt x="389" y="131"/>
                  <a:pt x="399" y="130"/>
                </a:cubicBezTo>
                <a:cubicBezTo>
                  <a:pt x="400" y="128"/>
                  <a:pt x="402" y="129"/>
                  <a:pt x="403" y="128"/>
                </a:cubicBezTo>
                <a:cubicBezTo>
                  <a:pt x="394" y="127"/>
                  <a:pt x="386" y="124"/>
                  <a:pt x="377" y="124"/>
                </a:cubicBezTo>
                <a:cubicBezTo>
                  <a:pt x="383" y="123"/>
                  <a:pt x="388" y="121"/>
                  <a:pt x="393" y="123"/>
                </a:cubicBezTo>
                <a:cubicBezTo>
                  <a:pt x="396" y="121"/>
                  <a:pt x="400" y="121"/>
                  <a:pt x="403" y="121"/>
                </a:cubicBezTo>
                <a:cubicBezTo>
                  <a:pt x="403" y="121"/>
                  <a:pt x="403" y="120"/>
                  <a:pt x="403" y="120"/>
                </a:cubicBezTo>
                <a:cubicBezTo>
                  <a:pt x="400" y="119"/>
                  <a:pt x="395" y="118"/>
                  <a:pt x="392" y="116"/>
                </a:cubicBezTo>
                <a:cubicBezTo>
                  <a:pt x="395" y="114"/>
                  <a:pt x="398" y="117"/>
                  <a:pt x="402" y="116"/>
                </a:cubicBezTo>
                <a:cubicBezTo>
                  <a:pt x="398" y="114"/>
                  <a:pt x="393" y="114"/>
                  <a:pt x="388" y="113"/>
                </a:cubicBezTo>
                <a:cubicBezTo>
                  <a:pt x="387" y="111"/>
                  <a:pt x="387" y="111"/>
                  <a:pt x="387" y="111"/>
                </a:cubicBezTo>
                <a:cubicBezTo>
                  <a:pt x="388" y="109"/>
                  <a:pt x="390" y="112"/>
                  <a:pt x="392" y="111"/>
                </a:cubicBezTo>
                <a:cubicBezTo>
                  <a:pt x="390" y="109"/>
                  <a:pt x="385" y="111"/>
                  <a:pt x="382" y="109"/>
                </a:cubicBezTo>
                <a:cubicBezTo>
                  <a:pt x="389" y="107"/>
                  <a:pt x="396" y="111"/>
                  <a:pt x="402" y="107"/>
                </a:cubicBezTo>
                <a:cubicBezTo>
                  <a:pt x="401" y="106"/>
                  <a:pt x="401" y="106"/>
                  <a:pt x="401" y="106"/>
                </a:cubicBezTo>
                <a:cubicBezTo>
                  <a:pt x="403" y="106"/>
                  <a:pt x="401" y="104"/>
                  <a:pt x="401" y="102"/>
                </a:cubicBezTo>
                <a:cubicBezTo>
                  <a:pt x="399" y="101"/>
                  <a:pt x="403" y="98"/>
                  <a:pt x="400" y="98"/>
                </a:cubicBezTo>
                <a:cubicBezTo>
                  <a:pt x="401" y="97"/>
                  <a:pt x="402" y="97"/>
                  <a:pt x="401" y="95"/>
                </a:cubicBezTo>
                <a:cubicBezTo>
                  <a:pt x="398" y="94"/>
                  <a:pt x="396" y="91"/>
                  <a:pt x="393" y="89"/>
                </a:cubicBezTo>
                <a:cubicBezTo>
                  <a:pt x="400" y="88"/>
                  <a:pt x="400" y="88"/>
                  <a:pt x="400" y="88"/>
                </a:cubicBezTo>
                <a:cubicBezTo>
                  <a:pt x="399" y="86"/>
                  <a:pt x="395" y="87"/>
                  <a:pt x="393" y="85"/>
                </a:cubicBezTo>
                <a:cubicBezTo>
                  <a:pt x="394" y="82"/>
                  <a:pt x="398" y="84"/>
                  <a:pt x="400" y="84"/>
                </a:cubicBezTo>
                <a:cubicBezTo>
                  <a:pt x="398" y="81"/>
                  <a:pt x="395" y="83"/>
                  <a:pt x="393" y="80"/>
                </a:cubicBezTo>
                <a:cubicBezTo>
                  <a:pt x="396" y="79"/>
                  <a:pt x="401" y="81"/>
                  <a:pt x="403" y="78"/>
                </a:cubicBezTo>
                <a:cubicBezTo>
                  <a:pt x="399" y="75"/>
                  <a:pt x="399" y="75"/>
                  <a:pt x="399" y="75"/>
                </a:cubicBezTo>
                <a:cubicBezTo>
                  <a:pt x="401" y="73"/>
                  <a:pt x="401" y="73"/>
                  <a:pt x="401" y="73"/>
                </a:cubicBezTo>
                <a:cubicBezTo>
                  <a:pt x="399" y="72"/>
                  <a:pt x="397" y="71"/>
                  <a:pt x="397" y="69"/>
                </a:cubicBezTo>
                <a:cubicBezTo>
                  <a:pt x="399" y="68"/>
                  <a:pt x="401" y="68"/>
                  <a:pt x="403" y="67"/>
                </a:cubicBezTo>
                <a:cubicBezTo>
                  <a:pt x="401" y="63"/>
                  <a:pt x="405" y="55"/>
                  <a:pt x="400" y="52"/>
                </a:cubicBezTo>
                <a:cubicBezTo>
                  <a:pt x="400" y="51"/>
                  <a:pt x="399" y="50"/>
                  <a:pt x="400" y="49"/>
                </a:cubicBezTo>
                <a:cubicBezTo>
                  <a:pt x="401" y="49"/>
                  <a:pt x="401" y="49"/>
                  <a:pt x="401" y="49"/>
                </a:cubicBezTo>
                <a:cubicBezTo>
                  <a:pt x="397" y="47"/>
                  <a:pt x="397" y="47"/>
                  <a:pt x="397" y="47"/>
                </a:cubicBezTo>
                <a:cubicBezTo>
                  <a:pt x="397" y="43"/>
                  <a:pt x="400" y="45"/>
                  <a:pt x="402" y="44"/>
                </a:cubicBezTo>
                <a:cubicBezTo>
                  <a:pt x="397" y="39"/>
                  <a:pt x="389" y="41"/>
                  <a:pt x="383" y="37"/>
                </a:cubicBezTo>
                <a:cubicBezTo>
                  <a:pt x="391" y="36"/>
                  <a:pt x="399" y="40"/>
                  <a:pt x="407" y="38"/>
                </a:cubicBezTo>
                <a:cubicBezTo>
                  <a:pt x="408" y="34"/>
                  <a:pt x="404" y="34"/>
                  <a:pt x="403" y="31"/>
                </a:cubicBezTo>
                <a:cubicBezTo>
                  <a:pt x="400" y="30"/>
                  <a:pt x="397" y="30"/>
                  <a:pt x="395" y="28"/>
                </a:cubicBezTo>
                <a:cubicBezTo>
                  <a:pt x="398" y="27"/>
                  <a:pt x="403" y="29"/>
                  <a:pt x="406" y="29"/>
                </a:cubicBezTo>
                <a:cubicBezTo>
                  <a:pt x="406" y="29"/>
                  <a:pt x="407" y="29"/>
                  <a:pt x="407" y="28"/>
                </a:cubicBezTo>
                <a:cubicBezTo>
                  <a:pt x="404" y="27"/>
                  <a:pt x="409" y="21"/>
                  <a:pt x="404" y="22"/>
                </a:cubicBezTo>
                <a:cubicBezTo>
                  <a:pt x="405" y="17"/>
                  <a:pt x="402" y="15"/>
                  <a:pt x="399" y="14"/>
                </a:cubicBezTo>
                <a:cubicBezTo>
                  <a:pt x="381" y="10"/>
                  <a:pt x="381" y="10"/>
                  <a:pt x="381" y="10"/>
                </a:cubicBezTo>
                <a:cubicBezTo>
                  <a:pt x="295" y="9"/>
                  <a:pt x="295" y="9"/>
                  <a:pt x="295" y="9"/>
                </a:cubicBezTo>
                <a:cubicBezTo>
                  <a:pt x="272" y="10"/>
                  <a:pt x="249" y="10"/>
                  <a:pt x="228" y="7"/>
                </a:cubicBezTo>
                <a:cubicBezTo>
                  <a:pt x="227" y="6"/>
                  <a:pt x="227" y="6"/>
                  <a:pt x="227" y="6"/>
                </a:cubicBezTo>
                <a:cubicBezTo>
                  <a:pt x="214" y="8"/>
                  <a:pt x="203" y="0"/>
                  <a:pt x="191" y="6"/>
                </a:cubicBezTo>
                <a:cubicBezTo>
                  <a:pt x="192" y="6"/>
                  <a:pt x="192" y="6"/>
                  <a:pt x="192" y="6"/>
                </a:cubicBezTo>
                <a:cubicBezTo>
                  <a:pt x="191" y="7"/>
                  <a:pt x="191" y="7"/>
                  <a:pt x="191" y="7"/>
                </a:cubicBezTo>
                <a:cubicBezTo>
                  <a:pt x="179" y="6"/>
                  <a:pt x="167" y="4"/>
                  <a:pt x="154" y="5"/>
                </a:cubicBezTo>
                <a:cubicBezTo>
                  <a:pt x="146" y="5"/>
                  <a:pt x="137" y="7"/>
                  <a:pt x="128" y="6"/>
                </a:cubicBezTo>
                <a:cubicBezTo>
                  <a:pt x="125" y="4"/>
                  <a:pt x="120" y="3"/>
                  <a:pt x="116" y="3"/>
                </a:cubicBezTo>
                <a:cubicBezTo>
                  <a:pt x="111" y="2"/>
                  <a:pt x="106" y="2"/>
                  <a:pt x="101" y="4"/>
                </a:cubicBezTo>
                <a:cubicBezTo>
                  <a:pt x="104" y="6"/>
                  <a:pt x="104" y="6"/>
                  <a:pt x="104" y="6"/>
                </a:cubicBezTo>
                <a:cubicBezTo>
                  <a:pt x="97" y="9"/>
                  <a:pt x="93" y="0"/>
                  <a:pt x="86" y="4"/>
                </a:cubicBezTo>
                <a:cubicBezTo>
                  <a:pt x="84" y="5"/>
                  <a:pt x="84" y="5"/>
                  <a:pt x="84" y="5"/>
                </a:cubicBezTo>
                <a:cubicBezTo>
                  <a:pt x="88" y="8"/>
                  <a:pt x="94" y="6"/>
                  <a:pt x="98" y="8"/>
                </a:cubicBezTo>
                <a:cubicBezTo>
                  <a:pt x="74" y="7"/>
                  <a:pt x="49" y="10"/>
                  <a:pt x="25" y="13"/>
                </a:cubicBezTo>
                <a:cubicBezTo>
                  <a:pt x="17" y="13"/>
                  <a:pt x="7" y="14"/>
                  <a:pt x="2" y="22"/>
                </a:cubicBezTo>
                <a:cubicBezTo>
                  <a:pt x="4" y="23"/>
                  <a:pt x="6" y="20"/>
                  <a:pt x="8" y="23"/>
                </a:cubicBezTo>
                <a:cubicBezTo>
                  <a:pt x="7" y="27"/>
                  <a:pt x="2" y="25"/>
                  <a:pt x="3" y="29"/>
                </a:cubicBezTo>
                <a:cubicBezTo>
                  <a:pt x="0" y="30"/>
                  <a:pt x="0" y="30"/>
                  <a:pt x="0" y="30"/>
                </a:cubicBezTo>
                <a:cubicBezTo>
                  <a:pt x="2" y="34"/>
                  <a:pt x="7" y="30"/>
                  <a:pt x="9" y="34"/>
                </a:cubicBezTo>
                <a:cubicBezTo>
                  <a:pt x="7" y="36"/>
                  <a:pt x="4" y="34"/>
                  <a:pt x="1" y="36"/>
                </a:cubicBezTo>
                <a:close/>
                <a:moveTo>
                  <a:pt x="372" y="36"/>
                </a:moveTo>
                <a:cubicBezTo>
                  <a:pt x="372" y="35"/>
                  <a:pt x="372" y="35"/>
                  <a:pt x="372" y="35"/>
                </a:cubicBezTo>
                <a:cubicBezTo>
                  <a:pt x="374" y="36"/>
                  <a:pt x="376" y="36"/>
                  <a:pt x="379" y="36"/>
                </a:cubicBezTo>
                <a:cubicBezTo>
                  <a:pt x="380" y="38"/>
                  <a:pt x="382" y="38"/>
                  <a:pt x="383" y="38"/>
                </a:cubicBezTo>
                <a:cubicBezTo>
                  <a:pt x="379" y="38"/>
                  <a:pt x="375" y="38"/>
                  <a:pt x="372" y="36"/>
                </a:cubicBezTo>
                <a:close/>
                <a:moveTo>
                  <a:pt x="360" y="14"/>
                </a:moveTo>
                <a:cubicBezTo>
                  <a:pt x="373" y="14"/>
                  <a:pt x="373" y="14"/>
                  <a:pt x="373" y="14"/>
                </a:cubicBezTo>
                <a:cubicBezTo>
                  <a:pt x="383" y="15"/>
                  <a:pt x="383" y="15"/>
                  <a:pt x="383" y="15"/>
                </a:cubicBezTo>
                <a:lnTo>
                  <a:pt x="360" y="14"/>
                </a:lnTo>
                <a:close/>
                <a:moveTo>
                  <a:pt x="315" y="47"/>
                </a:moveTo>
                <a:cubicBezTo>
                  <a:pt x="336" y="47"/>
                  <a:pt x="336" y="47"/>
                  <a:pt x="336" y="47"/>
                </a:cubicBezTo>
                <a:cubicBezTo>
                  <a:pt x="343" y="46"/>
                  <a:pt x="350" y="46"/>
                  <a:pt x="358" y="46"/>
                </a:cubicBezTo>
                <a:cubicBezTo>
                  <a:pt x="336" y="47"/>
                  <a:pt x="336" y="47"/>
                  <a:pt x="336" y="47"/>
                </a:cubicBezTo>
                <a:cubicBezTo>
                  <a:pt x="329" y="47"/>
                  <a:pt x="322" y="47"/>
                  <a:pt x="315" y="47"/>
                </a:cubicBezTo>
                <a:close/>
                <a:moveTo>
                  <a:pt x="107" y="7"/>
                </a:moveTo>
                <a:cubicBezTo>
                  <a:pt x="108" y="6"/>
                  <a:pt x="109" y="7"/>
                  <a:pt x="110" y="8"/>
                </a:cubicBezTo>
                <a:cubicBezTo>
                  <a:pt x="107" y="8"/>
                  <a:pt x="107" y="8"/>
                  <a:pt x="107" y="8"/>
                </a:cubicBezTo>
                <a:lnTo>
                  <a:pt x="107" y="7"/>
                </a:lnTo>
                <a:close/>
              </a:path>
            </a:pathLst>
          </a:custGeom>
          <a:solidFill>
            <a:schemeClr val="accent1"/>
          </a:solidFill>
          <a:ln w="9525">
            <a:noFill/>
            <a:round/>
          </a:ln>
        </p:spPr>
        <p:txBody>
          <a:bodyPr vert="horz" wrap="square" lIns="91440" tIns="45720" rIns="91440" bIns="45720" numCol="1" anchor="ctr"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Bef>
                <a:spcPct val="50000"/>
              </a:spcBef>
            </a:pPr>
            <a:r>
              <a:rPr lang="zh-CN" altLang="en-US" sz="2400" b="1" dirty="0">
                <a:solidFill>
                  <a:schemeClr val="bg1"/>
                </a:solidFill>
                <a:latin typeface="腾祥嘉丽准粗圆简" panose="01010104010101010101" pitchFamily="2" charset="-122"/>
                <a:ea typeface="腾祥嘉丽准粗圆简" panose="01010104010101010101" pitchFamily="2" charset="-122"/>
              </a:rPr>
              <a:t>第</a:t>
            </a:r>
            <a:r>
              <a:rPr lang="en-US" altLang="zh-CN" sz="2400" b="1" dirty="0">
                <a:solidFill>
                  <a:schemeClr val="bg1"/>
                </a:solidFill>
                <a:latin typeface="腾祥嘉丽准粗圆简" panose="01010104010101010101" pitchFamily="2" charset="-122"/>
                <a:ea typeface="腾祥嘉丽准粗圆简" panose="01010104010101010101" pitchFamily="2" charset="-122"/>
              </a:rPr>
              <a:t>4</a:t>
            </a:r>
            <a:r>
              <a:rPr lang="zh-CN" altLang="en-US" sz="2400" b="1" dirty="0">
                <a:solidFill>
                  <a:schemeClr val="bg1"/>
                </a:solidFill>
                <a:latin typeface="腾祥嘉丽准粗圆简" panose="01010104010101010101" pitchFamily="2" charset="-122"/>
                <a:ea typeface="腾祥嘉丽准粗圆简" panose="01010104010101010101" pitchFamily="2" charset="-122"/>
              </a:rPr>
              <a:t>单元 新民主主义革命的开始</a:t>
            </a:r>
            <a:r>
              <a:rPr lang="en-US" altLang="zh-CN" sz="2400" b="1" dirty="0">
                <a:solidFill>
                  <a:schemeClr val="bg1"/>
                </a:solidFill>
                <a:latin typeface="腾祥嘉丽准粗圆简" panose="01010104010101010101" pitchFamily="2" charset="-122"/>
                <a:ea typeface="腾祥嘉丽准粗圆简" panose="01010104010101010101" pitchFamily="2" charset="-122"/>
              </a:rPr>
              <a:t>——</a:t>
            </a:r>
            <a:r>
              <a:rPr lang="zh-CN" altLang="en-US" sz="2400" b="1" dirty="0">
                <a:solidFill>
                  <a:srgbClr val="FFC000"/>
                </a:solidFill>
                <a:latin typeface="腾祥嘉丽准粗圆简" panose="01010104010101010101" pitchFamily="2" charset="-122"/>
                <a:ea typeface="腾祥嘉丽准粗圆简" panose="01010104010101010101" pitchFamily="2" charset="-122"/>
              </a:rPr>
              <a:t>知识框架</a:t>
            </a:r>
            <a:endParaRPr lang="en-US" altLang="zh-CN" sz="2400" b="1" dirty="0">
              <a:solidFill>
                <a:srgbClr val="FFC000"/>
              </a:solidFill>
              <a:latin typeface="腾祥嘉丽准粗圆简" panose="01010104010101010101" pitchFamily="2" charset="-122"/>
              <a:ea typeface="腾祥嘉丽准粗圆简" panose="01010104010101010101" pitchFamily="2" charset="-122"/>
            </a:endParaRPr>
          </a:p>
        </p:txBody>
      </p:sp>
      <p:pic>
        <p:nvPicPr>
          <p:cNvPr id="4" name="Picture 2" descr="20101126085810597"/>
          <p:cNvPicPr>
            <a:picLocks noChangeAspect="1" noChangeArrowheads="1"/>
          </p:cNvPicPr>
          <p:nvPr/>
        </p:nvPicPr>
        <p:blipFill rotWithShape="1">
          <a:blip r:embed="rId1">
            <a:clrChange>
              <a:clrFrom>
                <a:srgbClr val="C9DAE1"/>
              </a:clrFrom>
              <a:clrTo>
                <a:srgbClr val="C9DAE1">
                  <a:alpha val="0"/>
                </a:srgbClr>
              </a:clrTo>
            </a:clrChange>
          </a:blip>
          <a:srcRect t="15572" r="4086"/>
          <a:stretch>
            <a:fillRect/>
          </a:stretch>
        </p:blipFill>
        <p:spPr bwMode="auto">
          <a:xfrm>
            <a:off x="216614" y="1732837"/>
            <a:ext cx="5879386" cy="3392325"/>
          </a:xfrm>
          <a:prstGeom prst="rect">
            <a:avLst/>
          </a:prstGeom>
          <a:ln>
            <a:noFill/>
          </a:ln>
          <a:effectLst>
            <a:softEdge rad="112500"/>
          </a:effectLst>
        </p:spPr>
      </p:pic>
      <p:sp>
        <p:nvSpPr>
          <p:cNvPr id="5" name="文本框 26"/>
          <p:cNvSpPr txBox="1"/>
          <p:nvPr/>
        </p:nvSpPr>
        <p:spPr>
          <a:xfrm>
            <a:off x="434573" y="3467099"/>
            <a:ext cx="771525" cy="369332"/>
          </a:xfrm>
          <a:prstGeom prst="rect">
            <a:avLst/>
          </a:prstGeom>
          <a:solidFill>
            <a:srgbClr val="BD7A57"/>
          </a:solidFill>
          <a:ln>
            <a:noFill/>
          </a:ln>
        </p:spPr>
        <p:style>
          <a:lnRef idx="2">
            <a:schemeClr val="dk1"/>
          </a:lnRef>
          <a:fillRef idx="1">
            <a:schemeClr val="lt1"/>
          </a:fillRef>
          <a:effectRef idx="0">
            <a:schemeClr val="dk1"/>
          </a:effectRef>
          <a:fontRef idx="minor">
            <a:schemeClr val="dk1"/>
          </a:fontRef>
        </p:style>
        <p:txBody>
          <a:bodyPr wrap="square" rtlCol="0">
            <a:spAutoFit/>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zh-CN" altLang="en-US" dirty="0">
                <a:solidFill>
                  <a:schemeClr val="bg1"/>
                </a:solidFill>
                <a:latin typeface="二字元煜臣拙宋简" panose="02010604000000000000" pitchFamily="2" charset="-122"/>
                <a:ea typeface="二字元煜臣拙宋简" panose="02010604000000000000" pitchFamily="2" charset="-122"/>
              </a:rPr>
              <a:t>鲁迅</a:t>
            </a:r>
            <a:endParaRPr lang="zh-CN" altLang="en-US" dirty="0">
              <a:solidFill>
                <a:schemeClr val="bg1"/>
              </a:solidFill>
              <a:latin typeface="二字元煜臣拙宋简" panose="02010604000000000000" pitchFamily="2" charset="-122"/>
              <a:ea typeface="二字元煜臣拙宋简" panose="02010604000000000000" pitchFamily="2" charset="-122"/>
            </a:endParaRPr>
          </a:p>
        </p:txBody>
      </p:sp>
      <p:sp>
        <p:nvSpPr>
          <p:cNvPr id="6" name="文本框 28"/>
          <p:cNvSpPr txBox="1"/>
          <p:nvPr/>
        </p:nvSpPr>
        <p:spPr>
          <a:xfrm>
            <a:off x="1672195" y="3635878"/>
            <a:ext cx="771525" cy="369332"/>
          </a:xfrm>
          <a:prstGeom prst="rect">
            <a:avLst/>
          </a:prstGeom>
          <a:solidFill>
            <a:srgbClr val="BD7A57"/>
          </a:solidFill>
          <a:ln>
            <a:noFill/>
          </a:ln>
        </p:spPr>
        <p:style>
          <a:lnRef idx="2">
            <a:schemeClr val="dk1"/>
          </a:lnRef>
          <a:fillRef idx="1">
            <a:schemeClr val="lt1"/>
          </a:fillRef>
          <a:effectRef idx="0">
            <a:schemeClr val="dk1"/>
          </a:effectRef>
          <a:fontRef idx="minor">
            <a:schemeClr val="dk1"/>
          </a:fontRef>
        </p:style>
        <p:txBody>
          <a:bodyPr wrap="square" rtlCol="0">
            <a:spAutoFit/>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zh-CN" altLang="en-US" dirty="0">
                <a:solidFill>
                  <a:schemeClr val="bg1"/>
                </a:solidFill>
                <a:latin typeface="二字元煜臣拙宋简" panose="02010604000000000000" pitchFamily="2" charset="-122"/>
                <a:ea typeface="二字元煜臣拙宋简" panose="02010604000000000000" pitchFamily="2" charset="-122"/>
              </a:rPr>
              <a:t>胡适</a:t>
            </a:r>
            <a:endParaRPr lang="zh-CN" altLang="en-US" dirty="0">
              <a:solidFill>
                <a:schemeClr val="bg1"/>
              </a:solidFill>
              <a:latin typeface="二字元煜臣拙宋简" panose="02010604000000000000" pitchFamily="2" charset="-122"/>
              <a:ea typeface="二字元煜臣拙宋简" panose="02010604000000000000" pitchFamily="2" charset="-122"/>
            </a:endParaRPr>
          </a:p>
        </p:txBody>
      </p:sp>
      <p:sp>
        <p:nvSpPr>
          <p:cNvPr id="7" name="文本框 30"/>
          <p:cNvSpPr txBox="1"/>
          <p:nvPr/>
        </p:nvSpPr>
        <p:spPr>
          <a:xfrm>
            <a:off x="3107605" y="3315234"/>
            <a:ext cx="983422" cy="369332"/>
          </a:xfrm>
          <a:prstGeom prst="rect">
            <a:avLst/>
          </a:prstGeom>
          <a:solidFill>
            <a:srgbClr val="BD7A57"/>
          </a:solidFill>
          <a:ln>
            <a:noFill/>
          </a:ln>
        </p:spPr>
        <p:style>
          <a:lnRef idx="2">
            <a:schemeClr val="dk1"/>
          </a:lnRef>
          <a:fillRef idx="1">
            <a:schemeClr val="lt1"/>
          </a:fillRef>
          <a:effectRef idx="0">
            <a:schemeClr val="dk1"/>
          </a:effectRef>
          <a:fontRef idx="minor">
            <a:schemeClr val="dk1"/>
          </a:fontRef>
        </p:style>
        <p:txBody>
          <a:bodyPr wrap="square" rtlCol="0">
            <a:spAutoFit/>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zh-CN" altLang="en-US" dirty="0">
                <a:solidFill>
                  <a:schemeClr val="bg1"/>
                </a:solidFill>
                <a:latin typeface="二字元煜臣拙宋简" panose="02010604000000000000" pitchFamily="2" charset="-122"/>
                <a:ea typeface="二字元煜臣拙宋简" panose="02010604000000000000" pitchFamily="2" charset="-122"/>
              </a:rPr>
              <a:t>陈独秀</a:t>
            </a:r>
            <a:endParaRPr lang="zh-CN" altLang="en-US" dirty="0">
              <a:solidFill>
                <a:schemeClr val="bg1"/>
              </a:solidFill>
              <a:latin typeface="二字元煜臣拙宋简" panose="02010604000000000000" pitchFamily="2" charset="-122"/>
              <a:ea typeface="二字元煜臣拙宋简" panose="02010604000000000000" pitchFamily="2" charset="-122"/>
            </a:endParaRPr>
          </a:p>
        </p:txBody>
      </p:sp>
      <p:sp>
        <p:nvSpPr>
          <p:cNvPr id="8" name="文本框 32"/>
          <p:cNvSpPr txBox="1"/>
          <p:nvPr/>
        </p:nvSpPr>
        <p:spPr>
          <a:xfrm>
            <a:off x="4300577" y="3742209"/>
            <a:ext cx="983491" cy="369332"/>
          </a:xfrm>
          <a:prstGeom prst="rect">
            <a:avLst/>
          </a:prstGeom>
          <a:solidFill>
            <a:srgbClr val="BD7A57"/>
          </a:solidFill>
          <a:ln>
            <a:noFill/>
          </a:ln>
        </p:spPr>
        <p:style>
          <a:lnRef idx="2">
            <a:schemeClr val="dk1"/>
          </a:lnRef>
          <a:fillRef idx="1">
            <a:schemeClr val="lt1"/>
          </a:fillRef>
          <a:effectRef idx="0">
            <a:schemeClr val="dk1"/>
          </a:effectRef>
          <a:fontRef idx="minor">
            <a:schemeClr val="dk1"/>
          </a:fontRef>
        </p:style>
        <p:txBody>
          <a:bodyPr wrap="square" rtlCol="0">
            <a:spAutoFit/>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zh-CN" altLang="en-US" dirty="0">
                <a:solidFill>
                  <a:schemeClr val="bg1"/>
                </a:solidFill>
                <a:latin typeface="二字元煜臣拙宋简" panose="02010604000000000000" pitchFamily="2" charset="-122"/>
                <a:ea typeface="二字元煜臣拙宋简" panose="02010604000000000000" pitchFamily="2" charset="-122"/>
              </a:rPr>
              <a:t>李大钊</a:t>
            </a:r>
            <a:endParaRPr lang="zh-CN" altLang="en-US" dirty="0">
              <a:solidFill>
                <a:schemeClr val="bg1"/>
              </a:solidFill>
              <a:latin typeface="二字元煜臣拙宋简" panose="02010604000000000000" pitchFamily="2" charset="-122"/>
              <a:ea typeface="二字元煜臣拙宋简" panose="02010604000000000000" pitchFamily="2" charset="-122"/>
            </a:endParaRPr>
          </a:p>
        </p:txBody>
      </p:sp>
      <p:sp>
        <p:nvSpPr>
          <p:cNvPr id="9" name="文本框 43"/>
          <p:cNvSpPr txBox="1"/>
          <p:nvPr/>
        </p:nvSpPr>
        <p:spPr>
          <a:xfrm>
            <a:off x="339196" y="4543140"/>
            <a:ext cx="5675524" cy="408622"/>
          </a:xfrm>
          <a:prstGeom prst="rect">
            <a:avLst/>
          </a:prstGeom>
          <a:solidFill>
            <a:srgbClr val="BD7A57">
              <a:alpha val="73000"/>
            </a:srgbClr>
          </a:solid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dist"/>
            <a:r>
              <a:rPr lang="zh-CN" altLang="en-US" sz="2000" dirty="0">
                <a:solidFill>
                  <a:schemeClr val="accent4"/>
                </a:solidFill>
                <a:latin typeface="Aa语文老师的字 (非商业使用)" panose="02010600010101010101" pitchFamily="2" charset="-122"/>
                <a:ea typeface="Aa语文老师的字 (非商业使用)" panose="02010600010101010101" pitchFamily="2" charset="-122"/>
              </a:rPr>
              <a:t>资产阶级知识分子</a:t>
            </a:r>
            <a:endParaRPr lang="zh-CN" altLang="en-US" sz="2000" dirty="0">
              <a:solidFill>
                <a:schemeClr val="accent4"/>
              </a:solidFill>
              <a:latin typeface="Aa语文老师的字 (非商业使用)" panose="02010600010101010101" pitchFamily="2" charset="-122"/>
              <a:ea typeface="Aa语文老师的字 (非商业使用)" panose="02010600010101010101" pitchFamily="2" charset="-122"/>
            </a:endParaRPr>
          </a:p>
        </p:txBody>
      </p:sp>
      <p:sp>
        <p:nvSpPr>
          <p:cNvPr id="10" name="文本框 26"/>
          <p:cNvSpPr txBox="1"/>
          <p:nvPr/>
        </p:nvSpPr>
        <p:spPr>
          <a:xfrm>
            <a:off x="322713" y="1352472"/>
            <a:ext cx="5675524" cy="461665"/>
          </a:xfrm>
          <a:prstGeom prst="rect">
            <a:avLst/>
          </a:prstGeom>
          <a:solidFill>
            <a:srgbClr val="C00000"/>
          </a:solid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dist"/>
            <a:r>
              <a:rPr lang="zh-CN" altLang="en-US" sz="2400" dirty="0">
                <a:solidFill>
                  <a:schemeClr val="bg1"/>
                </a:solidFill>
                <a:latin typeface="Aa语文老师的字 (非商业使用)" panose="02010600010101010101" pitchFamily="2" charset="-122"/>
                <a:ea typeface="Aa语文老师的字 (非商业使用)" panose="02010600010101010101" pitchFamily="2" charset="-122"/>
              </a:rPr>
              <a:t>“新文化”宣传部闪亮登场</a:t>
            </a:r>
            <a:endParaRPr lang="zh-CN" altLang="en-US" sz="2400" dirty="0">
              <a:solidFill>
                <a:schemeClr val="bg1"/>
              </a:solidFill>
              <a:latin typeface="Aa语文老师的字 (非商业使用)" panose="02010600010101010101" pitchFamily="2" charset="-122"/>
              <a:ea typeface="Aa语文老师的字 (非商业使用)" panose="02010600010101010101" pitchFamily="2" charset="-122"/>
            </a:endParaRPr>
          </a:p>
        </p:txBody>
      </p:sp>
      <p:sp>
        <p:nvSpPr>
          <p:cNvPr id="12" name="文本框 11"/>
          <p:cNvSpPr txBox="1"/>
          <p:nvPr/>
        </p:nvSpPr>
        <p:spPr>
          <a:xfrm>
            <a:off x="322713" y="5639287"/>
            <a:ext cx="11497204" cy="707886"/>
          </a:xfrm>
          <a:prstGeom prst="rect">
            <a:avLst/>
          </a:prstGeom>
          <a:noFill/>
        </p:spPr>
        <p:txBody>
          <a:bodyPr wrap="square">
            <a:spAutoFit/>
          </a:bodyPr>
          <a:lstStyle/>
          <a:p>
            <a:pPr indent="457200"/>
            <a:r>
              <a:rPr lang="zh-CN" altLang="en-US" sz="2000" dirty="0">
                <a:solidFill>
                  <a:schemeClr val="accent4"/>
                </a:solidFill>
                <a:latin typeface="二字元煜臣拙宋简" panose="02010604000000000000" pitchFamily="2" charset="-122"/>
                <a:ea typeface="二字元煜臣拙宋简" panose="02010604000000000000" pitchFamily="2" charset="-122"/>
              </a:rPr>
              <a:t>在</a:t>
            </a:r>
            <a:r>
              <a:rPr lang="en-US" altLang="zh-CN" sz="2000" dirty="0">
                <a:solidFill>
                  <a:schemeClr val="accent4"/>
                </a:solidFill>
                <a:latin typeface="二字元煜臣拙宋简" panose="02010604000000000000" pitchFamily="2" charset="-122"/>
                <a:ea typeface="二字元煜臣拙宋简" panose="02010604000000000000" pitchFamily="2" charset="-122"/>
              </a:rPr>
              <a:t>20</a:t>
            </a:r>
            <a:r>
              <a:rPr lang="zh-CN" altLang="en-US" sz="2000" dirty="0">
                <a:solidFill>
                  <a:schemeClr val="accent4"/>
                </a:solidFill>
                <a:latin typeface="二字元煜臣拙宋简" panose="02010604000000000000" pitchFamily="2" charset="-122"/>
                <a:ea typeface="二字元煜臣拙宋简" panose="02010604000000000000" pitchFamily="2" charset="-122"/>
              </a:rPr>
              <a:t>世纪初期，中国有一支叫“新文化”宣传部的队伍，里面大咖云集，他们凭借自己的努力和聪明才智，在中国掀起了一股新潮流，让中国青年接受到了从未有过的思想文化洗礼。</a:t>
            </a:r>
            <a:endParaRPr lang="zh-CN" altLang="en-US" sz="2000" dirty="0">
              <a:solidFill>
                <a:schemeClr val="accent4"/>
              </a:solidFill>
              <a:latin typeface="二字元煜臣拙宋简" panose="02010604000000000000" pitchFamily="2" charset="-122"/>
              <a:ea typeface="二字元煜臣拙宋简" panose="02010604000000000000" pitchFamily="2" charset="-122"/>
            </a:endParaRPr>
          </a:p>
        </p:txBody>
      </p:sp>
      <p:sp>
        <p:nvSpPr>
          <p:cNvPr id="13" name="箭头: 右 12"/>
          <p:cNvSpPr/>
          <p:nvPr/>
        </p:nvSpPr>
        <p:spPr>
          <a:xfrm>
            <a:off x="6313960" y="1508014"/>
            <a:ext cx="2178686" cy="823913"/>
          </a:xfrm>
          <a:prstGeom prst="rightArrow">
            <a:avLst/>
          </a:prstGeom>
          <a:solidFill>
            <a:srgbClr val="C00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latin typeface="Aa语文老师的字 (非商业使用)" panose="02010600010101010101" pitchFamily="2" charset="-122"/>
                <a:ea typeface="Aa语文老师的字 (非商业使用)" panose="02010600010101010101" pitchFamily="2" charset="-122"/>
              </a:rPr>
              <a:t>开始标志</a:t>
            </a:r>
            <a:endParaRPr lang="zh-CN" altLang="en-US" sz="2400" dirty="0">
              <a:latin typeface="Aa语文老师的字 (非商业使用)" panose="02010600010101010101" pitchFamily="2" charset="-122"/>
              <a:ea typeface="Aa语文老师的字 (非商业使用)" panose="02010600010101010101" pitchFamily="2" charset="-122"/>
            </a:endParaRPr>
          </a:p>
        </p:txBody>
      </p:sp>
      <p:sp>
        <p:nvSpPr>
          <p:cNvPr id="14" name="箭头: 右 13"/>
          <p:cNvSpPr/>
          <p:nvPr/>
        </p:nvSpPr>
        <p:spPr>
          <a:xfrm>
            <a:off x="6313959" y="3350564"/>
            <a:ext cx="2178685" cy="823913"/>
          </a:xfrm>
          <a:prstGeom prst="rightArrow">
            <a:avLst/>
          </a:prstGeom>
          <a:solidFill>
            <a:srgbClr val="C00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latin typeface="Aa语文老师的字 (非商业使用)" panose="02010600010101010101" pitchFamily="2" charset="-122"/>
                <a:ea typeface="Aa语文老师的字 (非商业使用)" panose="02010600010101010101" pitchFamily="2" charset="-122"/>
              </a:rPr>
              <a:t>代表人物</a:t>
            </a:r>
            <a:endParaRPr lang="zh-CN" altLang="en-US" sz="2400" dirty="0">
              <a:latin typeface="Aa语文老师的字 (非商业使用)" panose="02010600010101010101" pitchFamily="2" charset="-122"/>
              <a:ea typeface="Aa语文老师的字 (非商业使用)" panose="02010600010101010101" pitchFamily="2" charset="-122"/>
            </a:endParaRPr>
          </a:p>
        </p:txBody>
      </p:sp>
      <p:sp>
        <p:nvSpPr>
          <p:cNvPr id="17" name="箭头: 右 16"/>
          <p:cNvSpPr/>
          <p:nvPr/>
        </p:nvSpPr>
        <p:spPr>
          <a:xfrm>
            <a:off x="6313959" y="4336251"/>
            <a:ext cx="2178685" cy="823913"/>
          </a:xfrm>
          <a:prstGeom prst="rightArrow">
            <a:avLst/>
          </a:prstGeom>
          <a:solidFill>
            <a:srgbClr val="C00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latin typeface="Aa语文老师的字 (非商业使用)" panose="02010600010101010101" pitchFamily="2" charset="-122"/>
                <a:ea typeface="Aa语文老师的字 (非商业使用)" panose="02010600010101010101" pitchFamily="2" charset="-122"/>
              </a:rPr>
              <a:t>主要内容</a:t>
            </a:r>
            <a:endParaRPr lang="zh-CN" altLang="en-US" sz="2400" dirty="0">
              <a:latin typeface="Aa语文老师的字 (非商业使用)" panose="02010600010101010101" pitchFamily="2" charset="-122"/>
              <a:ea typeface="Aa语文老师的字 (非商业使用)" panose="02010600010101010101" pitchFamily="2" charset="-122"/>
            </a:endParaRPr>
          </a:p>
        </p:txBody>
      </p:sp>
      <p:sp>
        <p:nvSpPr>
          <p:cNvPr id="18" name="箭头: 右 17"/>
          <p:cNvSpPr/>
          <p:nvPr/>
        </p:nvSpPr>
        <p:spPr>
          <a:xfrm>
            <a:off x="6313958" y="2429289"/>
            <a:ext cx="2178686" cy="823913"/>
          </a:xfrm>
          <a:prstGeom prst="rightArrow">
            <a:avLst/>
          </a:prstGeom>
          <a:solidFill>
            <a:srgbClr val="C00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latin typeface="Aa语文老师的字 (非商业使用)" panose="02010600010101010101" pitchFamily="2" charset="-122"/>
                <a:ea typeface="Aa语文老师的字 (非商业使用)" panose="02010600010101010101" pitchFamily="2" charset="-122"/>
              </a:rPr>
              <a:t>主要阵地</a:t>
            </a:r>
            <a:endParaRPr lang="zh-CN" altLang="en-US" sz="2400" dirty="0">
              <a:latin typeface="Aa语文老师的字 (非商业使用)" panose="02010600010101010101" pitchFamily="2" charset="-122"/>
              <a:ea typeface="Aa语文老师的字 (非商业使用)" panose="02010600010101010101" pitchFamily="2" charset="-122"/>
            </a:endParaRPr>
          </a:p>
        </p:txBody>
      </p:sp>
      <p:pic>
        <p:nvPicPr>
          <p:cNvPr id="21" name="图片 20"/>
          <p:cNvPicPr>
            <a:picLocks noChangeAspect="1"/>
          </p:cNvPicPr>
          <p:nvPr/>
        </p:nvPicPr>
        <p:blipFill>
          <a:blip r:embed="rId2"/>
          <a:stretch>
            <a:fillRect/>
          </a:stretch>
        </p:blipFill>
        <p:spPr>
          <a:xfrm>
            <a:off x="8808367" y="1618224"/>
            <a:ext cx="3462828" cy="370059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par>
                          <p:cTn id="8" fill="hold">
                            <p:stCondLst>
                              <p:cond delay="500"/>
                            </p:stCondLst>
                            <p:childTnLst>
                              <p:par>
                                <p:cTn id="9" presetID="16" presetClass="entr" presetSubtype="21"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barn(inVertical)">
                                      <p:cBhvr>
                                        <p:cTn id="11" dur="500"/>
                                        <p:tgtEl>
                                          <p:spTgt spid="2"/>
                                        </p:tgtEl>
                                      </p:cBhvr>
                                    </p:animEffect>
                                  </p:childTnLst>
                                </p:cTn>
                              </p:par>
                            </p:childTnLst>
                          </p:cTn>
                        </p:par>
                      </p:childTnLst>
                    </p:cTn>
                  </p:par>
                  <p:par>
                    <p:cTn id="12" fill="hold">
                      <p:stCondLst>
                        <p:cond delay="indefinite"/>
                      </p:stCondLst>
                      <p:childTnLst>
                        <p:par>
                          <p:cTn id="13" fill="hold">
                            <p:stCondLst>
                              <p:cond delay="0"/>
                            </p:stCondLst>
                            <p:childTnLst>
                              <p:par>
                                <p:cTn id="14" presetID="14" presetClass="entr" presetSubtype="10" fill="hold" grpId="0" nodeType="click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randombar(horizontal)">
                                      <p:cBhvr>
                                        <p:cTn id="16" dur="500"/>
                                        <p:tgtEl>
                                          <p:spTgt spid="12"/>
                                        </p:tgtEl>
                                      </p:cBhvr>
                                    </p:animEffect>
                                  </p:childTnLst>
                                </p:cTn>
                              </p:par>
                            </p:childTnLst>
                          </p:cTn>
                        </p:par>
                        <p:par>
                          <p:cTn id="17" fill="hold">
                            <p:stCondLst>
                              <p:cond delay="500"/>
                            </p:stCondLst>
                            <p:childTnLst>
                              <p:par>
                                <p:cTn id="18" presetID="14" presetClass="entr" presetSubtype="10" fill="hold" nodeType="after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randombar(horizontal)">
                                      <p:cBhvr>
                                        <p:cTn id="20" dur="500"/>
                                        <p:tgtEl>
                                          <p:spTgt spid="4"/>
                                        </p:tgtEl>
                                      </p:cBhvr>
                                    </p:animEffect>
                                  </p:childTnLst>
                                </p:cTn>
                              </p:par>
                              <p:par>
                                <p:cTn id="21" presetID="16" presetClass="entr" presetSubtype="21"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barn(inVertical)">
                                      <p:cBhvr>
                                        <p:cTn id="23" dur="500"/>
                                        <p:tgtEl>
                                          <p:spTgt spid="10"/>
                                        </p:tgtEl>
                                      </p:cBhvr>
                                    </p:animEffect>
                                  </p:childTnLst>
                                </p:cTn>
                              </p:par>
                            </p:childTnLst>
                          </p:cTn>
                        </p:par>
                        <p:par>
                          <p:cTn id="24" fill="hold">
                            <p:stCondLst>
                              <p:cond delay="1000"/>
                            </p:stCondLst>
                            <p:childTnLst>
                              <p:par>
                                <p:cTn id="25" presetID="42" presetClass="entr" presetSubtype="0" fill="hold" grpId="0" nodeType="after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1000"/>
                                        <p:tgtEl>
                                          <p:spTgt spid="5"/>
                                        </p:tgtEl>
                                      </p:cBhvr>
                                    </p:animEffect>
                                    <p:anim calcmode="lin" valueType="num">
                                      <p:cBhvr>
                                        <p:cTn id="28" dur="1000" fill="hold"/>
                                        <p:tgtEl>
                                          <p:spTgt spid="5"/>
                                        </p:tgtEl>
                                        <p:attrNameLst>
                                          <p:attrName>ppt_x</p:attrName>
                                        </p:attrNameLst>
                                      </p:cBhvr>
                                      <p:tavLst>
                                        <p:tav tm="0">
                                          <p:val>
                                            <p:strVal val="#ppt_x"/>
                                          </p:val>
                                        </p:tav>
                                        <p:tav tm="100000">
                                          <p:val>
                                            <p:strVal val="#ppt_x"/>
                                          </p:val>
                                        </p:tav>
                                      </p:tavLst>
                                    </p:anim>
                                    <p:anim calcmode="lin" valueType="num">
                                      <p:cBhvr>
                                        <p:cTn id="29" dur="1000" fill="hold"/>
                                        <p:tgtEl>
                                          <p:spTgt spid="5"/>
                                        </p:tgtEl>
                                        <p:attrNameLst>
                                          <p:attrName>ppt_y</p:attrName>
                                        </p:attrNameLst>
                                      </p:cBhvr>
                                      <p:tavLst>
                                        <p:tav tm="0">
                                          <p:val>
                                            <p:strVal val="#ppt_y+.1"/>
                                          </p:val>
                                        </p:tav>
                                        <p:tav tm="100000">
                                          <p:val>
                                            <p:strVal val="#ppt_y"/>
                                          </p:val>
                                        </p:tav>
                                      </p:tavLst>
                                    </p:anim>
                                  </p:childTnLst>
                                </p:cTn>
                              </p:par>
                            </p:childTnLst>
                          </p:cTn>
                        </p:par>
                        <p:par>
                          <p:cTn id="30" fill="hold">
                            <p:stCondLst>
                              <p:cond delay="2000"/>
                            </p:stCondLst>
                            <p:childTnLst>
                              <p:par>
                                <p:cTn id="31" presetID="42" presetClass="entr" presetSubtype="0" fill="hold" grpId="0" nodeType="afterEffect">
                                  <p:stCondLst>
                                    <p:cond delay="0"/>
                                  </p:stCondLst>
                                  <p:childTnLst>
                                    <p:set>
                                      <p:cBhvr>
                                        <p:cTn id="32" dur="1" fill="hold">
                                          <p:stCondLst>
                                            <p:cond delay="0"/>
                                          </p:stCondLst>
                                        </p:cTn>
                                        <p:tgtEl>
                                          <p:spTgt spid="6"/>
                                        </p:tgtEl>
                                        <p:attrNameLst>
                                          <p:attrName>style.visibility</p:attrName>
                                        </p:attrNameLst>
                                      </p:cBhvr>
                                      <p:to>
                                        <p:strVal val="visible"/>
                                      </p:to>
                                    </p:set>
                                    <p:animEffect transition="in" filter="fade">
                                      <p:cBhvr>
                                        <p:cTn id="33" dur="1000"/>
                                        <p:tgtEl>
                                          <p:spTgt spid="6"/>
                                        </p:tgtEl>
                                      </p:cBhvr>
                                    </p:animEffect>
                                    <p:anim calcmode="lin" valueType="num">
                                      <p:cBhvr>
                                        <p:cTn id="34" dur="1000" fill="hold"/>
                                        <p:tgtEl>
                                          <p:spTgt spid="6"/>
                                        </p:tgtEl>
                                        <p:attrNameLst>
                                          <p:attrName>ppt_x</p:attrName>
                                        </p:attrNameLst>
                                      </p:cBhvr>
                                      <p:tavLst>
                                        <p:tav tm="0">
                                          <p:val>
                                            <p:strVal val="#ppt_x"/>
                                          </p:val>
                                        </p:tav>
                                        <p:tav tm="100000">
                                          <p:val>
                                            <p:strVal val="#ppt_x"/>
                                          </p:val>
                                        </p:tav>
                                      </p:tavLst>
                                    </p:anim>
                                    <p:anim calcmode="lin" valueType="num">
                                      <p:cBhvr>
                                        <p:cTn id="35" dur="1000" fill="hold"/>
                                        <p:tgtEl>
                                          <p:spTgt spid="6"/>
                                        </p:tgtEl>
                                        <p:attrNameLst>
                                          <p:attrName>ppt_y</p:attrName>
                                        </p:attrNameLst>
                                      </p:cBhvr>
                                      <p:tavLst>
                                        <p:tav tm="0">
                                          <p:val>
                                            <p:strVal val="#ppt_y+.1"/>
                                          </p:val>
                                        </p:tav>
                                        <p:tav tm="100000">
                                          <p:val>
                                            <p:strVal val="#ppt_y"/>
                                          </p:val>
                                        </p:tav>
                                      </p:tavLst>
                                    </p:anim>
                                  </p:childTnLst>
                                </p:cTn>
                              </p:par>
                            </p:childTnLst>
                          </p:cTn>
                        </p:par>
                        <p:par>
                          <p:cTn id="36" fill="hold">
                            <p:stCondLst>
                              <p:cond delay="3000"/>
                            </p:stCondLst>
                            <p:childTnLst>
                              <p:par>
                                <p:cTn id="37" presetID="42" presetClass="entr" presetSubtype="0" fill="hold" grpId="0" nodeType="afterEffect">
                                  <p:stCondLst>
                                    <p:cond delay="0"/>
                                  </p:stCondLst>
                                  <p:childTnLst>
                                    <p:set>
                                      <p:cBhvr>
                                        <p:cTn id="38" dur="1" fill="hold">
                                          <p:stCondLst>
                                            <p:cond delay="0"/>
                                          </p:stCondLst>
                                        </p:cTn>
                                        <p:tgtEl>
                                          <p:spTgt spid="7"/>
                                        </p:tgtEl>
                                        <p:attrNameLst>
                                          <p:attrName>style.visibility</p:attrName>
                                        </p:attrNameLst>
                                      </p:cBhvr>
                                      <p:to>
                                        <p:strVal val="visible"/>
                                      </p:to>
                                    </p:set>
                                    <p:animEffect transition="in" filter="fade">
                                      <p:cBhvr>
                                        <p:cTn id="39" dur="1000"/>
                                        <p:tgtEl>
                                          <p:spTgt spid="7"/>
                                        </p:tgtEl>
                                      </p:cBhvr>
                                    </p:animEffect>
                                    <p:anim calcmode="lin" valueType="num">
                                      <p:cBhvr>
                                        <p:cTn id="40" dur="1000" fill="hold"/>
                                        <p:tgtEl>
                                          <p:spTgt spid="7"/>
                                        </p:tgtEl>
                                        <p:attrNameLst>
                                          <p:attrName>ppt_x</p:attrName>
                                        </p:attrNameLst>
                                      </p:cBhvr>
                                      <p:tavLst>
                                        <p:tav tm="0">
                                          <p:val>
                                            <p:strVal val="#ppt_x"/>
                                          </p:val>
                                        </p:tav>
                                        <p:tav tm="100000">
                                          <p:val>
                                            <p:strVal val="#ppt_x"/>
                                          </p:val>
                                        </p:tav>
                                      </p:tavLst>
                                    </p:anim>
                                    <p:anim calcmode="lin" valueType="num">
                                      <p:cBhvr>
                                        <p:cTn id="41" dur="1000" fill="hold"/>
                                        <p:tgtEl>
                                          <p:spTgt spid="7"/>
                                        </p:tgtEl>
                                        <p:attrNameLst>
                                          <p:attrName>ppt_y</p:attrName>
                                        </p:attrNameLst>
                                      </p:cBhvr>
                                      <p:tavLst>
                                        <p:tav tm="0">
                                          <p:val>
                                            <p:strVal val="#ppt_y+.1"/>
                                          </p:val>
                                        </p:tav>
                                        <p:tav tm="100000">
                                          <p:val>
                                            <p:strVal val="#ppt_y"/>
                                          </p:val>
                                        </p:tav>
                                      </p:tavLst>
                                    </p:anim>
                                  </p:childTnLst>
                                </p:cTn>
                              </p:par>
                            </p:childTnLst>
                          </p:cTn>
                        </p:par>
                        <p:par>
                          <p:cTn id="42" fill="hold">
                            <p:stCondLst>
                              <p:cond delay="4000"/>
                            </p:stCondLst>
                            <p:childTnLst>
                              <p:par>
                                <p:cTn id="43" presetID="42" presetClass="entr" presetSubtype="0" fill="hold" grpId="0" nodeType="afterEffect">
                                  <p:stCondLst>
                                    <p:cond delay="0"/>
                                  </p:stCondLst>
                                  <p:childTnLst>
                                    <p:set>
                                      <p:cBhvr>
                                        <p:cTn id="44" dur="1" fill="hold">
                                          <p:stCondLst>
                                            <p:cond delay="0"/>
                                          </p:stCondLst>
                                        </p:cTn>
                                        <p:tgtEl>
                                          <p:spTgt spid="8"/>
                                        </p:tgtEl>
                                        <p:attrNameLst>
                                          <p:attrName>style.visibility</p:attrName>
                                        </p:attrNameLst>
                                      </p:cBhvr>
                                      <p:to>
                                        <p:strVal val="visible"/>
                                      </p:to>
                                    </p:set>
                                    <p:animEffect transition="in" filter="fade">
                                      <p:cBhvr>
                                        <p:cTn id="45" dur="1000"/>
                                        <p:tgtEl>
                                          <p:spTgt spid="8"/>
                                        </p:tgtEl>
                                      </p:cBhvr>
                                    </p:animEffect>
                                    <p:anim calcmode="lin" valueType="num">
                                      <p:cBhvr>
                                        <p:cTn id="46" dur="1000" fill="hold"/>
                                        <p:tgtEl>
                                          <p:spTgt spid="8"/>
                                        </p:tgtEl>
                                        <p:attrNameLst>
                                          <p:attrName>ppt_x</p:attrName>
                                        </p:attrNameLst>
                                      </p:cBhvr>
                                      <p:tavLst>
                                        <p:tav tm="0">
                                          <p:val>
                                            <p:strVal val="#ppt_x"/>
                                          </p:val>
                                        </p:tav>
                                        <p:tav tm="100000">
                                          <p:val>
                                            <p:strVal val="#ppt_x"/>
                                          </p:val>
                                        </p:tav>
                                      </p:tavLst>
                                    </p:anim>
                                    <p:anim calcmode="lin" valueType="num">
                                      <p:cBhvr>
                                        <p:cTn id="47" dur="1000" fill="hold"/>
                                        <p:tgtEl>
                                          <p:spTgt spid="8"/>
                                        </p:tgtEl>
                                        <p:attrNameLst>
                                          <p:attrName>ppt_y</p:attrName>
                                        </p:attrNameLst>
                                      </p:cBhvr>
                                      <p:tavLst>
                                        <p:tav tm="0">
                                          <p:val>
                                            <p:strVal val="#ppt_y+.1"/>
                                          </p:val>
                                        </p:tav>
                                        <p:tav tm="100000">
                                          <p:val>
                                            <p:strVal val="#ppt_y"/>
                                          </p:val>
                                        </p:tav>
                                      </p:tavLst>
                                    </p:anim>
                                  </p:childTnLst>
                                </p:cTn>
                              </p:par>
                            </p:childTnLst>
                          </p:cTn>
                        </p:par>
                        <p:par>
                          <p:cTn id="48" fill="hold">
                            <p:stCondLst>
                              <p:cond delay="5000"/>
                            </p:stCondLst>
                            <p:childTnLst>
                              <p:par>
                                <p:cTn id="49" presetID="42" presetClass="entr" presetSubtype="0" fill="hold" grpId="0" nodeType="afterEffect">
                                  <p:stCondLst>
                                    <p:cond delay="0"/>
                                  </p:stCondLst>
                                  <p:childTnLst>
                                    <p:set>
                                      <p:cBhvr>
                                        <p:cTn id="50" dur="1" fill="hold">
                                          <p:stCondLst>
                                            <p:cond delay="0"/>
                                          </p:stCondLst>
                                        </p:cTn>
                                        <p:tgtEl>
                                          <p:spTgt spid="9"/>
                                        </p:tgtEl>
                                        <p:attrNameLst>
                                          <p:attrName>style.visibility</p:attrName>
                                        </p:attrNameLst>
                                      </p:cBhvr>
                                      <p:to>
                                        <p:strVal val="visible"/>
                                      </p:to>
                                    </p:set>
                                    <p:animEffect transition="in" filter="fade">
                                      <p:cBhvr>
                                        <p:cTn id="51" dur="1000"/>
                                        <p:tgtEl>
                                          <p:spTgt spid="9"/>
                                        </p:tgtEl>
                                      </p:cBhvr>
                                    </p:animEffect>
                                    <p:anim calcmode="lin" valueType="num">
                                      <p:cBhvr>
                                        <p:cTn id="52" dur="1000" fill="hold"/>
                                        <p:tgtEl>
                                          <p:spTgt spid="9"/>
                                        </p:tgtEl>
                                        <p:attrNameLst>
                                          <p:attrName>ppt_x</p:attrName>
                                        </p:attrNameLst>
                                      </p:cBhvr>
                                      <p:tavLst>
                                        <p:tav tm="0">
                                          <p:val>
                                            <p:strVal val="#ppt_x"/>
                                          </p:val>
                                        </p:tav>
                                        <p:tav tm="100000">
                                          <p:val>
                                            <p:strVal val="#ppt_x"/>
                                          </p:val>
                                        </p:tav>
                                      </p:tavLst>
                                    </p:anim>
                                    <p:anim calcmode="lin" valueType="num">
                                      <p:cBhvr>
                                        <p:cTn id="53"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22" presetClass="entr" presetSubtype="8" fill="hold" grpId="0" nodeType="clickEffect">
                                  <p:stCondLst>
                                    <p:cond delay="0"/>
                                  </p:stCondLst>
                                  <p:childTnLst>
                                    <p:set>
                                      <p:cBhvr>
                                        <p:cTn id="57" dur="1" fill="hold">
                                          <p:stCondLst>
                                            <p:cond delay="0"/>
                                          </p:stCondLst>
                                        </p:cTn>
                                        <p:tgtEl>
                                          <p:spTgt spid="13"/>
                                        </p:tgtEl>
                                        <p:attrNameLst>
                                          <p:attrName>style.visibility</p:attrName>
                                        </p:attrNameLst>
                                      </p:cBhvr>
                                      <p:to>
                                        <p:strVal val="visible"/>
                                      </p:to>
                                    </p:set>
                                    <p:animEffect transition="in" filter="wipe(left)">
                                      <p:cBhvr>
                                        <p:cTn id="58" dur="500"/>
                                        <p:tgtEl>
                                          <p:spTgt spid="13"/>
                                        </p:tgtEl>
                                      </p:cBhvr>
                                    </p:animEffect>
                                  </p:childTnLst>
                                </p:cTn>
                              </p:par>
                            </p:childTnLst>
                          </p:cTn>
                        </p:par>
                        <p:par>
                          <p:cTn id="59" fill="hold">
                            <p:stCondLst>
                              <p:cond delay="500"/>
                            </p:stCondLst>
                            <p:childTnLst>
                              <p:par>
                                <p:cTn id="60" presetID="22" presetClass="entr" presetSubtype="8" fill="hold" grpId="0" nodeType="afterEffect">
                                  <p:stCondLst>
                                    <p:cond delay="0"/>
                                  </p:stCondLst>
                                  <p:childTnLst>
                                    <p:set>
                                      <p:cBhvr>
                                        <p:cTn id="61" dur="1" fill="hold">
                                          <p:stCondLst>
                                            <p:cond delay="0"/>
                                          </p:stCondLst>
                                        </p:cTn>
                                        <p:tgtEl>
                                          <p:spTgt spid="18"/>
                                        </p:tgtEl>
                                        <p:attrNameLst>
                                          <p:attrName>style.visibility</p:attrName>
                                        </p:attrNameLst>
                                      </p:cBhvr>
                                      <p:to>
                                        <p:strVal val="visible"/>
                                      </p:to>
                                    </p:set>
                                    <p:animEffect transition="in" filter="wipe(left)">
                                      <p:cBhvr>
                                        <p:cTn id="62" dur="500"/>
                                        <p:tgtEl>
                                          <p:spTgt spid="18"/>
                                        </p:tgtEl>
                                      </p:cBhvr>
                                    </p:animEffect>
                                  </p:childTnLst>
                                </p:cTn>
                              </p:par>
                            </p:childTnLst>
                          </p:cTn>
                        </p:par>
                        <p:par>
                          <p:cTn id="63" fill="hold">
                            <p:stCondLst>
                              <p:cond delay="1000"/>
                            </p:stCondLst>
                            <p:childTnLst>
                              <p:par>
                                <p:cTn id="64" presetID="22" presetClass="entr" presetSubtype="8" fill="hold" grpId="0" nodeType="afterEffect">
                                  <p:stCondLst>
                                    <p:cond delay="0"/>
                                  </p:stCondLst>
                                  <p:childTnLst>
                                    <p:set>
                                      <p:cBhvr>
                                        <p:cTn id="65" dur="1" fill="hold">
                                          <p:stCondLst>
                                            <p:cond delay="0"/>
                                          </p:stCondLst>
                                        </p:cTn>
                                        <p:tgtEl>
                                          <p:spTgt spid="14"/>
                                        </p:tgtEl>
                                        <p:attrNameLst>
                                          <p:attrName>style.visibility</p:attrName>
                                        </p:attrNameLst>
                                      </p:cBhvr>
                                      <p:to>
                                        <p:strVal val="visible"/>
                                      </p:to>
                                    </p:set>
                                    <p:animEffect transition="in" filter="wipe(left)">
                                      <p:cBhvr>
                                        <p:cTn id="66" dur="500"/>
                                        <p:tgtEl>
                                          <p:spTgt spid="14"/>
                                        </p:tgtEl>
                                      </p:cBhvr>
                                    </p:animEffect>
                                  </p:childTnLst>
                                </p:cTn>
                              </p:par>
                            </p:childTnLst>
                          </p:cTn>
                        </p:par>
                        <p:par>
                          <p:cTn id="67" fill="hold">
                            <p:stCondLst>
                              <p:cond delay="1500"/>
                            </p:stCondLst>
                            <p:childTnLst>
                              <p:par>
                                <p:cTn id="68" presetID="22" presetClass="entr" presetSubtype="8" fill="hold" grpId="0" nodeType="afterEffect">
                                  <p:stCondLst>
                                    <p:cond delay="0"/>
                                  </p:stCondLst>
                                  <p:childTnLst>
                                    <p:set>
                                      <p:cBhvr>
                                        <p:cTn id="69" dur="1" fill="hold">
                                          <p:stCondLst>
                                            <p:cond delay="0"/>
                                          </p:stCondLst>
                                        </p:cTn>
                                        <p:tgtEl>
                                          <p:spTgt spid="17"/>
                                        </p:tgtEl>
                                        <p:attrNameLst>
                                          <p:attrName>style.visibility</p:attrName>
                                        </p:attrNameLst>
                                      </p:cBhvr>
                                      <p:to>
                                        <p:strVal val="visible"/>
                                      </p:to>
                                    </p:set>
                                    <p:animEffect transition="in" filter="wipe(left)">
                                      <p:cBhvr>
                                        <p:cTn id="70" dur="500"/>
                                        <p:tgtEl>
                                          <p:spTgt spid="17"/>
                                        </p:tgtEl>
                                      </p:cBhvr>
                                    </p:animEffect>
                                  </p:childTnLst>
                                </p:cTn>
                              </p:par>
                            </p:childTnLst>
                          </p:cTn>
                        </p:par>
                      </p:childTnLst>
                    </p:cTn>
                  </p:par>
                  <p:par>
                    <p:cTn id="71" fill="hold">
                      <p:stCondLst>
                        <p:cond delay="indefinite"/>
                      </p:stCondLst>
                      <p:childTnLst>
                        <p:par>
                          <p:cTn id="72" fill="hold">
                            <p:stCondLst>
                              <p:cond delay="0"/>
                            </p:stCondLst>
                            <p:childTnLst>
                              <p:par>
                                <p:cTn id="73" presetID="53" presetClass="entr" presetSubtype="16" fill="hold" nodeType="clickEffect">
                                  <p:stCondLst>
                                    <p:cond delay="0"/>
                                  </p:stCondLst>
                                  <p:childTnLst>
                                    <p:set>
                                      <p:cBhvr>
                                        <p:cTn id="74" dur="1" fill="hold">
                                          <p:stCondLst>
                                            <p:cond delay="0"/>
                                          </p:stCondLst>
                                        </p:cTn>
                                        <p:tgtEl>
                                          <p:spTgt spid="21"/>
                                        </p:tgtEl>
                                        <p:attrNameLst>
                                          <p:attrName>style.visibility</p:attrName>
                                        </p:attrNameLst>
                                      </p:cBhvr>
                                      <p:to>
                                        <p:strVal val="visible"/>
                                      </p:to>
                                    </p:set>
                                    <p:anim calcmode="lin" valueType="num">
                                      <p:cBhvr>
                                        <p:cTn id="75" dur="500" fill="hold"/>
                                        <p:tgtEl>
                                          <p:spTgt spid="21"/>
                                        </p:tgtEl>
                                        <p:attrNameLst>
                                          <p:attrName>ppt_w</p:attrName>
                                        </p:attrNameLst>
                                      </p:cBhvr>
                                      <p:tavLst>
                                        <p:tav tm="0">
                                          <p:val>
                                            <p:fltVal val="0"/>
                                          </p:val>
                                        </p:tav>
                                        <p:tav tm="100000">
                                          <p:val>
                                            <p:strVal val="#ppt_w"/>
                                          </p:val>
                                        </p:tav>
                                      </p:tavLst>
                                    </p:anim>
                                    <p:anim calcmode="lin" valueType="num">
                                      <p:cBhvr>
                                        <p:cTn id="76" dur="500" fill="hold"/>
                                        <p:tgtEl>
                                          <p:spTgt spid="21"/>
                                        </p:tgtEl>
                                        <p:attrNameLst>
                                          <p:attrName>ppt_h</p:attrName>
                                        </p:attrNameLst>
                                      </p:cBhvr>
                                      <p:tavLst>
                                        <p:tav tm="0">
                                          <p:val>
                                            <p:fltVal val="0"/>
                                          </p:val>
                                        </p:tav>
                                        <p:tav tm="100000">
                                          <p:val>
                                            <p:strVal val="#ppt_h"/>
                                          </p:val>
                                        </p:tav>
                                      </p:tavLst>
                                    </p:anim>
                                    <p:animEffect transition="in" filter="fade">
                                      <p:cBhvr>
                                        <p:cTn id="7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5" grpId="0" animBg="1"/>
      <p:bldP spid="6" grpId="0" animBg="1"/>
      <p:bldP spid="7" grpId="0" animBg="1"/>
      <p:bldP spid="8" grpId="0" animBg="1"/>
      <p:bldP spid="9" grpId="0" animBg="1"/>
      <p:bldP spid="10" grpId="0" animBg="1"/>
      <p:bldP spid="12" grpId="0"/>
      <p:bldP spid="13" grpId="0" animBg="1"/>
      <p:bldP spid="14" grpId="0" animBg="1"/>
      <p:bldP spid="17" grpId="0" animBg="1"/>
      <p:bldP spid="1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528"/>
          <p:cNvSpPr>
            <a:spLocks noEditPoints="1"/>
          </p:cNvSpPr>
          <p:nvPr/>
        </p:nvSpPr>
        <p:spPr bwMode="auto">
          <a:xfrm>
            <a:off x="1" y="169468"/>
            <a:ext cx="12185194" cy="561976"/>
          </a:xfrm>
          <a:custGeom>
            <a:avLst/>
            <a:gdLst>
              <a:gd name="T0" fmla="*/ 7 w 409"/>
              <a:gd name="T1" fmla="*/ 40 h 138"/>
              <a:gd name="T2" fmla="*/ 5 w 409"/>
              <a:gd name="T3" fmla="*/ 47 h 138"/>
              <a:gd name="T4" fmla="*/ 5 w 409"/>
              <a:gd name="T5" fmla="*/ 51 h 138"/>
              <a:gd name="T6" fmla="*/ 6 w 409"/>
              <a:gd name="T7" fmla="*/ 56 h 138"/>
              <a:gd name="T8" fmla="*/ 3 w 409"/>
              <a:gd name="T9" fmla="*/ 60 h 138"/>
              <a:gd name="T10" fmla="*/ 4 w 409"/>
              <a:gd name="T11" fmla="*/ 67 h 138"/>
              <a:gd name="T12" fmla="*/ 5 w 409"/>
              <a:gd name="T13" fmla="*/ 70 h 138"/>
              <a:gd name="T14" fmla="*/ 11 w 409"/>
              <a:gd name="T15" fmla="*/ 76 h 138"/>
              <a:gd name="T16" fmla="*/ 6 w 409"/>
              <a:gd name="T17" fmla="*/ 80 h 138"/>
              <a:gd name="T18" fmla="*/ 9 w 409"/>
              <a:gd name="T19" fmla="*/ 85 h 138"/>
              <a:gd name="T20" fmla="*/ 5 w 409"/>
              <a:gd name="T21" fmla="*/ 92 h 138"/>
              <a:gd name="T22" fmla="*/ 7 w 409"/>
              <a:gd name="T23" fmla="*/ 97 h 138"/>
              <a:gd name="T24" fmla="*/ 4 w 409"/>
              <a:gd name="T25" fmla="*/ 103 h 138"/>
              <a:gd name="T26" fmla="*/ 7 w 409"/>
              <a:gd name="T27" fmla="*/ 108 h 138"/>
              <a:gd name="T28" fmla="*/ 5 w 409"/>
              <a:gd name="T29" fmla="*/ 114 h 138"/>
              <a:gd name="T30" fmla="*/ 6 w 409"/>
              <a:gd name="T31" fmla="*/ 124 h 138"/>
              <a:gd name="T32" fmla="*/ 163 w 409"/>
              <a:gd name="T33" fmla="*/ 135 h 138"/>
              <a:gd name="T34" fmla="*/ 335 w 409"/>
              <a:gd name="T35" fmla="*/ 138 h 138"/>
              <a:gd name="T36" fmla="*/ 131 w 409"/>
              <a:gd name="T37" fmla="*/ 134 h 138"/>
              <a:gd name="T38" fmla="*/ 176 w 409"/>
              <a:gd name="T39" fmla="*/ 132 h 138"/>
              <a:gd name="T40" fmla="*/ 236 w 409"/>
              <a:gd name="T41" fmla="*/ 132 h 138"/>
              <a:gd name="T42" fmla="*/ 399 w 409"/>
              <a:gd name="T43" fmla="*/ 130 h 138"/>
              <a:gd name="T44" fmla="*/ 393 w 409"/>
              <a:gd name="T45" fmla="*/ 123 h 138"/>
              <a:gd name="T46" fmla="*/ 392 w 409"/>
              <a:gd name="T47" fmla="*/ 116 h 138"/>
              <a:gd name="T48" fmla="*/ 387 w 409"/>
              <a:gd name="T49" fmla="*/ 111 h 138"/>
              <a:gd name="T50" fmla="*/ 402 w 409"/>
              <a:gd name="T51" fmla="*/ 107 h 138"/>
              <a:gd name="T52" fmla="*/ 400 w 409"/>
              <a:gd name="T53" fmla="*/ 98 h 138"/>
              <a:gd name="T54" fmla="*/ 400 w 409"/>
              <a:gd name="T55" fmla="*/ 88 h 138"/>
              <a:gd name="T56" fmla="*/ 393 w 409"/>
              <a:gd name="T57" fmla="*/ 80 h 138"/>
              <a:gd name="T58" fmla="*/ 401 w 409"/>
              <a:gd name="T59" fmla="*/ 73 h 138"/>
              <a:gd name="T60" fmla="*/ 400 w 409"/>
              <a:gd name="T61" fmla="*/ 52 h 138"/>
              <a:gd name="T62" fmla="*/ 397 w 409"/>
              <a:gd name="T63" fmla="*/ 47 h 138"/>
              <a:gd name="T64" fmla="*/ 407 w 409"/>
              <a:gd name="T65" fmla="*/ 38 h 138"/>
              <a:gd name="T66" fmla="*/ 406 w 409"/>
              <a:gd name="T67" fmla="*/ 29 h 138"/>
              <a:gd name="T68" fmla="*/ 399 w 409"/>
              <a:gd name="T69" fmla="*/ 14 h 138"/>
              <a:gd name="T70" fmla="*/ 228 w 409"/>
              <a:gd name="T71" fmla="*/ 7 h 138"/>
              <a:gd name="T72" fmla="*/ 192 w 409"/>
              <a:gd name="T73" fmla="*/ 6 h 138"/>
              <a:gd name="T74" fmla="*/ 128 w 409"/>
              <a:gd name="T75" fmla="*/ 6 h 138"/>
              <a:gd name="T76" fmla="*/ 104 w 409"/>
              <a:gd name="T77" fmla="*/ 6 h 138"/>
              <a:gd name="T78" fmla="*/ 98 w 409"/>
              <a:gd name="T79" fmla="*/ 8 h 138"/>
              <a:gd name="T80" fmla="*/ 8 w 409"/>
              <a:gd name="T81" fmla="*/ 23 h 138"/>
              <a:gd name="T82" fmla="*/ 9 w 409"/>
              <a:gd name="T83" fmla="*/ 34 h 138"/>
              <a:gd name="T84" fmla="*/ 372 w 409"/>
              <a:gd name="T85" fmla="*/ 35 h 138"/>
              <a:gd name="T86" fmla="*/ 372 w 409"/>
              <a:gd name="T87" fmla="*/ 36 h 138"/>
              <a:gd name="T88" fmla="*/ 383 w 409"/>
              <a:gd name="T89" fmla="*/ 15 h 138"/>
              <a:gd name="T90" fmla="*/ 336 w 409"/>
              <a:gd name="T91" fmla="*/ 47 h 138"/>
              <a:gd name="T92" fmla="*/ 315 w 409"/>
              <a:gd name="T93" fmla="*/ 47 h 138"/>
              <a:gd name="T94" fmla="*/ 107 w 409"/>
              <a:gd name="T95" fmla="*/ 8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09" h="138">
                <a:moveTo>
                  <a:pt x="1" y="36"/>
                </a:moveTo>
                <a:cubicBezTo>
                  <a:pt x="3" y="36"/>
                  <a:pt x="6" y="37"/>
                  <a:pt x="7" y="39"/>
                </a:cubicBezTo>
                <a:cubicBezTo>
                  <a:pt x="7" y="40"/>
                  <a:pt x="7" y="40"/>
                  <a:pt x="7" y="40"/>
                </a:cubicBezTo>
                <a:cubicBezTo>
                  <a:pt x="7" y="41"/>
                  <a:pt x="8" y="41"/>
                  <a:pt x="8" y="42"/>
                </a:cubicBezTo>
                <a:cubicBezTo>
                  <a:pt x="7" y="44"/>
                  <a:pt x="4" y="43"/>
                  <a:pt x="2" y="44"/>
                </a:cubicBezTo>
                <a:cubicBezTo>
                  <a:pt x="2" y="47"/>
                  <a:pt x="6" y="44"/>
                  <a:pt x="5" y="47"/>
                </a:cubicBezTo>
                <a:cubicBezTo>
                  <a:pt x="3" y="47"/>
                  <a:pt x="3" y="47"/>
                  <a:pt x="3" y="47"/>
                </a:cubicBezTo>
                <a:cubicBezTo>
                  <a:pt x="4" y="49"/>
                  <a:pt x="8" y="48"/>
                  <a:pt x="9" y="51"/>
                </a:cubicBezTo>
                <a:cubicBezTo>
                  <a:pt x="8" y="52"/>
                  <a:pt x="7" y="51"/>
                  <a:pt x="5" y="51"/>
                </a:cubicBezTo>
                <a:cubicBezTo>
                  <a:pt x="7" y="53"/>
                  <a:pt x="7" y="53"/>
                  <a:pt x="7" y="53"/>
                </a:cubicBezTo>
                <a:cubicBezTo>
                  <a:pt x="6" y="54"/>
                  <a:pt x="6" y="55"/>
                  <a:pt x="5" y="54"/>
                </a:cubicBezTo>
                <a:cubicBezTo>
                  <a:pt x="6" y="56"/>
                  <a:pt x="6" y="56"/>
                  <a:pt x="6" y="56"/>
                </a:cubicBezTo>
                <a:cubicBezTo>
                  <a:pt x="3" y="57"/>
                  <a:pt x="3" y="57"/>
                  <a:pt x="3" y="57"/>
                </a:cubicBezTo>
                <a:cubicBezTo>
                  <a:pt x="5" y="59"/>
                  <a:pt x="5" y="59"/>
                  <a:pt x="5" y="59"/>
                </a:cubicBezTo>
                <a:cubicBezTo>
                  <a:pt x="3" y="60"/>
                  <a:pt x="3" y="60"/>
                  <a:pt x="3" y="60"/>
                </a:cubicBezTo>
                <a:cubicBezTo>
                  <a:pt x="6" y="61"/>
                  <a:pt x="9" y="62"/>
                  <a:pt x="11" y="64"/>
                </a:cubicBezTo>
                <a:cubicBezTo>
                  <a:pt x="4" y="65"/>
                  <a:pt x="4" y="65"/>
                  <a:pt x="4" y="65"/>
                </a:cubicBezTo>
                <a:cubicBezTo>
                  <a:pt x="4" y="66"/>
                  <a:pt x="4" y="67"/>
                  <a:pt x="4" y="67"/>
                </a:cubicBezTo>
                <a:cubicBezTo>
                  <a:pt x="3" y="67"/>
                  <a:pt x="3" y="67"/>
                  <a:pt x="3" y="67"/>
                </a:cubicBezTo>
                <a:cubicBezTo>
                  <a:pt x="4" y="68"/>
                  <a:pt x="7" y="68"/>
                  <a:pt x="9" y="69"/>
                </a:cubicBezTo>
                <a:cubicBezTo>
                  <a:pt x="7" y="70"/>
                  <a:pt x="5" y="69"/>
                  <a:pt x="5" y="70"/>
                </a:cubicBezTo>
                <a:cubicBezTo>
                  <a:pt x="6" y="72"/>
                  <a:pt x="8" y="70"/>
                  <a:pt x="8" y="72"/>
                </a:cubicBezTo>
                <a:cubicBezTo>
                  <a:pt x="6" y="73"/>
                  <a:pt x="5" y="71"/>
                  <a:pt x="4" y="73"/>
                </a:cubicBezTo>
                <a:cubicBezTo>
                  <a:pt x="11" y="76"/>
                  <a:pt x="11" y="76"/>
                  <a:pt x="11" y="76"/>
                </a:cubicBezTo>
                <a:cubicBezTo>
                  <a:pt x="10" y="78"/>
                  <a:pt x="9" y="77"/>
                  <a:pt x="7" y="77"/>
                </a:cubicBezTo>
                <a:cubicBezTo>
                  <a:pt x="7" y="77"/>
                  <a:pt x="7" y="77"/>
                  <a:pt x="7" y="77"/>
                </a:cubicBezTo>
                <a:cubicBezTo>
                  <a:pt x="6" y="78"/>
                  <a:pt x="7" y="79"/>
                  <a:pt x="6" y="80"/>
                </a:cubicBezTo>
                <a:cubicBezTo>
                  <a:pt x="7" y="81"/>
                  <a:pt x="7" y="81"/>
                  <a:pt x="7" y="81"/>
                </a:cubicBezTo>
                <a:cubicBezTo>
                  <a:pt x="6" y="82"/>
                  <a:pt x="3" y="80"/>
                  <a:pt x="4" y="83"/>
                </a:cubicBezTo>
                <a:cubicBezTo>
                  <a:pt x="5" y="84"/>
                  <a:pt x="7" y="84"/>
                  <a:pt x="9" y="85"/>
                </a:cubicBezTo>
                <a:cubicBezTo>
                  <a:pt x="7" y="85"/>
                  <a:pt x="7" y="89"/>
                  <a:pt x="4" y="88"/>
                </a:cubicBezTo>
                <a:cubicBezTo>
                  <a:pt x="5" y="90"/>
                  <a:pt x="7" y="89"/>
                  <a:pt x="8" y="91"/>
                </a:cubicBezTo>
                <a:cubicBezTo>
                  <a:pt x="7" y="91"/>
                  <a:pt x="6" y="92"/>
                  <a:pt x="5" y="92"/>
                </a:cubicBezTo>
                <a:cubicBezTo>
                  <a:pt x="6" y="93"/>
                  <a:pt x="6" y="93"/>
                  <a:pt x="6" y="93"/>
                </a:cubicBezTo>
                <a:cubicBezTo>
                  <a:pt x="5" y="93"/>
                  <a:pt x="5" y="94"/>
                  <a:pt x="5" y="94"/>
                </a:cubicBezTo>
                <a:cubicBezTo>
                  <a:pt x="5" y="96"/>
                  <a:pt x="7" y="94"/>
                  <a:pt x="7" y="97"/>
                </a:cubicBezTo>
                <a:cubicBezTo>
                  <a:pt x="6" y="98"/>
                  <a:pt x="6" y="97"/>
                  <a:pt x="5" y="98"/>
                </a:cubicBezTo>
                <a:cubicBezTo>
                  <a:pt x="6" y="100"/>
                  <a:pt x="6" y="100"/>
                  <a:pt x="6" y="100"/>
                </a:cubicBezTo>
                <a:cubicBezTo>
                  <a:pt x="5" y="100"/>
                  <a:pt x="4" y="101"/>
                  <a:pt x="4" y="103"/>
                </a:cubicBezTo>
                <a:cubicBezTo>
                  <a:pt x="5" y="104"/>
                  <a:pt x="6" y="104"/>
                  <a:pt x="7" y="106"/>
                </a:cubicBezTo>
                <a:cubicBezTo>
                  <a:pt x="6" y="107"/>
                  <a:pt x="5" y="106"/>
                  <a:pt x="5" y="106"/>
                </a:cubicBezTo>
                <a:cubicBezTo>
                  <a:pt x="7" y="108"/>
                  <a:pt x="7" y="108"/>
                  <a:pt x="7" y="108"/>
                </a:cubicBezTo>
                <a:cubicBezTo>
                  <a:pt x="6" y="110"/>
                  <a:pt x="4" y="109"/>
                  <a:pt x="3" y="110"/>
                </a:cubicBezTo>
                <a:cubicBezTo>
                  <a:pt x="4" y="112"/>
                  <a:pt x="7" y="110"/>
                  <a:pt x="8" y="113"/>
                </a:cubicBezTo>
                <a:cubicBezTo>
                  <a:pt x="7" y="115"/>
                  <a:pt x="6" y="114"/>
                  <a:pt x="5" y="114"/>
                </a:cubicBezTo>
                <a:cubicBezTo>
                  <a:pt x="7" y="115"/>
                  <a:pt x="6" y="118"/>
                  <a:pt x="5" y="119"/>
                </a:cubicBezTo>
                <a:cubicBezTo>
                  <a:pt x="5" y="119"/>
                  <a:pt x="6" y="119"/>
                  <a:pt x="7" y="120"/>
                </a:cubicBezTo>
                <a:cubicBezTo>
                  <a:pt x="6" y="121"/>
                  <a:pt x="7" y="123"/>
                  <a:pt x="6" y="124"/>
                </a:cubicBezTo>
                <a:cubicBezTo>
                  <a:pt x="10" y="131"/>
                  <a:pt x="17" y="129"/>
                  <a:pt x="22" y="132"/>
                </a:cubicBezTo>
                <a:cubicBezTo>
                  <a:pt x="69" y="134"/>
                  <a:pt x="69" y="134"/>
                  <a:pt x="69" y="134"/>
                </a:cubicBezTo>
                <a:cubicBezTo>
                  <a:pt x="163" y="135"/>
                  <a:pt x="163" y="135"/>
                  <a:pt x="163" y="135"/>
                </a:cubicBezTo>
                <a:cubicBezTo>
                  <a:pt x="245" y="137"/>
                  <a:pt x="245" y="137"/>
                  <a:pt x="245" y="137"/>
                </a:cubicBezTo>
                <a:cubicBezTo>
                  <a:pt x="269" y="138"/>
                  <a:pt x="269" y="138"/>
                  <a:pt x="269" y="138"/>
                </a:cubicBezTo>
                <a:cubicBezTo>
                  <a:pt x="335" y="138"/>
                  <a:pt x="335" y="138"/>
                  <a:pt x="335" y="138"/>
                </a:cubicBezTo>
                <a:cubicBezTo>
                  <a:pt x="345" y="137"/>
                  <a:pt x="355" y="137"/>
                  <a:pt x="365" y="135"/>
                </a:cubicBezTo>
                <a:cubicBezTo>
                  <a:pt x="319" y="137"/>
                  <a:pt x="276" y="137"/>
                  <a:pt x="230" y="136"/>
                </a:cubicBezTo>
                <a:cubicBezTo>
                  <a:pt x="131" y="134"/>
                  <a:pt x="131" y="134"/>
                  <a:pt x="131" y="134"/>
                </a:cubicBezTo>
                <a:cubicBezTo>
                  <a:pt x="122" y="135"/>
                  <a:pt x="112" y="135"/>
                  <a:pt x="103" y="133"/>
                </a:cubicBezTo>
                <a:cubicBezTo>
                  <a:pt x="168" y="133"/>
                  <a:pt x="168" y="133"/>
                  <a:pt x="168" y="133"/>
                </a:cubicBezTo>
                <a:cubicBezTo>
                  <a:pt x="170" y="132"/>
                  <a:pt x="174" y="134"/>
                  <a:pt x="176" y="132"/>
                </a:cubicBezTo>
                <a:cubicBezTo>
                  <a:pt x="209" y="132"/>
                  <a:pt x="209" y="132"/>
                  <a:pt x="209" y="132"/>
                </a:cubicBezTo>
                <a:cubicBezTo>
                  <a:pt x="210" y="133"/>
                  <a:pt x="210" y="133"/>
                  <a:pt x="210" y="133"/>
                </a:cubicBezTo>
                <a:cubicBezTo>
                  <a:pt x="218" y="133"/>
                  <a:pt x="228" y="134"/>
                  <a:pt x="236" y="132"/>
                </a:cubicBezTo>
                <a:cubicBezTo>
                  <a:pt x="301" y="133"/>
                  <a:pt x="301" y="133"/>
                  <a:pt x="301" y="133"/>
                </a:cubicBezTo>
                <a:cubicBezTo>
                  <a:pt x="322" y="130"/>
                  <a:pt x="344" y="136"/>
                  <a:pt x="367" y="133"/>
                </a:cubicBezTo>
                <a:cubicBezTo>
                  <a:pt x="378" y="131"/>
                  <a:pt x="389" y="131"/>
                  <a:pt x="399" y="130"/>
                </a:cubicBezTo>
                <a:cubicBezTo>
                  <a:pt x="400" y="128"/>
                  <a:pt x="402" y="129"/>
                  <a:pt x="403" y="128"/>
                </a:cubicBezTo>
                <a:cubicBezTo>
                  <a:pt x="394" y="127"/>
                  <a:pt x="386" y="124"/>
                  <a:pt x="377" y="124"/>
                </a:cubicBezTo>
                <a:cubicBezTo>
                  <a:pt x="383" y="123"/>
                  <a:pt x="388" y="121"/>
                  <a:pt x="393" y="123"/>
                </a:cubicBezTo>
                <a:cubicBezTo>
                  <a:pt x="396" y="121"/>
                  <a:pt x="400" y="121"/>
                  <a:pt x="403" y="121"/>
                </a:cubicBezTo>
                <a:cubicBezTo>
                  <a:pt x="403" y="121"/>
                  <a:pt x="403" y="120"/>
                  <a:pt x="403" y="120"/>
                </a:cubicBezTo>
                <a:cubicBezTo>
                  <a:pt x="400" y="119"/>
                  <a:pt x="395" y="118"/>
                  <a:pt x="392" y="116"/>
                </a:cubicBezTo>
                <a:cubicBezTo>
                  <a:pt x="395" y="114"/>
                  <a:pt x="398" y="117"/>
                  <a:pt x="402" y="116"/>
                </a:cubicBezTo>
                <a:cubicBezTo>
                  <a:pt x="398" y="114"/>
                  <a:pt x="393" y="114"/>
                  <a:pt x="388" y="113"/>
                </a:cubicBezTo>
                <a:cubicBezTo>
                  <a:pt x="387" y="111"/>
                  <a:pt x="387" y="111"/>
                  <a:pt x="387" y="111"/>
                </a:cubicBezTo>
                <a:cubicBezTo>
                  <a:pt x="388" y="109"/>
                  <a:pt x="390" y="112"/>
                  <a:pt x="392" y="111"/>
                </a:cubicBezTo>
                <a:cubicBezTo>
                  <a:pt x="390" y="109"/>
                  <a:pt x="385" y="111"/>
                  <a:pt x="382" y="109"/>
                </a:cubicBezTo>
                <a:cubicBezTo>
                  <a:pt x="389" y="107"/>
                  <a:pt x="396" y="111"/>
                  <a:pt x="402" y="107"/>
                </a:cubicBezTo>
                <a:cubicBezTo>
                  <a:pt x="401" y="106"/>
                  <a:pt x="401" y="106"/>
                  <a:pt x="401" y="106"/>
                </a:cubicBezTo>
                <a:cubicBezTo>
                  <a:pt x="403" y="106"/>
                  <a:pt x="401" y="104"/>
                  <a:pt x="401" y="102"/>
                </a:cubicBezTo>
                <a:cubicBezTo>
                  <a:pt x="399" y="101"/>
                  <a:pt x="403" y="98"/>
                  <a:pt x="400" y="98"/>
                </a:cubicBezTo>
                <a:cubicBezTo>
                  <a:pt x="401" y="97"/>
                  <a:pt x="402" y="97"/>
                  <a:pt x="401" y="95"/>
                </a:cubicBezTo>
                <a:cubicBezTo>
                  <a:pt x="398" y="94"/>
                  <a:pt x="396" y="91"/>
                  <a:pt x="393" y="89"/>
                </a:cubicBezTo>
                <a:cubicBezTo>
                  <a:pt x="400" y="88"/>
                  <a:pt x="400" y="88"/>
                  <a:pt x="400" y="88"/>
                </a:cubicBezTo>
                <a:cubicBezTo>
                  <a:pt x="399" y="86"/>
                  <a:pt x="395" y="87"/>
                  <a:pt x="393" y="85"/>
                </a:cubicBezTo>
                <a:cubicBezTo>
                  <a:pt x="394" y="82"/>
                  <a:pt x="398" y="84"/>
                  <a:pt x="400" y="84"/>
                </a:cubicBezTo>
                <a:cubicBezTo>
                  <a:pt x="398" y="81"/>
                  <a:pt x="395" y="83"/>
                  <a:pt x="393" y="80"/>
                </a:cubicBezTo>
                <a:cubicBezTo>
                  <a:pt x="396" y="79"/>
                  <a:pt x="401" y="81"/>
                  <a:pt x="403" y="78"/>
                </a:cubicBezTo>
                <a:cubicBezTo>
                  <a:pt x="399" y="75"/>
                  <a:pt x="399" y="75"/>
                  <a:pt x="399" y="75"/>
                </a:cubicBezTo>
                <a:cubicBezTo>
                  <a:pt x="401" y="73"/>
                  <a:pt x="401" y="73"/>
                  <a:pt x="401" y="73"/>
                </a:cubicBezTo>
                <a:cubicBezTo>
                  <a:pt x="399" y="72"/>
                  <a:pt x="397" y="71"/>
                  <a:pt x="397" y="69"/>
                </a:cubicBezTo>
                <a:cubicBezTo>
                  <a:pt x="399" y="68"/>
                  <a:pt x="401" y="68"/>
                  <a:pt x="403" y="67"/>
                </a:cubicBezTo>
                <a:cubicBezTo>
                  <a:pt x="401" y="63"/>
                  <a:pt x="405" y="55"/>
                  <a:pt x="400" y="52"/>
                </a:cubicBezTo>
                <a:cubicBezTo>
                  <a:pt x="400" y="51"/>
                  <a:pt x="399" y="50"/>
                  <a:pt x="400" y="49"/>
                </a:cubicBezTo>
                <a:cubicBezTo>
                  <a:pt x="401" y="49"/>
                  <a:pt x="401" y="49"/>
                  <a:pt x="401" y="49"/>
                </a:cubicBezTo>
                <a:cubicBezTo>
                  <a:pt x="397" y="47"/>
                  <a:pt x="397" y="47"/>
                  <a:pt x="397" y="47"/>
                </a:cubicBezTo>
                <a:cubicBezTo>
                  <a:pt x="397" y="43"/>
                  <a:pt x="400" y="45"/>
                  <a:pt x="402" y="44"/>
                </a:cubicBezTo>
                <a:cubicBezTo>
                  <a:pt x="397" y="39"/>
                  <a:pt x="389" y="41"/>
                  <a:pt x="383" y="37"/>
                </a:cubicBezTo>
                <a:cubicBezTo>
                  <a:pt x="391" y="36"/>
                  <a:pt x="399" y="40"/>
                  <a:pt x="407" y="38"/>
                </a:cubicBezTo>
                <a:cubicBezTo>
                  <a:pt x="408" y="34"/>
                  <a:pt x="404" y="34"/>
                  <a:pt x="403" y="31"/>
                </a:cubicBezTo>
                <a:cubicBezTo>
                  <a:pt x="400" y="30"/>
                  <a:pt x="397" y="30"/>
                  <a:pt x="395" y="28"/>
                </a:cubicBezTo>
                <a:cubicBezTo>
                  <a:pt x="398" y="27"/>
                  <a:pt x="403" y="29"/>
                  <a:pt x="406" y="29"/>
                </a:cubicBezTo>
                <a:cubicBezTo>
                  <a:pt x="406" y="29"/>
                  <a:pt x="407" y="29"/>
                  <a:pt x="407" y="28"/>
                </a:cubicBezTo>
                <a:cubicBezTo>
                  <a:pt x="404" y="27"/>
                  <a:pt x="409" y="21"/>
                  <a:pt x="404" y="22"/>
                </a:cubicBezTo>
                <a:cubicBezTo>
                  <a:pt x="405" y="17"/>
                  <a:pt x="402" y="15"/>
                  <a:pt x="399" y="14"/>
                </a:cubicBezTo>
                <a:cubicBezTo>
                  <a:pt x="381" y="10"/>
                  <a:pt x="381" y="10"/>
                  <a:pt x="381" y="10"/>
                </a:cubicBezTo>
                <a:cubicBezTo>
                  <a:pt x="295" y="9"/>
                  <a:pt x="295" y="9"/>
                  <a:pt x="295" y="9"/>
                </a:cubicBezTo>
                <a:cubicBezTo>
                  <a:pt x="272" y="10"/>
                  <a:pt x="249" y="10"/>
                  <a:pt x="228" y="7"/>
                </a:cubicBezTo>
                <a:cubicBezTo>
                  <a:pt x="227" y="6"/>
                  <a:pt x="227" y="6"/>
                  <a:pt x="227" y="6"/>
                </a:cubicBezTo>
                <a:cubicBezTo>
                  <a:pt x="214" y="8"/>
                  <a:pt x="203" y="0"/>
                  <a:pt x="191" y="6"/>
                </a:cubicBezTo>
                <a:cubicBezTo>
                  <a:pt x="192" y="6"/>
                  <a:pt x="192" y="6"/>
                  <a:pt x="192" y="6"/>
                </a:cubicBezTo>
                <a:cubicBezTo>
                  <a:pt x="191" y="7"/>
                  <a:pt x="191" y="7"/>
                  <a:pt x="191" y="7"/>
                </a:cubicBezTo>
                <a:cubicBezTo>
                  <a:pt x="179" y="6"/>
                  <a:pt x="167" y="4"/>
                  <a:pt x="154" y="5"/>
                </a:cubicBezTo>
                <a:cubicBezTo>
                  <a:pt x="146" y="5"/>
                  <a:pt x="137" y="7"/>
                  <a:pt x="128" y="6"/>
                </a:cubicBezTo>
                <a:cubicBezTo>
                  <a:pt x="125" y="4"/>
                  <a:pt x="120" y="3"/>
                  <a:pt x="116" y="3"/>
                </a:cubicBezTo>
                <a:cubicBezTo>
                  <a:pt x="111" y="2"/>
                  <a:pt x="106" y="2"/>
                  <a:pt x="101" y="4"/>
                </a:cubicBezTo>
                <a:cubicBezTo>
                  <a:pt x="104" y="6"/>
                  <a:pt x="104" y="6"/>
                  <a:pt x="104" y="6"/>
                </a:cubicBezTo>
                <a:cubicBezTo>
                  <a:pt x="97" y="9"/>
                  <a:pt x="93" y="0"/>
                  <a:pt x="86" y="4"/>
                </a:cubicBezTo>
                <a:cubicBezTo>
                  <a:pt x="84" y="5"/>
                  <a:pt x="84" y="5"/>
                  <a:pt x="84" y="5"/>
                </a:cubicBezTo>
                <a:cubicBezTo>
                  <a:pt x="88" y="8"/>
                  <a:pt x="94" y="6"/>
                  <a:pt x="98" y="8"/>
                </a:cubicBezTo>
                <a:cubicBezTo>
                  <a:pt x="74" y="7"/>
                  <a:pt x="49" y="10"/>
                  <a:pt x="25" y="13"/>
                </a:cubicBezTo>
                <a:cubicBezTo>
                  <a:pt x="17" y="13"/>
                  <a:pt x="7" y="14"/>
                  <a:pt x="2" y="22"/>
                </a:cubicBezTo>
                <a:cubicBezTo>
                  <a:pt x="4" y="23"/>
                  <a:pt x="6" y="20"/>
                  <a:pt x="8" y="23"/>
                </a:cubicBezTo>
                <a:cubicBezTo>
                  <a:pt x="7" y="27"/>
                  <a:pt x="2" y="25"/>
                  <a:pt x="3" y="29"/>
                </a:cubicBezTo>
                <a:cubicBezTo>
                  <a:pt x="0" y="30"/>
                  <a:pt x="0" y="30"/>
                  <a:pt x="0" y="30"/>
                </a:cubicBezTo>
                <a:cubicBezTo>
                  <a:pt x="2" y="34"/>
                  <a:pt x="7" y="30"/>
                  <a:pt x="9" y="34"/>
                </a:cubicBezTo>
                <a:cubicBezTo>
                  <a:pt x="7" y="36"/>
                  <a:pt x="4" y="34"/>
                  <a:pt x="1" y="36"/>
                </a:cubicBezTo>
                <a:close/>
                <a:moveTo>
                  <a:pt x="372" y="36"/>
                </a:moveTo>
                <a:cubicBezTo>
                  <a:pt x="372" y="35"/>
                  <a:pt x="372" y="35"/>
                  <a:pt x="372" y="35"/>
                </a:cubicBezTo>
                <a:cubicBezTo>
                  <a:pt x="374" y="36"/>
                  <a:pt x="376" y="36"/>
                  <a:pt x="379" y="36"/>
                </a:cubicBezTo>
                <a:cubicBezTo>
                  <a:pt x="380" y="38"/>
                  <a:pt x="382" y="38"/>
                  <a:pt x="383" y="38"/>
                </a:cubicBezTo>
                <a:cubicBezTo>
                  <a:pt x="379" y="38"/>
                  <a:pt x="375" y="38"/>
                  <a:pt x="372" y="36"/>
                </a:cubicBezTo>
                <a:close/>
                <a:moveTo>
                  <a:pt x="360" y="14"/>
                </a:moveTo>
                <a:cubicBezTo>
                  <a:pt x="373" y="14"/>
                  <a:pt x="373" y="14"/>
                  <a:pt x="373" y="14"/>
                </a:cubicBezTo>
                <a:cubicBezTo>
                  <a:pt x="383" y="15"/>
                  <a:pt x="383" y="15"/>
                  <a:pt x="383" y="15"/>
                </a:cubicBezTo>
                <a:lnTo>
                  <a:pt x="360" y="14"/>
                </a:lnTo>
                <a:close/>
                <a:moveTo>
                  <a:pt x="315" y="47"/>
                </a:moveTo>
                <a:cubicBezTo>
                  <a:pt x="336" y="47"/>
                  <a:pt x="336" y="47"/>
                  <a:pt x="336" y="47"/>
                </a:cubicBezTo>
                <a:cubicBezTo>
                  <a:pt x="343" y="46"/>
                  <a:pt x="350" y="46"/>
                  <a:pt x="358" y="46"/>
                </a:cubicBezTo>
                <a:cubicBezTo>
                  <a:pt x="336" y="47"/>
                  <a:pt x="336" y="47"/>
                  <a:pt x="336" y="47"/>
                </a:cubicBezTo>
                <a:cubicBezTo>
                  <a:pt x="329" y="47"/>
                  <a:pt x="322" y="47"/>
                  <a:pt x="315" y="47"/>
                </a:cubicBezTo>
                <a:close/>
                <a:moveTo>
                  <a:pt x="107" y="7"/>
                </a:moveTo>
                <a:cubicBezTo>
                  <a:pt x="108" y="6"/>
                  <a:pt x="109" y="7"/>
                  <a:pt x="110" y="8"/>
                </a:cubicBezTo>
                <a:cubicBezTo>
                  <a:pt x="107" y="8"/>
                  <a:pt x="107" y="8"/>
                  <a:pt x="107" y="8"/>
                </a:cubicBezTo>
                <a:lnTo>
                  <a:pt x="107" y="7"/>
                </a:lnTo>
                <a:close/>
              </a:path>
            </a:pathLst>
          </a:custGeom>
          <a:solidFill>
            <a:schemeClr val="accent1"/>
          </a:solidFill>
          <a:ln w="9525">
            <a:noFill/>
            <a:round/>
          </a:ln>
        </p:spPr>
        <p:txBody>
          <a:bodyPr vert="horz" wrap="square" lIns="91440" tIns="45720" rIns="91440" bIns="45720" numCol="1" anchor="ctr"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Bef>
                <a:spcPct val="50000"/>
              </a:spcBef>
            </a:pPr>
            <a:r>
              <a:rPr lang="zh-CN" altLang="en-US" sz="2800" b="1" dirty="0">
                <a:solidFill>
                  <a:schemeClr val="bg1"/>
                </a:solidFill>
                <a:latin typeface="腾祥嘉丽准粗圆简" panose="01010104010101010101" pitchFamily="2" charset="-122"/>
                <a:ea typeface="腾祥嘉丽准粗圆简" panose="01010104010101010101" pitchFamily="2" charset="-122"/>
              </a:rPr>
              <a:t>第</a:t>
            </a:r>
            <a:r>
              <a:rPr lang="en-US" altLang="zh-CN" sz="2800" b="1" dirty="0">
                <a:solidFill>
                  <a:schemeClr val="bg1"/>
                </a:solidFill>
                <a:latin typeface="腾祥嘉丽准粗圆简" panose="01010104010101010101" pitchFamily="2" charset="-122"/>
                <a:ea typeface="腾祥嘉丽准粗圆简" panose="01010104010101010101" pitchFamily="2" charset="-122"/>
              </a:rPr>
              <a:t>4</a:t>
            </a:r>
            <a:r>
              <a:rPr lang="zh-CN" altLang="en-US" sz="2800" b="1" dirty="0">
                <a:solidFill>
                  <a:schemeClr val="bg1"/>
                </a:solidFill>
                <a:latin typeface="腾祥嘉丽准粗圆简" panose="01010104010101010101" pitchFamily="2" charset="-122"/>
                <a:ea typeface="腾祥嘉丽准粗圆简" panose="01010104010101010101" pitchFamily="2" charset="-122"/>
              </a:rPr>
              <a:t>单元 新民主主义革命的开始</a:t>
            </a:r>
            <a:r>
              <a:rPr lang="en-US" altLang="zh-CN" sz="2800" b="1" dirty="0">
                <a:solidFill>
                  <a:schemeClr val="bg1"/>
                </a:solidFill>
                <a:latin typeface="腾祥嘉丽准粗圆简" panose="01010104010101010101" pitchFamily="2" charset="-122"/>
                <a:ea typeface="腾祥嘉丽准粗圆简" panose="01010104010101010101" pitchFamily="2" charset="-122"/>
              </a:rPr>
              <a:t>——</a:t>
            </a:r>
            <a:r>
              <a:rPr lang="zh-CN" altLang="en-US" sz="2800" b="1" dirty="0">
                <a:solidFill>
                  <a:srgbClr val="FFC000"/>
                </a:solidFill>
                <a:latin typeface="腾祥嘉丽准粗圆简" panose="01010104010101010101" pitchFamily="2" charset="-122"/>
                <a:ea typeface="腾祥嘉丽准粗圆简" panose="01010104010101010101" pitchFamily="2" charset="-122"/>
              </a:rPr>
              <a:t>知识重难点</a:t>
            </a:r>
            <a:endParaRPr lang="zh-CN" altLang="en-US" sz="2800" b="1" dirty="0">
              <a:solidFill>
                <a:srgbClr val="FFC000"/>
              </a:solidFill>
              <a:latin typeface="腾祥嘉丽准粗圆简" panose="01010104010101010101" pitchFamily="2" charset="-122"/>
              <a:ea typeface="腾祥嘉丽准粗圆简" panose="01010104010101010101" pitchFamily="2" charset="-122"/>
            </a:endParaRPr>
          </a:p>
        </p:txBody>
      </p:sp>
      <p:sp>
        <p:nvSpPr>
          <p:cNvPr id="3" name="矩形 2"/>
          <p:cNvSpPr/>
          <p:nvPr/>
        </p:nvSpPr>
        <p:spPr>
          <a:xfrm>
            <a:off x="3969738" y="1256994"/>
            <a:ext cx="2031012" cy="345970"/>
          </a:xfrm>
          <a:prstGeom prst="rect">
            <a:avLst/>
          </a:prstGeom>
          <a:noFill/>
          <a:ln w="5715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zh-CN" altLang="en-US" sz="2000" dirty="0">
                <a:solidFill>
                  <a:schemeClr val="tx1"/>
                </a:solidFill>
                <a:latin typeface="潮字社国风冉宋简-闪" panose="02010604000000000000" pitchFamily="2" charset="-122"/>
                <a:ea typeface="潮字社国风冉宋简-闪" panose="02010604000000000000" pitchFamily="2" charset="-122"/>
              </a:rPr>
              <a:t>注意</a:t>
            </a:r>
            <a:endParaRPr lang="zh-CN" altLang="en-US" sz="2000" dirty="0">
              <a:solidFill>
                <a:schemeClr val="tx1"/>
              </a:solidFill>
              <a:latin typeface="潮字社国风冉宋简-闪" panose="02010604000000000000" pitchFamily="2" charset="-122"/>
              <a:ea typeface="潮字社国风冉宋简-闪" panose="02010604000000000000" pitchFamily="2" charset="-122"/>
            </a:endParaRPr>
          </a:p>
        </p:txBody>
      </p:sp>
      <p:sp>
        <p:nvSpPr>
          <p:cNvPr id="4" name="矩形 3"/>
          <p:cNvSpPr/>
          <p:nvPr/>
        </p:nvSpPr>
        <p:spPr>
          <a:xfrm>
            <a:off x="6427188" y="1256993"/>
            <a:ext cx="1989319" cy="386919"/>
          </a:xfrm>
          <a:prstGeom prst="rect">
            <a:avLst/>
          </a:prstGeom>
          <a:noFill/>
          <a:ln w="5715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zh-CN" altLang="en-US" sz="2000" dirty="0">
                <a:solidFill>
                  <a:schemeClr val="accent1"/>
                </a:solidFill>
                <a:latin typeface="潮字社国风冉宋简-闪" panose="02010604000000000000" pitchFamily="2" charset="-122"/>
                <a:ea typeface="潮字社国风冉宋简-闪" panose="02010604000000000000" pitchFamily="2" charset="-122"/>
              </a:rPr>
              <a:t>重要</a:t>
            </a:r>
            <a:endParaRPr lang="zh-CN" altLang="en-US" sz="2000" dirty="0">
              <a:solidFill>
                <a:schemeClr val="accent1"/>
              </a:solidFill>
              <a:latin typeface="潮字社国风冉宋简-闪" panose="02010604000000000000" pitchFamily="2" charset="-122"/>
              <a:ea typeface="潮字社国风冉宋简-闪" panose="02010604000000000000" pitchFamily="2" charset="-122"/>
            </a:endParaRPr>
          </a:p>
        </p:txBody>
      </p:sp>
      <p:sp>
        <p:nvSpPr>
          <p:cNvPr id="5" name="矩形 4"/>
          <p:cNvSpPr/>
          <p:nvPr/>
        </p:nvSpPr>
        <p:spPr>
          <a:xfrm>
            <a:off x="8884638" y="1256993"/>
            <a:ext cx="2800544" cy="474165"/>
          </a:xfrm>
          <a:prstGeom prst="rect">
            <a:avLst/>
          </a:prstGeom>
          <a:noFill/>
          <a:ln w="5715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zh-CN" altLang="en-US" sz="2000" dirty="0">
                <a:solidFill>
                  <a:srgbClr val="C00000"/>
                </a:solidFill>
                <a:latin typeface="潮字社国风冉宋简-闪" panose="02010604000000000000" pitchFamily="2" charset="-122"/>
                <a:ea typeface="潮字社国风冉宋简-闪" panose="02010604000000000000" pitchFamily="2" charset="-122"/>
              </a:rPr>
              <a:t>非常重要</a:t>
            </a:r>
            <a:endParaRPr lang="zh-CN" altLang="en-US" sz="2000" dirty="0">
              <a:solidFill>
                <a:srgbClr val="C00000"/>
              </a:solidFill>
              <a:latin typeface="潮字社国风冉宋简-闪" panose="02010604000000000000" pitchFamily="2" charset="-122"/>
              <a:ea typeface="潮字社国风冉宋简-闪" panose="02010604000000000000" pitchFamily="2" charset="-122"/>
            </a:endParaRPr>
          </a:p>
        </p:txBody>
      </p:sp>
      <p:sp>
        <p:nvSpPr>
          <p:cNvPr id="6" name="矩形 5"/>
          <p:cNvSpPr/>
          <p:nvPr/>
        </p:nvSpPr>
        <p:spPr>
          <a:xfrm>
            <a:off x="266700" y="1286025"/>
            <a:ext cx="2286893" cy="363474"/>
          </a:xfrm>
          <a:prstGeom prst="rect">
            <a:avLst/>
          </a:prstGeom>
          <a:noFill/>
          <a:ln>
            <a:no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rgbClr val="C00000"/>
                </a:solidFill>
                <a:latin typeface="潮字社国风冉宋简-闪" panose="02010604000000000000" pitchFamily="2" charset="-122"/>
                <a:ea typeface="潮字社国风冉宋简-闪" panose="02010604000000000000" pitchFamily="2" charset="-122"/>
              </a:rPr>
              <a:t>看清重点标记</a:t>
            </a:r>
            <a:endParaRPr lang="zh-CN" altLang="en-US" sz="2400" dirty="0">
              <a:solidFill>
                <a:srgbClr val="C00000"/>
              </a:solidFill>
              <a:latin typeface="潮字社国风冉宋简-闪" panose="02010604000000000000" pitchFamily="2" charset="-122"/>
              <a:ea typeface="潮字社国风冉宋简-闪" panose="02010604000000000000" pitchFamily="2" charset="-122"/>
            </a:endParaRPr>
          </a:p>
        </p:txBody>
      </p:sp>
      <p:pic>
        <p:nvPicPr>
          <p:cNvPr id="7" name="图片 6"/>
          <p:cNvPicPr>
            <a:picLocks noChangeAspect="1"/>
          </p:cNvPicPr>
          <p:nvPr>
            <p:custDataLst>
              <p:tags r:id="rId1"/>
            </p:custDataLst>
          </p:nvPr>
        </p:nvPicPr>
        <p:blipFill>
          <a:blip r:embed="rId2">
            <a:duotone>
              <a:prstClr val="black"/>
              <a:schemeClr val="accent5">
                <a:tint val="45000"/>
                <a:satMod val="400000"/>
              </a:schemeClr>
            </a:duotone>
          </a:blip>
          <a:stretch>
            <a:fillRect/>
          </a:stretch>
        </p:blipFill>
        <p:spPr>
          <a:xfrm rot="16200000">
            <a:off x="2959325" y="731898"/>
            <a:ext cx="348800" cy="1448304"/>
          </a:xfrm>
          <a:prstGeom prst="rect">
            <a:avLst/>
          </a:prstGeom>
        </p:spPr>
      </p:pic>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44304" y="982385"/>
            <a:ext cx="793816" cy="793816"/>
          </a:xfrm>
          <a:prstGeom prst="rect">
            <a:avLst/>
          </a:prstGeom>
        </p:spPr>
      </p:pic>
      <p:pic>
        <p:nvPicPr>
          <p:cNvPr id="9" name="图片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75046" y="1110662"/>
            <a:ext cx="620518" cy="620518"/>
          </a:xfrm>
          <a:prstGeom prst="rect">
            <a:avLst/>
          </a:prstGeom>
        </p:spPr>
      </p:pic>
      <p:pic>
        <p:nvPicPr>
          <p:cNvPr id="10" name="图片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47876" y="1090691"/>
            <a:ext cx="620518" cy="620518"/>
          </a:xfrm>
          <a:prstGeom prst="rect">
            <a:avLst/>
          </a:prstGeom>
        </p:spPr>
      </p:pic>
      <p:pic>
        <p:nvPicPr>
          <p:cNvPr id="11" name="图片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74637" y="1110662"/>
            <a:ext cx="599532" cy="599532"/>
          </a:xfrm>
          <a:prstGeom prst="rect">
            <a:avLst/>
          </a:prstGeom>
        </p:spPr>
      </p:pic>
      <p:pic>
        <p:nvPicPr>
          <p:cNvPr id="12" name="图片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74169" y="1110662"/>
            <a:ext cx="599532" cy="599532"/>
          </a:xfrm>
          <a:prstGeom prst="rect">
            <a:avLst/>
          </a:prstGeom>
        </p:spPr>
      </p:pic>
      <p:pic>
        <p:nvPicPr>
          <p:cNvPr id="13" name="图片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73701" y="1106359"/>
            <a:ext cx="599532" cy="599532"/>
          </a:xfrm>
          <a:prstGeom prst="rect">
            <a:avLst/>
          </a:prstGeom>
        </p:spPr>
      </p:pic>
      <p:cxnSp>
        <p:nvCxnSpPr>
          <p:cNvPr id="14" name="直接连接符 13"/>
          <p:cNvCxnSpPr/>
          <p:nvPr/>
        </p:nvCxnSpPr>
        <p:spPr>
          <a:xfrm>
            <a:off x="0" y="1962150"/>
            <a:ext cx="12192000" cy="0"/>
          </a:xfrm>
          <a:prstGeom prst="line">
            <a:avLst/>
          </a:prstGeom>
          <a:ln w="28575">
            <a:prstDash val="lgDash"/>
          </a:ln>
        </p:spPr>
        <p:style>
          <a:lnRef idx="1">
            <a:schemeClr val="accent1"/>
          </a:lnRef>
          <a:fillRef idx="0">
            <a:schemeClr val="accent1"/>
          </a:fillRef>
          <a:effectRef idx="0">
            <a:schemeClr val="accent1"/>
          </a:effectRef>
          <a:fontRef idx="minor">
            <a:schemeClr val="tx1"/>
          </a:fontRef>
        </p:style>
      </p:cxnSp>
      <p:sp>
        <p:nvSpPr>
          <p:cNvPr id="15" name="Freeform 528"/>
          <p:cNvSpPr>
            <a:spLocks noEditPoints="1"/>
          </p:cNvSpPr>
          <p:nvPr/>
        </p:nvSpPr>
        <p:spPr bwMode="auto">
          <a:xfrm>
            <a:off x="-1" y="2214107"/>
            <a:ext cx="6531430" cy="561976"/>
          </a:xfrm>
          <a:custGeom>
            <a:avLst/>
            <a:gdLst>
              <a:gd name="T0" fmla="*/ 7 w 409"/>
              <a:gd name="T1" fmla="*/ 40 h 138"/>
              <a:gd name="T2" fmla="*/ 5 w 409"/>
              <a:gd name="T3" fmla="*/ 47 h 138"/>
              <a:gd name="T4" fmla="*/ 5 w 409"/>
              <a:gd name="T5" fmla="*/ 51 h 138"/>
              <a:gd name="T6" fmla="*/ 6 w 409"/>
              <a:gd name="T7" fmla="*/ 56 h 138"/>
              <a:gd name="T8" fmla="*/ 3 w 409"/>
              <a:gd name="T9" fmla="*/ 60 h 138"/>
              <a:gd name="T10" fmla="*/ 4 w 409"/>
              <a:gd name="T11" fmla="*/ 67 h 138"/>
              <a:gd name="T12" fmla="*/ 5 w 409"/>
              <a:gd name="T13" fmla="*/ 70 h 138"/>
              <a:gd name="T14" fmla="*/ 11 w 409"/>
              <a:gd name="T15" fmla="*/ 76 h 138"/>
              <a:gd name="T16" fmla="*/ 6 w 409"/>
              <a:gd name="T17" fmla="*/ 80 h 138"/>
              <a:gd name="T18" fmla="*/ 9 w 409"/>
              <a:gd name="T19" fmla="*/ 85 h 138"/>
              <a:gd name="T20" fmla="*/ 5 w 409"/>
              <a:gd name="T21" fmla="*/ 92 h 138"/>
              <a:gd name="T22" fmla="*/ 7 w 409"/>
              <a:gd name="T23" fmla="*/ 97 h 138"/>
              <a:gd name="T24" fmla="*/ 4 w 409"/>
              <a:gd name="T25" fmla="*/ 103 h 138"/>
              <a:gd name="T26" fmla="*/ 7 w 409"/>
              <a:gd name="T27" fmla="*/ 108 h 138"/>
              <a:gd name="T28" fmla="*/ 5 w 409"/>
              <a:gd name="T29" fmla="*/ 114 h 138"/>
              <a:gd name="T30" fmla="*/ 6 w 409"/>
              <a:gd name="T31" fmla="*/ 124 h 138"/>
              <a:gd name="T32" fmla="*/ 163 w 409"/>
              <a:gd name="T33" fmla="*/ 135 h 138"/>
              <a:gd name="T34" fmla="*/ 335 w 409"/>
              <a:gd name="T35" fmla="*/ 138 h 138"/>
              <a:gd name="T36" fmla="*/ 131 w 409"/>
              <a:gd name="T37" fmla="*/ 134 h 138"/>
              <a:gd name="T38" fmla="*/ 176 w 409"/>
              <a:gd name="T39" fmla="*/ 132 h 138"/>
              <a:gd name="T40" fmla="*/ 236 w 409"/>
              <a:gd name="T41" fmla="*/ 132 h 138"/>
              <a:gd name="T42" fmla="*/ 399 w 409"/>
              <a:gd name="T43" fmla="*/ 130 h 138"/>
              <a:gd name="T44" fmla="*/ 393 w 409"/>
              <a:gd name="T45" fmla="*/ 123 h 138"/>
              <a:gd name="T46" fmla="*/ 392 w 409"/>
              <a:gd name="T47" fmla="*/ 116 h 138"/>
              <a:gd name="T48" fmla="*/ 387 w 409"/>
              <a:gd name="T49" fmla="*/ 111 h 138"/>
              <a:gd name="T50" fmla="*/ 402 w 409"/>
              <a:gd name="T51" fmla="*/ 107 h 138"/>
              <a:gd name="T52" fmla="*/ 400 w 409"/>
              <a:gd name="T53" fmla="*/ 98 h 138"/>
              <a:gd name="T54" fmla="*/ 400 w 409"/>
              <a:gd name="T55" fmla="*/ 88 h 138"/>
              <a:gd name="T56" fmla="*/ 393 w 409"/>
              <a:gd name="T57" fmla="*/ 80 h 138"/>
              <a:gd name="T58" fmla="*/ 401 w 409"/>
              <a:gd name="T59" fmla="*/ 73 h 138"/>
              <a:gd name="T60" fmla="*/ 400 w 409"/>
              <a:gd name="T61" fmla="*/ 52 h 138"/>
              <a:gd name="T62" fmla="*/ 397 w 409"/>
              <a:gd name="T63" fmla="*/ 47 h 138"/>
              <a:gd name="T64" fmla="*/ 407 w 409"/>
              <a:gd name="T65" fmla="*/ 38 h 138"/>
              <a:gd name="T66" fmla="*/ 406 w 409"/>
              <a:gd name="T67" fmla="*/ 29 h 138"/>
              <a:gd name="T68" fmla="*/ 399 w 409"/>
              <a:gd name="T69" fmla="*/ 14 h 138"/>
              <a:gd name="T70" fmla="*/ 228 w 409"/>
              <a:gd name="T71" fmla="*/ 7 h 138"/>
              <a:gd name="T72" fmla="*/ 192 w 409"/>
              <a:gd name="T73" fmla="*/ 6 h 138"/>
              <a:gd name="T74" fmla="*/ 128 w 409"/>
              <a:gd name="T75" fmla="*/ 6 h 138"/>
              <a:gd name="T76" fmla="*/ 104 w 409"/>
              <a:gd name="T77" fmla="*/ 6 h 138"/>
              <a:gd name="T78" fmla="*/ 98 w 409"/>
              <a:gd name="T79" fmla="*/ 8 h 138"/>
              <a:gd name="T80" fmla="*/ 8 w 409"/>
              <a:gd name="T81" fmla="*/ 23 h 138"/>
              <a:gd name="T82" fmla="*/ 9 w 409"/>
              <a:gd name="T83" fmla="*/ 34 h 138"/>
              <a:gd name="T84" fmla="*/ 372 w 409"/>
              <a:gd name="T85" fmla="*/ 35 h 138"/>
              <a:gd name="T86" fmla="*/ 372 w 409"/>
              <a:gd name="T87" fmla="*/ 36 h 138"/>
              <a:gd name="T88" fmla="*/ 383 w 409"/>
              <a:gd name="T89" fmla="*/ 15 h 138"/>
              <a:gd name="T90" fmla="*/ 336 w 409"/>
              <a:gd name="T91" fmla="*/ 47 h 138"/>
              <a:gd name="T92" fmla="*/ 315 w 409"/>
              <a:gd name="T93" fmla="*/ 47 h 138"/>
              <a:gd name="T94" fmla="*/ 107 w 409"/>
              <a:gd name="T95" fmla="*/ 8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09" h="138">
                <a:moveTo>
                  <a:pt x="1" y="36"/>
                </a:moveTo>
                <a:cubicBezTo>
                  <a:pt x="3" y="36"/>
                  <a:pt x="6" y="37"/>
                  <a:pt x="7" y="39"/>
                </a:cubicBezTo>
                <a:cubicBezTo>
                  <a:pt x="7" y="40"/>
                  <a:pt x="7" y="40"/>
                  <a:pt x="7" y="40"/>
                </a:cubicBezTo>
                <a:cubicBezTo>
                  <a:pt x="7" y="41"/>
                  <a:pt x="8" y="41"/>
                  <a:pt x="8" y="42"/>
                </a:cubicBezTo>
                <a:cubicBezTo>
                  <a:pt x="7" y="44"/>
                  <a:pt x="4" y="43"/>
                  <a:pt x="2" y="44"/>
                </a:cubicBezTo>
                <a:cubicBezTo>
                  <a:pt x="2" y="47"/>
                  <a:pt x="6" y="44"/>
                  <a:pt x="5" y="47"/>
                </a:cubicBezTo>
                <a:cubicBezTo>
                  <a:pt x="3" y="47"/>
                  <a:pt x="3" y="47"/>
                  <a:pt x="3" y="47"/>
                </a:cubicBezTo>
                <a:cubicBezTo>
                  <a:pt x="4" y="49"/>
                  <a:pt x="8" y="48"/>
                  <a:pt x="9" y="51"/>
                </a:cubicBezTo>
                <a:cubicBezTo>
                  <a:pt x="8" y="52"/>
                  <a:pt x="7" y="51"/>
                  <a:pt x="5" y="51"/>
                </a:cubicBezTo>
                <a:cubicBezTo>
                  <a:pt x="7" y="53"/>
                  <a:pt x="7" y="53"/>
                  <a:pt x="7" y="53"/>
                </a:cubicBezTo>
                <a:cubicBezTo>
                  <a:pt x="6" y="54"/>
                  <a:pt x="6" y="55"/>
                  <a:pt x="5" y="54"/>
                </a:cubicBezTo>
                <a:cubicBezTo>
                  <a:pt x="6" y="56"/>
                  <a:pt x="6" y="56"/>
                  <a:pt x="6" y="56"/>
                </a:cubicBezTo>
                <a:cubicBezTo>
                  <a:pt x="3" y="57"/>
                  <a:pt x="3" y="57"/>
                  <a:pt x="3" y="57"/>
                </a:cubicBezTo>
                <a:cubicBezTo>
                  <a:pt x="5" y="59"/>
                  <a:pt x="5" y="59"/>
                  <a:pt x="5" y="59"/>
                </a:cubicBezTo>
                <a:cubicBezTo>
                  <a:pt x="3" y="60"/>
                  <a:pt x="3" y="60"/>
                  <a:pt x="3" y="60"/>
                </a:cubicBezTo>
                <a:cubicBezTo>
                  <a:pt x="6" y="61"/>
                  <a:pt x="9" y="62"/>
                  <a:pt x="11" y="64"/>
                </a:cubicBezTo>
                <a:cubicBezTo>
                  <a:pt x="4" y="65"/>
                  <a:pt x="4" y="65"/>
                  <a:pt x="4" y="65"/>
                </a:cubicBezTo>
                <a:cubicBezTo>
                  <a:pt x="4" y="66"/>
                  <a:pt x="4" y="67"/>
                  <a:pt x="4" y="67"/>
                </a:cubicBezTo>
                <a:cubicBezTo>
                  <a:pt x="3" y="67"/>
                  <a:pt x="3" y="67"/>
                  <a:pt x="3" y="67"/>
                </a:cubicBezTo>
                <a:cubicBezTo>
                  <a:pt x="4" y="68"/>
                  <a:pt x="7" y="68"/>
                  <a:pt x="9" y="69"/>
                </a:cubicBezTo>
                <a:cubicBezTo>
                  <a:pt x="7" y="70"/>
                  <a:pt x="5" y="69"/>
                  <a:pt x="5" y="70"/>
                </a:cubicBezTo>
                <a:cubicBezTo>
                  <a:pt x="6" y="72"/>
                  <a:pt x="8" y="70"/>
                  <a:pt x="8" y="72"/>
                </a:cubicBezTo>
                <a:cubicBezTo>
                  <a:pt x="6" y="73"/>
                  <a:pt x="5" y="71"/>
                  <a:pt x="4" y="73"/>
                </a:cubicBezTo>
                <a:cubicBezTo>
                  <a:pt x="11" y="76"/>
                  <a:pt x="11" y="76"/>
                  <a:pt x="11" y="76"/>
                </a:cubicBezTo>
                <a:cubicBezTo>
                  <a:pt x="10" y="78"/>
                  <a:pt x="9" y="77"/>
                  <a:pt x="7" y="77"/>
                </a:cubicBezTo>
                <a:cubicBezTo>
                  <a:pt x="7" y="77"/>
                  <a:pt x="7" y="77"/>
                  <a:pt x="7" y="77"/>
                </a:cubicBezTo>
                <a:cubicBezTo>
                  <a:pt x="6" y="78"/>
                  <a:pt x="7" y="79"/>
                  <a:pt x="6" y="80"/>
                </a:cubicBezTo>
                <a:cubicBezTo>
                  <a:pt x="7" y="81"/>
                  <a:pt x="7" y="81"/>
                  <a:pt x="7" y="81"/>
                </a:cubicBezTo>
                <a:cubicBezTo>
                  <a:pt x="6" y="82"/>
                  <a:pt x="3" y="80"/>
                  <a:pt x="4" y="83"/>
                </a:cubicBezTo>
                <a:cubicBezTo>
                  <a:pt x="5" y="84"/>
                  <a:pt x="7" y="84"/>
                  <a:pt x="9" y="85"/>
                </a:cubicBezTo>
                <a:cubicBezTo>
                  <a:pt x="7" y="85"/>
                  <a:pt x="7" y="89"/>
                  <a:pt x="4" y="88"/>
                </a:cubicBezTo>
                <a:cubicBezTo>
                  <a:pt x="5" y="90"/>
                  <a:pt x="7" y="89"/>
                  <a:pt x="8" y="91"/>
                </a:cubicBezTo>
                <a:cubicBezTo>
                  <a:pt x="7" y="91"/>
                  <a:pt x="6" y="92"/>
                  <a:pt x="5" y="92"/>
                </a:cubicBezTo>
                <a:cubicBezTo>
                  <a:pt x="6" y="93"/>
                  <a:pt x="6" y="93"/>
                  <a:pt x="6" y="93"/>
                </a:cubicBezTo>
                <a:cubicBezTo>
                  <a:pt x="5" y="93"/>
                  <a:pt x="5" y="94"/>
                  <a:pt x="5" y="94"/>
                </a:cubicBezTo>
                <a:cubicBezTo>
                  <a:pt x="5" y="96"/>
                  <a:pt x="7" y="94"/>
                  <a:pt x="7" y="97"/>
                </a:cubicBezTo>
                <a:cubicBezTo>
                  <a:pt x="6" y="98"/>
                  <a:pt x="6" y="97"/>
                  <a:pt x="5" y="98"/>
                </a:cubicBezTo>
                <a:cubicBezTo>
                  <a:pt x="6" y="100"/>
                  <a:pt x="6" y="100"/>
                  <a:pt x="6" y="100"/>
                </a:cubicBezTo>
                <a:cubicBezTo>
                  <a:pt x="5" y="100"/>
                  <a:pt x="4" y="101"/>
                  <a:pt x="4" y="103"/>
                </a:cubicBezTo>
                <a:cubicBezTo>
                  <a:pt x="5" y="104"/>
                  <a:pt x="6" y="104"/>
                  <a:pt x="7" y="106"/>
                </a:cubicBezTo>
                <a:cubicBezTo>
                  <a:pt x="6" y="107"/>
                  <a:pt x="5" y="106"/>
                  <a:pt x="5" y="106"/>
                </a:cubicBezTo>
                <a:cubicBezTo>
                  <a:pt x="7" y="108"/>
                  <a:pt x="7" y="108"/>
                  <a:pt x="7" y="108"/>
                </a:cubicBezTo>
                <a:cubicBezTo>
                  <a:pt x="6" y="110"/>
                  <a:pt x="4" y="109"/>
                  <a:pt x="3" y="110"/>
                </a:cubicBezTo>
                <a:cubicBezTo>
                  <a:pt x="4" y="112"/>
                  <a:pt x="7" y="110"/>
                  <a:pt x="8" y="113"/>
                </a:cubicBezTo>
                <a:cubicBezTo>
                  <a:pt x="7" y="115"/>
                  <a:pt x="6" y="114"/>
                  <a:pt x="5" y="114"/>
                </a:cubicBezTo>
                <a:cubicBezTo>
                  <a:pt x="7" y="115"/>
                  <a:pt x="6" y="118"/>
                  <a:pt x="5" y="119"/>
                </a:cubicBezTo>
                <a:cubicBezTo>
                  <a:pt x="5" y="119"/>
                  <a:pt x="6" y="119"/>
                  <a:pt x="7" y="120"/>
                </a:cubicBezTo>
                <a:cubicBezTo>
                  <a:pt x="6" y="121"/>
                  <a:pt x="7" y="123"/>
                  <a:pt x="6" y="124"/>
                </a:cubicBezTo>
                <a:cubicBezTo>
                  <a:pt x="10" y="131"/>
                  <a:pt x="17" y="129"/>
                  <a:pt x="22" y="132"/>
                </a:cubicBezTo>
                <a:cubicBezTo>
                  <a:pt x="69" y="134"/>
                  <a:pt x="69" y="134"/>
                  <a:pt x="69" y="134"/>
                </a:cubicBezTo>
                <a:cubicBezTo>
                  <a:pt x="163" y="135"/>
                  <a:pt x="163" y="135"/>
                  <a:pt x="163" y="135"/>
                </a:cubicBezTo>
                <a:cubicBezTo>
                  <a:pt x="245" y="137"/>
                  <a:pt x="245" y="137"/>
                  <a:pt x="245" y="137"/>
                </a:cubicBezTo>
                <a:cubicBezTo>
                  <a:pt x="269" y="138"/>
                  <a:pt x="269" y="138"/>
                  <a:pt x="269" y="138"/>
                </a:cubicBezTo>
                <a:cubicBezTo>
                  <a:pt x="335" y="138"/>
                  <a:pt x="335" y="138"/>
                  <a:pt x="335" y="138"/>
                </a:cubicBezTo>
                <a:cubicBezTo>
                  <a:pt x="345" y="137"/>
                  <a:pt x="355" y="137"/>
                  <a:pt x="365" y="135"/>
                </a:cubicBezTo>
                <a:cubicBezTo>
                  <a:pt x="319" y="137"/>
                  <a:pt x="276" y="137"/>
                  <a:pt x="230" y="136"/>
                </a:cubicBezTo>
                <a:cubicBezTo>
                  <a:pt x="131" y="134"/>
                  <a:pt x="131" y="134"/>
                  <a:pt x="131" y="134"/>
                </a:cubicBezTo>
                <a:cubicBezTo>
                  <a:pt x="122" y="135"/>
                  <a:pt x="112" y="135"/>
                  <a:pt x="103" y="133"/>
                </a:cubicBezTo>
                <a:cubicBezTo>
                  <a:pt x="168" y="133"/>
                  <a:pt x="168" y="133"/>
                  <a:pt x="168" y="133"/>
                </a:cubicBezTo>
                <a:cubicBezTo>
                  <a:pt x="170" y="132"/>
                  <a:pt x="174" y="134"/>
                  <a:pt x="176" y="132"/>
                </a:cubicBezTo>
                <a:cubicBezTo>
                  <a:pt x="209" y="132"/>
                  <a:pt x="209" y="132"/>
                  <a:pt x="209" y="132"/>
                </a:cubicBezTo>
                <a:cubicBezTo>
                  <a:pt x="210" y="133"/>
                  <a:pt x="210" y="133"/>
                  <a:pt x="210" y="133"/>
                </a:cubicBezTo>
                <a:cubicBezTo>
                  <a:pt x="218" y="133"/>
                  <a:pt x="228" y="134"/>
                  <a:pt x="236" y="132"/>
                </a:cubicBezTo>
                <a:cubicBezTo>
                  <a:pt x="301" y="133"/>
                  <a:pt x="301" y="133"/>
                  <a:pt x="301" y="133"/>
                </a:cubicBezTo>
                <a:cubicBezTo>
                  <a:pt x="322" y="130"/>
                  <a:pt x="344" y="136"/>
                  <a:pt x="367" y="133"/>
                </a:cubicBezTo>
                <a:cubicBezTo>
                  <a:pt x="378" y="131"/>
                  <a:pt x="389" y="131"/>
                  <a:pt x="399" y="130"/>
                </a:cubicBezTo>
                <a:cubicBezTo>
                  <a:pt x="400" y="128"/>
                  <a:pt x="402" y="129"/>
                  <a:pt x="403" y="128"/>
                </a:cubicBezTo>
                <a:cubicBezTo>
                  <a:pt x="394" y="127"/>
                  <a:pt x="386" y="124"/>
                  <a:pt x="377" y="124"/>
                </a:cubicBezTo>
                <a:cubicBezTo>
                  <a:pt x="383" y="123"/>
                  <a:pt x="388" y="121"/>
                  <a:pt x="393" y="123"/>
                </a:cubicBezTo>
                <a:cubicBezTo>
                  <a:pt x="396" y="121"/>
                  <a:pt x="400" y="121"/>
                  <a:pt x="403" y="121"/>
                </a:cubicBezTo>
                <a:cubicBezTo>
                  <a:pt x="403" y="121"/>
                  <a:pt x="403" y="120"/>
                  <a:pt x="403" y="120"/>
                </a:cubicBezTo>
                <a:cubicBezTo>
                  <a:pt x="400" y="119"/>
                  <a:pt x="395" y="118"/>
                  <a:pt x="392" y="116"/>
                </a:cubicBezTo>
                <a:cubicBezTo>
                  <a:pt x="395" y="114"/>
                  <a:pt x="398" y="117"/>
                  <a:pt x="402" y="116"/>
                </a:cubicBezTo>
                <a:cubicBezTo>
                  <a:pt x="398" y="114"/>
                  <a:pt x="393" y="114"/>
                  <a:pt x="388" y="113"/>
                </a:cubicBezTo>
                <a:cubicBezTo>
                  <a:pt x="387" y="111"/>
                  <a:pt x="387" y="111"/>
                  <a:pt x="387" y="111"/>
                </a:cubicBezTo>
                <a:cubicBezTo>
                  <a:pt x="388" y="109"/>
                  <a:pt x="390" y="112"/>
                  <a:pt x="392" y="111"/>
                </a:cubicBezTo>
                <a:cubicBezTo>
                  <a:pt x="390" y="109"/>
                  <a:pt x="385" y="111"/>
                  <a:pt x="382" y="109"/>
                </a:cubicBezTo>
                <a:cubicBezTo>
                  <a:pt x="389" y="107"/>
                  <a:pt x="396" y="111"/>
                  <a:pt x="402" y="107"/>
                </a:cubicBezTo>
                <a:cubicBezTo>
                  <a:pt x="401" y="106"/>
                  <a:pt x="401" y="106"/>
                  <a:pt x="401" y="106"/>
                </a:cubicBezTo>
                <a:cubicBezTo>
                  <a:pt x="403" y="106"/>
                  <a:pt x="401" y="104"/>
                  <a:pt x="401" y="102"/>
                </a:cubicBezTo>
                <a:cubicBezTo>
                  <a:pt x="399" y="101"/>
                  <a:pt x="403" y="98"/>
                  <a:pt x="400" y="98"/>
                </a:cubicBezTo>
                <a:cubicBezTo>
                  <a:pt x="401" y="97"/>
                  <a:pt x="402" y="97"/>
                  <a:pt x="401" y="95"/>
                </a:cubicBezTo>
                <a:cubicBezTo>
                  <a:pt x="398" y="94"/>
                  <a:pt x="396" y="91"/>
                  <a:pt x="393" y="89"/>
                </a:cubicBezTo>
                <a:cubicBezTo>
                  <a:pt x="400" y="88"/>
                  <a:pt x="400" y="88"/>
                  <a:pt x="400" y="88"/>
                </a:cubicBezTo>
                <a:cubicBezTo>
                  <a:pt x="399" y="86"/>
                  <a:pt x="395" y="87"/>
                  <a:pt x="393" y="85"/>
                </a:cubicBezTo>
                <a:cubicBezTo>
                  <a:pt x="394" y="82"/>
                  <a:pt x="398" y="84"/>
                  <a:pt x="400" y="84"/>
                </a:cubicBezTo>
                <a:cubicBezTo>
                  <a:pt x="398" y="81"/>
                  <a:pt x="395" y="83"/>
                  <a:pt x="393" y="80"/>
                </a:cubicBezTo>
                <a:cubicBezTo>
                  <a:pt x="396" y="79"/>
                  <a:pt x="401" y="81"/>
                  <a:pt x="403" y="78"/>
                </a:cubicBezTo>
                <a:cubicBezTo>
                  <a:pt x="399" y="75"/>
                  <a:pt x="399" y="75"/>
                  <a:pt x="399" y="75"/>
                </a:cubicBezTo>
                <a:cubicBezTo>
                  <a:pt x="401" y="73"/>
                  <a:pt x="401" y="73"/>
                  <a:pt x="401" y="73"/>
                </a:cubicBezTo>
                <a:cubicBezTo>
                  <a:pt x="399" y="72"/>
                  <a:pt x="397" y="71"/>
                  <a:pt x="397" y="69"/>
                </a:cubicBezTo>
                <a:cubicBezTo>
                  <a:pt x="399" y="68"/>
                  <a:pt x="401" y="68"/>
                  <a:pt x="403" y="67"/>
                </a:cubicBezTo>
                <a:cubicBezTo>
                  <a:pt x="401" y="63"/>
                  <a:pt x="405" y="55"/>
                  <a:pt x="400" y="52"/>
                </a:cubicBezTo>
                <a:cubicBezTo>
                  <a:pt x="400" y="51"/>
                  <a:pt x="399" y="50"/>
                  <a:pt x="400" y="49"/>
                </a:cubicBezTo>
                <a:cubicBezTo>
                  <a:pt x="401" y="49"/>
                  <a:pt x="401" y="49"/>
                  <a:pt x="401" y="49"/>
                </a:cubicBezTo>
                <a:cubicBezTo>
                  <a:pt x="397" y="47"/>
                  <a:pt x="397" y="47"/>
                  <a:pt x="397" y="47"/>
                </a:cubicBezTo>
                <a:cubicBezTo>
                  <a:pt x="397" y="43"/>
                  <a:pt x="400" y="45"/>
                  <a:pt x="402" y="44"/>
                </a:cubicBezTo>
                <a:cubicBezTo>
                  <a:pt x="397" y="39"/>
                  <a:pt x="389" y="41"/>
                  <a:pt x="383" y="37"/>
                </a:cubicBezTo>
                <a:cubicBezTo>
                  <a:pt x="391" y="36"/>
                  <a:pt x="399" y="40"/>
                  <a:pt x="407" y="38"/>
                </a:cubicBezTo>
                <a:cubicBezTo>
                  <a:pt x="408" y="34"/>
                  <a:pt x="404" y="34"/>
                  <a:pt x="403" y="31"/>
                </a:cubicBezTo>
                <a:cubicBezTo>
                  <a:pt x="400" y="30"/>
                  <a:pt x="397" y="30"/>
                  <a:pt x="395" y="28"/>
                </a:cubicBezTo>
                <a:cubicBezTo>
                  <a:pt x="398" y="27"/>
                  <a:pt x="403" y="29"/>
                  <a:pt x="406" y="29"/>
                </a:cubicBezTo>
                <a:cubicBezTo>
                  <a:pt x="406" y="29"/>
                  <a:pt x="407" y="29"/>
                  <a:pt x="407" y="28"/>
                </a:cubicBezTo>
                <a:cubicBezTo>
                  <a:pt x="404" y="27"/>
                  <a:pt x="409" y="21"/>
                  <a:pt x="404" y="22"/>
                </a:cubicBezTo>
                <a:cubicBezTo>
                  <a:pt x="405" y="17"/>
                  <a:pt x="402" y="15"/>
                  <a:pt x="399" y="14"/>
                </a:cubicBezTo>
                <a:cubicBezTo>
                  <a:pt x="381" y="10"/>
                  <a:pt x="381" y="10"/>
                  <a:pt x="381" y="10"/>
                </a:cubicBezTo>
                <a:cubicBezTo>
                  <a:pt x="295" y="9"/>
                  <a:pt x="295" y="9"/>
                  <a:pt x="295" y="9"/>
                </a:cubicBezTo>
                <a:cubicBezTo>
                  <a:pt x="272" y="10"/>
                  <a:pt x="249" y="10"/>
                  <a:pt x="228" y="7"/>
                </a:cubicBezTo>
                <a:cubicBezTo>
                  <a:pt x="227" y="6"/>
                  <a:pt x="227" y="6"/>
                  <a:pt x="227" y="6"/>
                </a:cubicBezTo>
                <a:cubicBezTo>
                  <a:pt x="214" y="8"/>
                  <a:pt x="203" y="0"/>
                  <a:pt x="191" y="6"/>
                </a:cubicBezTo>
                <a:cubicBezTo>
                  <a:pt x="192" y="6"/>
                  <a:pt x="192" y="6"/>
                  <a:pt x="192" y="6"/>
                </a:cubicBezTo>
                <a:cubicBezTo>
                  <a:pt x="191" y="7"/>
                  <a:pt x="191" y="7"/>
                  <a:pt x="191" y="7"/>
                </a:cubicBezTo>
                <a:cubicBezTo>
                  <a:pt x="179" y="6"/>
                  <a:pt x="167" y="4"/>
                  <a:pt x="154" y="5"/>
                </a:cubicBezTo>
                <a:cubicBezTo>
                  <a:pt x="146" y="5"/>
                  <a:pt x="137" y="7"/>
                  <a:pt x="128" y="6"/>
                </a:cubicBezTo>
                <a:cubicBezTo>
                  <a:pt x="125" y="4"/>
                  <a:pt x="120" y="3"/>
                  <a:pt x="116" y="3"/>
                </a:cubicBezTo>
                <a:cubicBezTo>
                  <a:pt x="111" y="2"/>
                  <a:pt x="106" y="2"/>
                  <a:pt x="101" y="4"/>
                </a:cubicBezTo>
                <a:cubicBezTo>
                  <a:pt x="104" y="6"/>
                  <a:pt x="104" y="6"/>
                  <a:pt x="104" y="6"/>
                </a:cubicBezTo>
                <a:cubicBezTo>
                  <a:pt x="97" y="9"/>
                  <a:pt x="93" y="0"/>
                  <a:pt x="86" y="4"/>
                </a:cubicBezTo>
                <a:cubicBezTo>
                  <a:pt x="84" y="5"/>
                  <a:pt x="84" y="5"/>
                  <a:pt x="84" y="5"/>
                </a:cubicBezTo>
                <a:cubicBezTo>
                  <a:pt x="88" y="8"/>
                  <a:pt x="94" y="6"/>
                  <a:pt x="98" y="8"/>
                </a:cubicBezTo>
                <a:cubicBezTo>
                  <a:pt x="74" y="7"/>
                  <a:pt x="49" y="10"/>
                  <a:pt x="25" y="13"/>
                </a:cubicBezTo>
                <a:cubicBezTo>
                  <a:pt x="17" y="13"/>
                  <a:pt x="7" y="14"/>
                  <a:pt x="2" y="22"/>
                </a:cubicBezTo>
                <a:cubicBezTo>
                  <a:pt x="4" y="23"/>
                  <a:pt x="6" y="20"/>
                  <a:pt x="8" y="23"/>
                </a:cubicBezTo>
                <a:cubicBezTo>
                  <a:pt x="7" y="27"/>
                  <a:pt x="2" y="25"/>
                  <a:pt x="3" y="29"/>
                </a:cubicBezTo>
                <a:cubicBezTo>
                  <a:pt x="0" y="30"/>
                  <a:pt x="0" y="30"/>
                  <a:pt x="0" y="30"/>
                </a:cubicBezTo>
                <a:cubicBezTo>
                  <a:pt x="2" y="34"/>
                  <a:pt x="7" y="30"/>
                  <a:pt x="9" y="34"/>
                </a:cubicBezTo>
                <a:cubicBezTo>
                  <a:pt x="7" y="36"/>
                  <a:pt x="4" y="34"/>
                  <a:pt x="1" y="36"/>
                </a:cubicBezTo>
                <a:close/>
                <a:moveTo>
                  <a:pt x="372" y="36"/>
                </a:moveTo>
                <a:cubicBezTo>
                  <a:pt x="372" y="35"/>
                  <a:pt x="372" y="35"/>
                  <a:pt x="372" y="35"/>
                </a:cubicBezTo>
                <a:cubicBezTo>
                  <a:pt x="374" y="36"/>
                  <a:pt x="376" y="36"/>
                  <a:pt x="379" y="36"/>
                </a:cubicBezTo>
                <a:cubicBezTo>
                  <a:pt x="380" y="38"/>
                  <a:pt x="382" y="38"/>
                  <a:pt x="383" y="38"/>
                </a:cubicBezTo>
                <a:cubicBezTo>
                  <a:pt x="379" y="38"/>
                  <a:pt x="375" y="38"/>
                  <a:pt x="372" y="36"/>
                </a:cubicBezTo>
                <a:close/>
                <a:moveTo>
                  <a:pt x="360" y="14"/>
                </a:moveTo>
                <a:cubicBezTo>
                  <a:pt x="373" y="14"/>
                  <a:pt x="373" y="14"/>
                  <a:pt x="373" y="14"/>
                </a:cubicBezTo>
                <a:cubicBezTo>
                  <a:pt x="383" y="15"/>
                  <a:pt x="383" y="15"/>
                  <a:pt x="383" y="15"/>
                </a:cubicBezTo>
                <a:lnTo>
                  <a:pt x="360" y="14"/>
                </a:lnTo>
                <a:close/>
                <a:moveTo>
                  <a:pt x="315" y="47"/>
                </a:moveTo>
                <a:cubicBezTo>
                  <a:pt x="336" y="47"/>
                  <a:pt x="336" y="47"/>
                  <a:pt x="336" y="47"/>
                </a:cubicBezTo>
                <a:cubicBezTo>
                  <a:pt x="343" y="46"/>
                  <a:pt x="350" y="46"/>
                  <a:pt x="358" y="46"/>
                </a:cubicBezTo>
                <a:cubicBezTo>
                  <a:pt x="336" y="47"/>
                  <a:pt x="336" y="47"/>
                  <a:pt x="336" y="47"/>
                </a:cubicBezTo>
                <a:cubicBezTo>
                  <a:pt x="329" y="47"/>
                  <a:pt x="322" y="47"/>
                  <a:pt x="315" y="47"/>
                </a:cubicBezTo>
                <a:close/>
                <a:moveTo>
                  <a:pt x="107" y="7"/>
                </a:moveTo>
                <a:cubicBezTo>
                  <a:pt x="108" y="6"/>
                  <a:pt x="109" y="7"/>
                  <a:pt x="110" y="8"/>
                </a:cubicBezTo>
                <a:cubicBezTo>
                  <a:pt x="107" y="8"/>
                  <a:pt x="107" y="8"/>
                  <a:pt x="107" y="8"/>
                </a:cubicBezTo>
                <a:lnTo>
                  <a:pt x="107" y="7"/>
                </a:lnTo>
                <a:close/>
              </a:path>
            </a:pathLst>
          </a:custGeom>
          <a:solidFill>
            <a:srgbClr val="C00000"/>
          </a:solidFill>
          <a:ln w="9525">
            <a:noFill/>
            <a:round/>
          </a:ln>
        </p:spPr>
        <p:txBody>
          <a:bodyPr vert="horz" wrap="square" lIns="91440" tIns="45720" rIns="91440" bIns="45720" numCol="1" anchor="ctr"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Bef>
                <a:spcPct val="50000"/>
              </a:spcBef>
            </a:pPr>
            <a:r>
              <a:rPr lang="zh-CN" altLang="en-US" sz="2400" b="1" dirty="0">
                <a:solidFill>
                  <a:schemeClr val="bg1"/>
                </a:solidFill>
                <a:latin typeface="腾祥嘉丽准粗圆简" panose="01010104010101010101" pitchFamily="2" charset="-122"/>
                <a:ea typeface="腾祥嘉丽准粗圆简" panose="01010104010101010101" pitchFamily="2" charset="-122"/>
              </a:rPr>
              <a:t>考点一：新文化运动（</a:t>
            </a:r>
            <a:r>
              <a:rPr lang="en-US" altLang="zh-CN" sz="2400" b="1" dirty="0">
                <a:solidFill>
                  <a:schemeClr val="accent4"/>
                </a:solidFill>
                <a:latin typeface="腾祥嘉丽准粗圆简" panose="01010104010101010101" pitchFamily="2" charset="-122"/>
                <a:ea typeface="腾祥嘉丽准粗圆简" panose="01010104010101010101" pitchFamily="2" charset="-122"/>
              </a:rPr>
              <a:t>1915</a:t>
            </a:r>
            <a:r>
              <a:rPr lang="zh-CN" altLang="en-US" sz="2400" b="1" dirty="0">
                <a:solidFill>
                  <a:schemeClr val="accent4"/>
                </a:solidFill>
                <a:latin typeface="腾祥嘉丽准粗圆简" panose="01010104010101010101" pitchFamily="2" charset="-122"/>
                <a:ea typeface="腾祥嘉丽准粗圆简" panose="01010104010101010101" pitchFamily="2" charset="-122"/>
              </a:rPr>
              <a:t>年；思想文化</a:t>
            </a:r>
            <a:r>
              <a:rPr lang="zh-CN" altLang="en-US" sz="2400" b="1" dirty="0">
                <a:solidFill>
                  <a:schemeClr val="bg1"/>
                </a:solidFill>
                <a:latin typeface="腾祥嘉丽准粗圆简" panose="01010104010101010101" pitchFamily="2" charset="-122"/>
                <a:ea typeface="腾祥嘉丽准粗圆简" panose="01010104010101010101" pitchFamily="2" charset="-122"/>
              </a:rPr>
              <a:t>）</a:t>
            </a:r>
            <a:endParaRPr lang="zh-CN" altLang="en-US" sz="2400" b="1" dirty="0">
              <a:solidFill>
                <a:schemeClr val="accent4"/>
              </a:solidFill>
              <a:latin typeface="腾祥嘉丽准粗圆简" panose="01010104010101010101" pitchFamily="2" charset="-122"/>
              <a:ea typeface="腾祥嘉丽准粗圆简" panose="01010104010101010101" pitchFamily="2" charset="-122"/>
            </a:endParaRPr>
          </a:p>
        </p:txBody>
      </p:sp>
      <p:sp>
        <p:nvSpPr>
          <p:cNvPr id="16" name="矩形 15"/>
          <p:cNvSpPr/>
          <p:nvPr/>
        </p:nvSpPr>
        <p:spPr>
          <a:xfrm>
            <a:off x="0" y="2765923"/>
            <a:ext cx="6447877" cy="40920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zh-CN" altLang="en-US" sz="2400" dirty="0">
                <a:solidFill>
                  <a:schemeClr val="tx1"/>
                </a:solidFill>
                <a:latin typeface="二字元煜臣拙宋简" panose="02010604000000000000" pitchFamily="2" charset="-122"/>
                <a:ea typeface="二字元煜臣拙宋简" panose="02010604000000000000" pitchFamily="2" charset="-122"/>
              </a:rPr>
              <a:t>（一）开始标志</a:t>
            </a:r>
            <a:endParaRPr lang="en-US" altLang="zh-CN" sz="2400" dirty="0">
              <a:solidFill>
                <a:schemeClr val="tx1"/>
              </a:solidFill>
              <a:latin typeface="二字元煜臣拙宋简" panose="02010604000000000000" pitchFamily="2" charset="-122"/>
              <a:ea typeface="二字元煜臣拙宋简" panose="02010604000000000000" pitchFamily="2" charset="-122"/>
            </a:endParaRPr>
          </a:p>
          <a:p>
            <a:pPr>
              <a:lnSpc>
                <a:spcPct val="150000"/>
              </a:lnSpc>
            </a:pPr>
            <a:r>
              <a:rPr lang="en-US" altLang="zh-CN" sz="2000" dirty="0">
                <a:solidFill>
                  <a:schemeClr val="tx1"/>
                </a:solidFill>
                <a:latin typeface="二字元煜臣拙宋简" panose="02010604000000000000" pitchFamily="2" charset="-122"/>
                <a:ea typeface="二字元煜臣拙宋简" panose="02010604000000000000" pitchFamily="2" charset="-122"/>
              </a:rPr>
              <a:t>1915</a:t>
            </a:r>
            <a:r>
              <a:rPr lang="zh-CN" altLang="en-US" sz="2000" dirty="0">
                <a:solidFill>
                  <a:schemeClr val="tx1"/>
                </a:solidFill>
                <a:latin typeface="二字元煜臣拙宋简" panose="02010604000000000000" pitchFamily="2" charset="-122"/>
                <a:ea typeface="二字元煜臣拙宋简" panose="02010604000000000000" pitchFamily="2" charset="-122"/>
              </a:rPr>
              <a:t>年，       在上海创办</a:t>
            </a:r>
            <a:r>
              <a:rPr lang="en-US" altLang="zh-CN" sz="2000" dirty="0">
                <a:solidFill>
                  <a:schemeClr val="tx1"/>
                </a:solidFill>
                <a:latin typeface="二字元煜臣拙宋简" panose="02010604000000000000" pitchFamily="2" charset="-122"/>
                <a:ea typeface="二字元煜臣拙宋简" panose="02010604000000000000" pitchFamily="2" charset="-122"/>
              </a:rPr>
              <a:t>《</a:t>
            </a:r>
            <a:r>
              <a:rPr lang="zh-CN" altLang="en-US" sz="2000" dirty="0">
                <a:solidFill>
                  <a:schemeClr val="tx1"/>
                </a:solidFill>
                <a:latin typeface="二字元煜臣拙宋简" panose="02010604000000000000" pitchFamily="2" charset="-122"/>
                <a:ea typeface="二字元煜臣拙宋简" panose="02010604000000000000" pitchFamily="2" charset="-122"/>
              </a:rPr>
              <a:t>青年杂志</a:t>
            </a:r>
            <a:r>
              <a:rPr lang="en-US" altLang="zh-CN" sz="2000" dirty="0">
                <a:solidFill>
                  <a:schemeClr val="tx1"/>
                </a:solidFill>
                <a:latin typeface="二字元煜臣拙宋简" panose="02010604000000000000" pitchFamily="2" charset="-122"/>
                <a:ea typeface="二字元煜臣拙宋简" panose="02010604000000000000" pitchFamily="2" charset="-122"/>
              </a:rPr>
              <a:t>》</a:t>
            </a:r>
            <a:r>
              <a:rPr lang="zh-CN" altLang="en-US" sz="2000" dirty="0">
                <a:solidFill>
                  <a:schemeClr val="tx1"/>
                </a:solidFill>
                <a:latin typeface="二字元煜臣拙宋简" panose="02010604000000000000" pitchFamily="2" charset="-122"/>
                <a:ea typeface="二字元煜臣拙宋简" panose="02010604000000000000" pitchFamily="2" charset="-122"/>
              </a:rPr>
              <a:t>（后改名为        ），并在创刊号上发表            一文。</a:t>
            </a:r>
            <a:endParaRPr lang="en-US" altLang="zh-CN" sz="2000" dirty="0">
              <a:solidFill>
                <a:schemeClr val="tx1"/>
              </a:solidFill>
              <a:latin typeface="二字元煜臣拙宋简" panose="02010604000000000000" pitchFamily="2" charset="-122"/>
              <a:ea typeface="二字元煜臣拙宋简" panose="02010604000000000000" pitchFamily="2" charset="-122"/>
            </a:endParaRPr>
          </a:p>
          <a:p>
            <a:pPr>
              <a:lnSpc>
                <a:spcPct val="150000"/>
              </a:lnSpc>
            </a:pPr>
            <a:r>
              <a:rPr lang="zh-CN" altLang="en-US" sz="2400" dirty="0">
                <a:solidFill>
                  <a:schemeClr val="tx1"/>
                </a:solidFill>
                <a:latin typeface="二字元煜臣拙宋简" panose="02010604000000000000" pitchFamily="2" charset="-122"/>
                <a:ea typeface="二字元煜臣拙宋简" panose="02010604000000000000" pitchFamily="2" charset="-122"/>
              </a:rPr>
              <a:t>（二）代表人物</a:t>
            </a:r>
            <a:endParaRPr lang="en-US" altLang="zh-CN" sz="2400" dirty="0">
              <a:solidFill>
                <a:schemeClr val="tx1"/>
              </a:solidFill>
              <a:latin typeface="二字元煜臣拙宋简" panose="02010604000000000000" pitchFamily="2" charset="-122"/>
              <a:ea typeface="二字元煜臣拙宋简" panose="02010604000000000000" pitchFamily="2" charset="-122"/>
            </a:endParaRPr>
          </a:p>
          <a:p>
            <a:pPr>
              <a:lnSpc>
                <a:spcPct val="150000"/>
              </a:lnSpc>
            </a:pPr>
            <a:endParaRPr lang="en-US" altLang="zh-CN" sz="2000" dirty="0">
              <a:solidFill>
                <a:schemeClr val="tx1"/>
              </a:solidFill>
              <a:latin typeface="二字元煜臣拙宋简" panose="02010604000000000000" pitchFamily="2" charset="-122"/>
              <a:ea typeface="二字元煜臣拙宋简" panose="02010604000000000000" pitchFamily="2" charset="-122"/>
            </a:endParaRPr>
          </a:p>
          <a:p>
            <a:pPr>
              <a:lnSpc>
                <a:spcPct val="150000"/>
              </a:lnSpc>
            </a:pPr>
            <a:r>
              <a:rPr lang="zh-CN" altLang="en-US" sz="2400" dirty="0">
                <a:solidFill>
                  <a:schemeClr val="tx1"/>
                </a:solidFill>
                <a:latin typeface="二字元煜臣拙宋简" panose="02010604000000000000" pitchFamily="2" charset="-122"/>
                <a:ea typeface="二字元煜臣拙宋简" panose="02010604000000000000" pitchFamily="2" charset="-122"/>
              </a:rPr>
              <a:t>（三）主要阵地</a:t>
            </a:r>
            <a:endParaRPr lang="en-US" altLang="zh-CN" sz="2400" dirty="0">
              <a:solidFill>
                <a:schemeClr val="tx1"/>
              </a:solidFill>
              <a:latin typeface="二字元煜臣拙宋简" panose="02010604000000000000" pitchFamily="2" charset="-122"/>
              <a:ea typeface="二字元煜臣拙宋简" panose="02010604000000000000" pitchFamily="2" charset="-122"/>
            </a:endParaRPr>
          </a:p>
          <a:p>
            <a:pPr>
              <a:lnSpc>
                <a:spcPct val="150000"/>
              </a:lnSpc>
            </a:pPr>
            <a:endParaRPr lang="en-US" altLang="zh-CN" sz="2000" dirty="0">
              <a:solidFill>
                <a:schemeClr val="tx1"/>
              </a:solidFill>
              <a:latin typeface="二字元煜臣拙宋简" panose="02010604000000000000" pitchFamily="2" charset="-122"/>
              <a:ea typeface="二字元煜臣拙宋简" panose="02010604000000000000" pitchFamily="2" charset="-122"/>
            </a:endParaRPr>
          </a:p>
        </p:txBody>
      </p:sp>
      <p:pic>
        <p:nvPicPr>
          <p:cNvPr id="19" name="图片 18"/>
          <p:cNvPicPr>
            <a:picLocks noChangeAspect="1"/>
          </p:cNvPicPr>
          <p:nvPr/>
        </p:nvPicPr>
        <p:blipFill>
          <a:blip r:embed="rId4"/>
          <a:srcRect l="4820" t="7014" r="7619" b="2444"/>
          <a:stretch>
            <a:fillRect/>
          </a:stretch>
        </p:blipFill>
        <p:spPr>
          <a:xfrm>
            <a:off x="9578012" y="3057183"/>
            <a:ext cx="1664078" cy="2133266"/>
          </a:xfrm>
          <a:prstGeom prst="rect">
            <a:avLst/>
          </a:prstGeom>
        </p:spPr>
      </p:pic>
      <p:pic>
        <p:nvPicPr>
          <p:cNvPr id="20" name="图片 19"/>
          <p:cNvPicPr>
            <a:picLocks noChangeAspect="1"/>
          </p:cNvPicPr>
          <p:nvPr/>
        </p:nvPicPr>
        <p:blipFill rotWithShape="1">
          <a:blip r:embed="rId5">
            <a:extLst>
              <a:ext uri="{BEBA8EAE-BF5A-486C-A8C5-ECC9F3942E4B}">
                <a14:imgProps xmlns:a14="http://schemas.microsoft.com/office/drawing/2010/main">
                  <a14:imgLayer r:embed="rId6">
                    <a14:imgEffect>
                      <a14:artisticTexturizer/>
                    </a14:imgEffect>
                    <a14:imgEffect>
                      <a14:backgroundRemoval t="0" b="99395" l="9980" r="89819"/>
                    </a14:imgEffect>
                  </a14:imgLayer>
                </a14:imgProps>
              </a:ext>
            </a:extLst>
          </a:blip>
          <a:srcRect l="14392" t="2519" r="15533" b="2128"/>
          <a:stretch>
            <a:fillRect/>
          </a:stretch>
        </p:blipFill>
        <p:spPr>
          <a:xfrm>
            <a:off x="7695564" y="3032708"/>
            <a:ext cx="1744416" cy="2195917"/>
          </a:xfrm>
          <a:prstGeom prst="rect">
            <a:avLst/>
          </a:prstGeom>
          <a:ln>
            <a:noFill/>
          </a:ln>
          <a:effectLst/>
        </p:spPr>
      </p:pic>
      <p:sp>
        <p:nvSpPr>
          <p:cNvPr id="21" name="文本框 9"/>
          <p:cNvSpPr txBox="1"/>
          <p:nvPr/>
        </p:nvSpPr>
        <p:spPr>
          <a:xfrm>
            <a:off x="7772366" y="5190452"/>
            <a:ext cx="1667614" cy="3693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dirty="0">
                <a:latin typeface="二字元煜臣拙宋简" panose="02010604000000000000" pitchFamily="2" charset="-122"/>
                <a:ea typeface="二字元煜臣拙宋简" panose="02010604000000000000" pitchFamily="2" charset="-122"/>
              </a:rPr>
              <a:t>1915</a:t>
            </a:r>
            <a:r>
              <a:rPr lang="zh-CN" altLang="en-US" dirty="0">
                <a:latin typeface="二字元煜臣拙宋简" panose="02010604000000000000" pitchFamily="2" charset="-122"/>
                <a:ea typeface="二字元煜臣拙宋简" panose="02010604000000000000" pitchFamily="2" charset="-122"/>
              </a:rPr>
              <a:t>年创刊号</a:t>
            </a:r>
            <a:endParaRPr lang="zh-CN" altLang="en-US" dirty="0">
              <a:latin typeface="二字元煜臣拙宋简" panose="02010604000000000000" pitchFamily="2" charset="-122"/>
              <a:ea typeface="二字元煜臣拙宋简" panose="02010604000000000000" pitchFamily="2" charset="-122"/>
            </a:endParaRPr>
          </a:p>
        </p:txBody>
      </p:sp>
      <p:sp>
        <p:nvSpPr>
          <p:cNvPr id="22" name="文本框 2"/>
          <p:cNvSpPr txBox="1"/>
          <p:nvPr/>
        </p:nvSpPr>
        <p:spPr>
          <a:xfrm>
            <a:off x="9557770" y="5231675"/>
            <a:ext cx="1667614" cy="3693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dirty="0">
                <a:latin typeface="二字元煜臣拙宋简" panose="02010604000000000000" pitchFamily="2" charset="-122"/>
                <a:ea typeface="二字元煜臣拙宋简" panose="02010604000000000000" pitchFamily="2" charset="-122"/>
              </a:rPr>
              <a:t>1916</a:t>
            </a:r>
            <a:r>
              <a:rPr lang="zh-CN" altLang="en-US" dirty="0">
                <a:latin typeface="二字元煜臣拙宋简" panose="02010604000000000000" pitchFamily="2" charset="-122"/>
                <a:ea typeface="二字元煜臣拙宋简" panose="02010604000000000000" pitchFamily="2" charset="-122"/>
              </a:rPr>
              <a:t>年第二卷</a:t>
            </a:r>
            <a:endParaRPr lang="zh-CN" altLang="en-US" dirty="0">
              <a:latin typeface="二字元煜臣拙宋简" panose="02010604000000000000" pitchFamily="2" charset="-122"/>
              <a:ea typeface="二字元煜臣拙宋简" panose="02010604000000000000" pitchFamily="2" charset="-122"/>
            </a:endParaRPr>
          </a:p>
        </p:txBody>
      </p:sp>
      <p:sp>
        <p:nvSpPr>
          <p:cNvPr id="23" name="任意多边形: 形状 22"/>
          <p:cNvSpPr/>
          <p:nvPr/>
        </p:nvSpPr>
        <p:spPr>
          <a:xfrm flipV="1">
            <a:off x="1096283" y="4081917"/>
            <a:ext cx="844277" cy="64757"/>
          </a:xfrm>
          <a:custGeom>
            <a:avLst/>
            <a:gdLst>
              <a:gd name="connsiteX0" fmla="*/ 0 w 1638300"/>
              <a:gd name="connsiteY0" fmla="*/ 9558 h 66708"/>
              <a:gd name="connsiteX1" fmla="*/ 95250 w 1638300"/>
              <a:gd name="connsiteY1" fmla="*/ 47658 h 66708"/>
              <a:gd name="connsiteX2" fmla="*/ 180975 w 1638300"/>
              <a:gd name="connsiteY2" fmla="*/ 38133 h 66708"/>
              <a:gd name="connsiteX3" fmla="*/ 285750 w 1638300"/>
              <a:gd name="connsiteY3" fmla="*/ 9558 h 66708"/>
              <a:gd name="connsiteX4" fmla="*/ 314325 w 1638300"/>
              <a:gd name="connsiteY4" fmla="*/ 28608 h 66708"/>
              <a:gd name="connsiteX5" fmla="*/ 333375 w 1638300"/>
              <a:gd name="connsiteY5" fmla="*/ 57183 h 66708"/>
              <a:gd name="connsiteX6" fmla="*/ 361950 w 1638300"/>
              <a:gd name="connsiteY6" fmla="*/ 66708 h 66708"/>
              <a:gd name="connsiteX7" fmla="*/ 428625 w 1638300"/>
              <a:gd name="connsiteY7" fmla="*/ 47658 h 66708"/>
              <a:gd name="connsiteX8" fmla="*/ 504825 w 1638300"/>
              <a:gd name="connsiteY8" fmla="*/ 19083 h 66708"/>
              <a:gd name="connsiteX9" fmla="*/ 561975 w 1638300"/>
              <a:gd name="connsiteY9" fmla="*/ 28608 h 66708"/>
              <a:gd name="connsiteX10" fmla="*/ 695325 w 1638300"/>
              <a:gd name="connsiteY10" fmla="*/ 9558 h 66708"/>
              <a:gd name="connsiteX11" fmla="*/ 733425 w 1638300"/>
              <a:gd name="connsiteY11" fmla="*/ 19083 h 66708"/>
              <a:gd name="connsiteX12" fmla="*/ 790575 w 1638300"/>
              <a:gd name="connsiteY12" fmla="*/ 38133 h 66708"/>
              <a:gd name="connsiteX13" fmla="*/ 1019175 w 1638300"/>
              <a:gd name="connsiteY13" fmla="*/ 9558 h 66708"/>
              <a:gd name="connsiteX14" fmla="*/ 1095375 w 1638300"/>
              <a:gd name="connsiteY14" fmla="*/ 19083 h 66708"/>
              <a:gd name="connsiteX15" fmla="*/ 1152525 w 1638300"/>
              <a:gd name="connsiteY15" fmla="*/ 38133 h 66708"/>
              <a:gd name="connsiteX16" fmla="*/ 1552575 w 1638300"/>
              <a:gd name="connsiteY16" fmla="*/ 38133 h 66708"/>
              <a:gd name="connsiteX17" fmla="*/ 1581150 w 1638300"/>
              <a:gd name="connsiteY17" fmla="*/ 47658 h 66708"/>
              <a:gd name="connsiteX18" fmla="*/ 1638300 w 1638300"/>
              <a:gd name="connsiteY18" fmla="*/ 28608 h 66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38300" h="66708">
                <a:moveTo>
                  <a:pt x="0" y="9558"/>
                </a:moveTo>
                <a:cubicBezTo>
                  <a:pt x="21056" y="20086"/>
                  <a:pt x="65869" y="47658"/>
                  <a:pt x="95250" y="47658"/>
                </a:cubicBezTo>
                <a:cubicBezTo>
                  <a:pt x="124001" y="47658"/>
                  <a:pt x="152400" y="41308"/>
                  <a:pt x="180975" y="38133"/>
                </a:cubicBezTo>
                <a:cubicBezTo>
                  <a:pt x="251595" y="-8947"/>
                  <a:pt x="215674" y="-4457"/>
                  <a:pt x="285750" y="9558"/>
                </a:cubicBezTo>
                <a:cubicBezTo>
                  <a:pt x="295275" y="15908"/>
                  <a:pt x="306230" y="20513"/>
                  <a:pt x="314325" y="28608"/>
                </a:cubicBezTo>
                <a:cubicBezTo>
                  <a:pt x="322420" y="36703"/>
                  <a:pt x="324436" y="50032"/>
                  <a:pt x="333375" y="57183"/>
                </a:cubicBezTo>
                <a:cubicBezTo>
                  <a:pt x="341215" y="63455"/>
                  <a:pt x="352425" y="63533"/>
                  <a:pt x="361950" y="66708"/>
                </a:cubicBezTo>
                <a:cubicBezTo>
                  <a:pt x="381284" y="61875"/>
                  <a:pt x="409494" y="55857"/>
                  <a:pt x="428625" y="47658"/>
                </a:cubicBezTo>
                <a:cubicBezTo>
                  <a:pt x="498357" y="17773"/>
                  <a:pt x="434581" y="36644"/>
                  <a:pt x="504825" y="19083"/>
                </a:cubicBezTo>
                <a:cubicBezTo>
                  <a:pt x="523875" y="22258"/>
                  <a:pt x="542662" y="28608"/>
                  <a:pt x="561975" y="28608"/>
                </a:cubicBezTo>
                <a:cubicBezTo>
                  <a:pt x="645447" y="28608"/>
                  <a:pt x="642442" y="27186"/>
                  <a:pt x="695325" y="9558"/>
                </a:cubicBezTo>
                <a:cubicBezTo>
                  <a:pt x="708025" y="12733"/>
                  <a:pt x="720886" y="15321"/>
                  <a:pt x="733425" y="19083"/>
                </a:cubicBezTo>
                <a:cubicBezTo>
                  <a:pt x="752659" y="24853"/>
                  <a:pt x="790575" y="38133"/>
                  <a:pt x="790575" y="38133"/>
                </a:cubicBezTo>
                <a:cubicBezTo>
                  <a:pt x="902026" y="983"/>
                  <a:pt x="827675" y="20197"/>
                  <a:pt x="1019175" y="9558"/>
                </a:cubicBezTo>
                <a:cubicBezTo>
                  <a:pt x="1044575" y="12733"/>
                  <a:pt x="1070346" y="13720"/>
                  <a:pt x="1095375" y="19083"/>
                </a:cubicBezTo>
                <a:cubicBezTo>
                  <a:pt x="1115010" y="23290"/>
                  <a:pt x="1152525" y="38133"/>
                  <a:pt x="1152525" y="38133"/>
                </a:cubicBezTo>
                <a:cubicBezTo>
                  <a:pt x="1315866" y="10910"/>
                  <a:pt x="1229431" y="21562"/>
                  <a:pt x="1552575" y="38133"/>
                </a:cubicBezTo>
                <a:cubicBezTo>
                  <a:pt x="1562602" y="38647"/>
                  <a:pt x="1571625" y="44483"/>
                  <a:pt x="1581150" y="47658"/>
                </a:cubicBezTo>
                <a:lnTo>
                  <a:pt x="1638300" y="28608"/>
                </a:lnTo>
              </a:path>
            </a:pathLst>
          </a:custGeom>
          <a:ln w="38100">
            <a:solidFill>
              <a:srgbClr val="C00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24" name="任意多边形: 形状 23"/>
          <p:cNvSpPr/>
          <p:nvPr/>
        </p:nvSpPr>
        <p:spPr>
          <a:xfrm flipV="1">
            <a:off x="383638" y="4518052"/>
            <a:ext cx="1026508" cy="64758"/>
          </a:xfrm>
          <a:custGeom>
            <a:avLst/>
            <a:gdLst>
              <a:gd name="connsiteX0" fmla="*/ 0 w 1638300"/>
              <a:gd name="connsiteY0" fmla="*/ 9558 h 66708"/>
              <a:gd name="connsiteX1" fmla="*/ 95250 w 1638300"/>
              <a:gd name="connsiteY1" fmla="*/ 47658 h 66708"/>
              <a:gd name="connsiteX2" fmla="*/ 180975 w 1638300"/>
              <a:gd name="connsiteY2" fmla="*/ 38133 h 66708"/>
              <a:gd name="connsiteX3" fmla="*/ 285750 w 1638300"/>
              <a:gd name="connsiteY3" fmla="*/ 9558 h 66708"/>
              <a:gd name="connsiteX4" fmla="*/ 314325 w 1638300"/>
              <a:gd name="connsiteY4" fmla="*/ 28608 h 66708"/>
              <a:gd name="connsiteX5" fmla="*/ 333375 w 1638300"/>
              <a:gd name="connsiteY5" fmla="*/ 57183 h 66708"/>
              <a:gd name="connsiteX6" fmla="*/ 361950 w 1638300"/>
              <a:gd name="connsiteY6" fmla="*/ 66708 h 66708"/>
              <a:gd name="connsiteX7" fmla="*/ 428625 w 1638300"/>
              <a:gd name="connsiteY7" fmla="*/ 47658 h 66708"/>
              <a:gd name="connsiteX8" fmla="*/ 504825 w 1638300"/>
              <a:gd name="connsiteY8" fmla="*/ 19083 h 66708"/>
              <a:gd name="connsiteX9" fmla="*/ 561975 w 1638300"/>
              <a:gd name="connsiteY9" fmla="*/ 28608 h 66708"/>
              <a:gd name="connsiteX10" fmla="*/ 695325 w 1638300"/>
              <a:gd name="connsiteY10" fmla="*/ 9558 h 66708"/>
              <a:gd name="connsiteX11" fmla="*/ 733425 w 1638300"/>
              <a:gd name="connsiteY11" fmla="*/ 19083 h 66708"/>
              <a:gd name="connsiteX12" fmla="*/ 790575 w 1638300"/>
              <a:gd name="connsiteY12" fmla="*/ 38133 h 66708"/>
              <a:gd name="connsiteX13" fmla="*/ 1019175 w 1638300"/>
              <a:gd name="connsiteY13" fmla="*/ 9558 h 66708"/>
              <a:gd name="connsiteX14" fmla="*/ 1095375 w 1638300"/>
              <a:gd name="connsiteY14" fmla="*/ 19083 h 66708"/>
              <a:gd name="connsiteX15" fmla="*/ 1152525 w 1638300"/>
              <a:gd name="connsiteY15" fmla="*/ 38133 h 66708"/>
              <a:gd name="connsiteX16" fmla="*/ 1552575 w 1638300"/>
              <a:gd name="connsiteY16" fmla="*/ 38133 h 66708"/>
              <a:gd name="connsiteX17" fmla="*/ 1581150 w 1638300"/>
              <a:gd name="connsiteY17" fmla="*/ 47658 h 66708"/>
              <a:gd name="connsiteX18" fmla="*/ 1638300 w 1638300"/>
              <a:gd name="connsiteY18" fmla="*/ 28608 h 66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38300" h="66708">
                <a:moveTo>
                  <a:pt x="0" y="9558"/>
                </a:moveTo>
                <a:cubicBezTo>
                  <a:pt x="21056" y="20086"/>
                  <a:pt x="65869" y="47658"/>
                  <a:pt x="95250" y="47658"/>
                </a:cubicBezTo>
                <a:cubicBezTo>
                  <a:pt x="124001" y="47658"/>
                  <a:pt x="152400" y="41308"/>
                  <a:pt x="180975" y="38133"/>
                </a:cubicBezTo>
                <a:cubicBezTo>
                  <a:pt x="251595" y="-8947"/>
                  <a:pt x="215674" y="-4457"/>
                  <a:pt x="285750" y="9558"/>
                </a:cubicBezTo>
                <a:cubicBezTo>
                  <a:pt x="295275" y="15908"/>
                  <a:pt x="306230" y="20513"/>
                  <a:pt x="314325" y="28608"/>
                </a:cubicBezTo>
                <a:cubicBezTo>
                  <a:pt x="322420" y="36703"/>
                  <a:pt x="324436" y="50032"/>
                  <a:pt x="333375" y="57183"/>
                </a:cubicBezTo>
                <a:cubicBezTo>
                  <a:pt x="341215" y="63455"/>
                  <a:pt x="352425" y="63533"/>
                  <a:pt x="361950" y="66708"/>
                </a:cubicBezTo>
                <a:cubicBezTo>
                  <a:pt x="381284" y="61875"/>
                  <a:pt x="409494" y="55857"/>
                  <a:pt x="428625" y="47658"/>
                </a:cubicBezTo>
                <a:cubicBezTo>
                  <a:pt x="498357" y="17773"/>
                  <a:pt x="434581" y="36644"/>
                  <a:pt x="504825" y="19083"/>
                </a:cubicBezTo>
                <a:cubicBezTo>
                  <a:pt x="523875" y="22258"/>
                  <a:pt x="542662" y="28608"/>
                  <a:pt x="561975" y="28608"/>
                </a:cubicBezTo>
                <a:cubicBezTo>
                  <a:pt x="645447" y="28608"/>
                  <a:pt x="642442" y="27186"/>
                  <a:pt x="695325" y="9558"/>
                </a:cubicBezTo>
                <a:cubicBezTo>
                  <a:pt x="708025" y="12733"/>
                  <a:pt x="720886" y="15321"/>
                  <a:pt x="733425" y="19083"/>
                </a:cubicBezTo>
                <a:cubicBezTo>
                  <a:pt x="752659" y="24853"/>
                  <a:pt x="790575" y="38133"/>
                  <a:pt x="790575" y="38133"/>
                </a:cubicBezTo>
                <a:cubicBezTo>
                  <a:pt x="902026" y="983"/>
                  <a:pt x="827675" y="20197"/>
                  <a:pt x="1019175" y="9558"/>
                </a:cubicBezTo>
                <a:cubicBezTo>
                  <a:pt x="1044575" y="12733"/>
                  <a:pt x="1070346" y="13720"/>
                  <a:pt x="1095375" y="19083"/>
                </a:cubicBezTo>
                <a:cubicBezTo>
                  <a:pt x="1115010" y="23290"/>
                  <a:pt x="1152525" y="38133"/>
                  <a:pt x="1152525" y="38133"/>
                </a:cubicBezTo>
                <a:cubicBezTo>
                  <a:pt x="1315866" y="10910"/>
                  <a:pt x="1229431" y="21562"/>
                  <a:pt x="1552575" y="38133"/>
                </a:cubicBezTo>
                <a:cubicBezTo>
                  <a:pt x="1562602" y="38647"/>
                  <a:pt x="1571625" y="44483"/>
                  <a:pt x="1581150" y="47658"/>
                </a:cubicBezTo>
                <a:lnTo>
                  <a:pt x="1638300" y="28608"/>
                </a:lnTo>
              </a:path>
            </a:pathLst>
          </a:custGeom>
          <a:ln w="38100">
            <a:solidFill>
              <a:srgbClr val="C00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25" name="任意多边形: 形状 24"/>
          <p:cNvSpPr/>
          <p:nvPr/>
        </p:nvSpPr>
        <p:spPr>
          <a:xfrm>
            <a:off x="3912936" y="4567129"/>
            <a:ext cx="1425184" cy="45719"/>
          </a:xfrm>
          <a:custGeom>
            <a:avLst/>
            <a:gdLst>
              <a:gd name="connsiteX0" fmla="*/ 0 w 1638300"/>
              <a:gd name="connsiteY0" fmla="*/ 9558 h 66708"/>
              <a:gd name="connsiteX1" fmla="*/ 95250 w 1638300"/>
              <a:gd name="connsiteY1" fmla="*/ 47658 h 66708"/>
              <a:gd name="connsiteX2" fmla="*/ 180975 w 1638300"/>
              <a:gd name="connsiteY2" fmla="*/ 38133 h 66708"/>
              <a:gd name="connsiteX3" fmla="*/ 285750 w 1638300"/>
              <a:gd name="connsiteY3" fmla="*/ 9558 h 66708"/>
              <a:gd name="connsiteX4" fmla="*/ 314325 w 1638300"/>
              <a:gd name="connsiteY4" fmla="*/ 28608 h 66708"/>
              <a:gd name="connsiteX5" fmla="*/ 333375 w 1638300"/>
              <a:gd name="connsiteY5" fmla="*/ 57183 h 66708"/>
              <a:gd name="connsiteX6" fmla="*/ 361950 w 1638300"/>
              <a:gd name="connsiteY6" fmla="*/ 66708 h 66708"/>
              <a:gd name="connsiteX7" fmla="*/ 428625 w 1638300"/>
              <a:gd name="connsiteY7" fmla="*/ 47658 h 66708"/>
              <a:gd name="connsiteX8" fmla="*/ 504825 w 1638300"/>
              <a:gd name="connsiteY8" fmla="*/ 19083 h 66708"/>
              <a:gd name="connsiteX9" fmla="*/ 561975 w 1638300"/>
              <a:gd name="connsiteY9" fmla="*/ 28608 h 66708"/>
              <a:gd name="connsiteX10" fmla="*/ 695325 w 1638300"/>
              <a:gd name="connsiteY10" fmla="*/ 9558 h 66708"/>
              <a:gd name="connsiteX11" fmla="*/ 733425 w 1638300"/>
              <a:gd name="connsiteY11" fmla="*/ 19083 h 66708"/>
              <a:gd name="connsiteX12" fmla="*/ 790575 w 1638300"/>
              <a:gd name="connsiteY12" fmla="*/ 38133 h 66708"/>
              <a:gd name="connsiteX13" fmla="*/ 1019175 w 1638300"/>
              <a:gd name="connsiteY13" fmla="*/ 9558 h 66708"/>
              <a:gd name="connsiteX14" fmla="*/ 1095375 w 1638300"/>
              <a:gd name="connsiteY14" fmla="*/ 19083 h 66708"/>
              <a:gd name="connsiteX15" fmla="*/ 1152525 w 1638300"/>
              <a:gd name="connsiteY15" fmla="*/ 38133 h 66708"/>
              <a:gd name="connsiteX16" fmla="*/ 1552575 w 1638300"/>
              <a:gd name="connsiteY16" fmla="*/ 38133 h 66708"/>
              <a:gd name="connsiteX17" fmla="*/ 1581150 w 1638300"/>
              <a:gd name="connsiteY17" fmla="*/ 47658 h 66708"/>
              <a:gd name="connsiteX18" fmla="*/ 1638300 w 1638300"/>
              <a:gd name="connsiteY18" fmla="*/ 28608 h 66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38300" h="66708">
                <a:moveTo>
                  <a:pt x="0" y="9558"/>
                </a:moveTo>
                <a:cubicBezTo>
                  <a:pt x="21056" y="20086"/>
                  <a:pt x="65869" y="47658"/>
                  <a:pt x="95250" y="47658"/>
                </a:cubicBezTo>
                <a:cubicBezTo>
                  <a:pt x="124001" y="47658"/>
                  <a:pt x="152400" y="41308"/>
                  <a:pt x="180975" y="38133"/>
                </a:cubicBezTo>
                <a:cubicBezTo>
                  <a:pt x="251595" y="-8947"/>
                  <a:pt x="215674" y="-4457"/>
                  <a:pt x="285750" y="9558"/>
                </a:cubicBezTo>
                <a:cubicBezTo>
                  <a:pt x="295275" y="15908"/>
                  <a:pt x="306230" y="20513"/>
                  <a:pt x="314325" y="28608"/>
                </a:cubicBezTo>
                <a:cubicBezTo>
                  <a:pt x="322420" y="36703"/>
                  <a:pt x="324436" y="50032"/>
                  <a:pt x="333375" y="57183"/>
                </a:cubicBezTo>
                <a:cubicBezTo>
                  <a:pt x="341215" y="63455"/>
                  <a:pt x="352425" y="63533"/>
                  <a:pt x="361950" y="66708"/>
                </a:cubicBezTo>
                <a:cubicBezTo>
                  <a:pt x="381284" y="61875"/>
                  <a:pt x="409494" y="55857"/>
                  <a:pt x="428625" y="47658"/>
                </a:cubicBezTo>
                <a:cubicBezTo>
                  <a:pt x="498357" y="17773"/>
                  <a:pt x="434581" y="36644"/>
                  <a:pt x="504825" y="19083"/>
                </a:cubicBezTo>
                <a:cubicBezTo>
                  <a:pt x="523875" y="22258"/>
                  <a:pt x="542662" y="28608"/>
                  <a:pt x="561975" y="28608"/>
                </a:cubicBezTo>
                <a:cubicBezTo>
                  <a:pt x="645447" y="28608"/>
                  <a:pt x="642442" y="27186"/>
                  <a:pt x="695325" y="9558"/>
                </a:cubicBezTo>
                <a:cubicBezTo>
                  <a:pt x="708025" y="12733"/>
                  <a:pt x="720886" y="15321"/>
                  <a:pt x="733425" y="19083"/>
                </a:cubicBezTo>
                <a:cubicBezTo>
                  <a:pt x="752659" y="24853"/>
                  <a:pt x="790575" y="38133"/>
                  <a:pt x="790575" y="38133"/>
                </a:cubicBezTo>
                <a:cubicBezTo>
                  <a:pt x="902026" y="983"/>
                  <a:pt x="827675" y="20197"/>
                  <a:pt x="1019175" y="9558"/>
                </a:cubicBezTo>
                <a:cubicBezTo>
                  <a:pt x="1044575" y="12733"/>
                  <a:pt x="1070346" y="13720"/>
                  <a:pt x="1095375" y="19083"/>
                </a:cubicBezTo>
                <a:cubicBezTo>
                  <a:pt x="1115010" y="23290"/>
                  <a:pt x="1152525" y="38133"/>
                  <a:pt x="1152525" y="38133"/>
                </a:cubicBezTo>
                <a:cubicBezTo>
                  <a:pt x="1315866" y="10910"/>
                  <a:pt x="1229431" y="21562"/>
                  <a:pt x="1552575" y="38133"/>
                </a:cubicBezTo>
                <a:cubicBezTo>
                  <a:pt x="1562602" y="38647"/>
                  <a:pt x="1571625" y="44483"/>
                  <a:pt x="1581150" y="47658"/>
                </a:cubicBezTo>
                <a:lnTo>
                  <a:pt x="1638300" y="28608"/>
                </a:lnTo>
              </a:path>
            </a:pathLst>
          </a:custGeom>
          <a:ln w="38100">
            <a:solidFill>
              <a:srgbClr val="C00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26" name="文本框 25"/>
          <p:cNvSpPr txBox="1"/>
          <p:nvPr/>
        </p:nvSpPr>
        <p:spPr>
          <a:xfrm>
            <a:off x="805829" y="3681807"/>
            <a:ext cx="1425184" cy="400110"/>
          </a:xfrm>
          <a:prstGeom prst="rect">
            <a:avLst/>
          </a:prstGeom>
          <a:noFill/>
        </p:spPr>
        <p:txBody>
          <a:bodyPr wrap="square">
            <a:spAutoFit/>
          </a:bodyPr>
          <a:lstStyle/>
          <a:p>
            <a:pPr algn="ctr"/>
            <a:r>
              <a:rPr lang="zh-CN" altLang="en-US" sz="2000" dirty="0">
                <a:solidFill>
                  <a:schemeClr val="accent1"/>
                </a:solidFill>
                <a:latin typeface="二字元煜臣拙宋简" panose="02010604000000000000" pitchFamily="2" charset="-122"/>
                <a:ea typeface="二字元煜臣拙宋简" panose="02010604000000000000" pitchFamily="2" charset="-122"/>
              </a:rPr>
              <a:t>陈独秀</a:t>
            </a:r>
            <a:endParaRPr lang="zh-CN" altLang="en-US" sz="2000" dirty="0">
              <a:solidFill>
                <a:srgbClr val="C00000"/>
              </a:solidFill>
            </a:endParaRPr>
          </a:p>
        </p:txBody>
      </p:sp>
      <p:sp>
        <p:nvSpPr>
          <p:cNvPr id="27" name="文本框 26"/>
          <p:cNvSpPr txBox="1"/>
          <p:nvPr/>
        </p:nvSpPr>
        <p:spPr>
          <a:xfrm>
            <a:off x="172373" y="4164687"/>
            <a:ext cx="1425184" cy="400110"/>
          </a:xfrm>
          <a:prstGeom prst="rect">
            <a:avLst/>
          </a:prstGeom>
          <a:noFill/>
        </p:spPr>
        <p:txBody>
          <a:bodyPr wrap="square">
            <a:spAutoFit/>
          </a:bodyPr>
          <a:lstStyle/>
          <a:p>
            <a:pPr algn="ctr"/>
            <a:r>
              <a:rPr lang="en-US" altLang="zh-CN" sz="2000" dirty="0">
                <a:solidFill>
                  <a:schemeClr val="accent1"/>
                </a:solidFill>
                <a:latin typeface="二字元煜臣拙宋简" panose="02010604000000000000" pitchFamily="2" charset="-122"/>
                <a:ea typeface="二字元煜臣拙宋简" panose="02010604000000000000" pitchFamily="2" charset="-122"/>
              </a:rPr>
              <a:t>《</a:t>
            </a:r>
            <a:r>
              <a:rPr lang="zh-CN" altLang="en-US" sz="2000" dirty="0">
                <a:solidFill>
                  <a:schemeClr val="accent1"/>
                </a:solidFill>
                <a:latin typeface="二字元煜臣拙宋简" panose="02010604000000000000" pitchFamily="2" charset="-122"/>
                <a:ea typeface="二字元煜臣拙宋简" panose="02010604000000000000" pitchFamily="2" charset="-122"/>
              </a:rPr>
              <a:t>新青年</a:t>
            </a:r>
            <a:r>
              <a:rPr lang="en-US" altLang="zh-CN" sz="2000" dirty="0">
                <a:solidFill>
                  <a:schemeClr val="accent1"/>
                </a:solidFill>
                <a:latin typeface="二字元煜臣拙宋简" panose="02010604000000000000" pitchFamily="2" charset="-122"/>
                <a:ea typeface="二字元煜臣拙宋简" panose="02010604000000000000" pitchFamily="2" charset="-122"/>
              </a:rPr>
              <a:t>》</a:t>
            </a:r>
            <a:endParaRPr lang="zh-CN" altLang="en-US" sz="2000" dirty="0">
              <a:solidFill>
                <a:srgbClr val="C00000"/>
              </a:solidFill>
            </a:endParaRPr>
          </a:p>
        </p:txBody>
      </p:sp>
      <p:sp>
        <p:nvSpPr>
          <p:cNvPr id="28" name="文本框 27"/>
          <p:cNvSpPr txBox="1"/>
          <p:nvPr/>
        </p:nvSpPr>
        <p:spPr>
          <a:xfrm>
            <a:off x="3857877" y="4160688"/>
            <a:ext cx="1701742" cy="400110"/>
          </a:xfrm>
          <a:prstGeom prst="rect">
            <a:avLst/>
          </a:prstGeom>
          <a:noFill/>
        </p:spPr>
        <p:txBody>
          <a:bodyPr wrap="square">
            <a:spAutoFit/>
          </a:bodyPr>
          <a:lstStyle/>
          <a:p>
            <a:pPr algn="ctr"/>
            <a:r>
              <a:rPr lang="en-US" altLang="zh-CN" sz="2000" dirty="0">
                <a:solidFill>
                  <a:schemeClr val="accent1"/>
                </a:solidFill>
                <a:latin typeface="二字元煜臣拙宋简" panose="02010604000000000000" pitchFamily="2" charset="-122"/>
                <a:ea typeface="二字元煜臣拙宋简" panose="02010604000000000000" pitchFamily="2" charset="-122"/>
              </a:rPr>
              <a:t>《</a:t>
            </a:r>
            <a:r>
              <a:rPr lang="zh-CN" altLang="en-US" sz="2000" dirty="0">
                <a:solidFill>
                  <a:schemeClr val="accent1"/>
                </a:solidFill>
                <a:latin typeface="二字元煜臣拙宋简" panose="02010604000000000000" pitchFamily="2" charset="-122"/>
                <a:ea typeface="二字元煜臣拙宋简" panose="02010604000000000000" pitchFamily="2" charset="-122"/>
              </a:rPr>
              <a:t>敬告青年</a:t>
            </a:r>
            <a:r>
              <a:rPr lang="en-US" altLang="zh-CN" sz="2000" dirty="0">
                <a:solidFill>
                  <a:schemeClr val="accent1"/>
                </a:solidFill>
                <a:latin typeface="二字元煜臣拙宋简" panose="02010604000000000000" pitchFamily="2" charset="-122"/>
                <a:ea typeface="二字元煜臣拙宋简" panose="02010604000000000000" pitchFamily="2" charset="-122"/>
              </a:rPr>
              <a:t>》</a:t>
            </a:r>
            <a:endParaRPr lang="zh-CN" altLang="en-US" sz="2000" dirty="0">
              <a:solidFill>
                <a:srgbClr val="C00000"/>
              </a:solidFill>
            </a:endParaRPr>
          </a:p>
        </p:txBody>
      </p:sp>
      <p:sp>
        <p:nvSpPr>
          <p:cNvPr id="29" name="任意多边形: 形状 28"/>
          <p:cNvSpPr/>
          <p:nvPr/>
        </p:nvSpPr>
        <p:spPr>
          <a:xfrm flipV="1">
            <a:off x="75758" y="5468304"/>
            <a:ext cx="5352523" cy="45719"/>
          </a:xfrm>
          <a:custGeom>
            <a:avLst/>
            <a:gdLst>
              <a:gd name="connsiteX0" fmla="*/ 0 w 1638300"/>
              <a:gd name="connsiteY0" fmla="*/ 9558 h 66708"/>
              <a:gd name="connsiteX1" fmla="*/ 95250 w 1638300"/>
              <a:gd name="connsiteY1" fmla="*/ 47658 h 66708"/>
              <a:gd name="connsiteX2" fmla="*/ 180975 w 1638300"/>
              <a:gd name="connsiteY2" fmla="*/ 38133 h 66708"/>
              <a:gd name="connsiteX3" fmla="*/ 285750 w 1638300"/>
              <a:gd name="connsiteY3" fmla="*/ 9558 h 66708"/>
              <a:gd name="connsiteX4" fmla="*/ 314325 w 1638300"/>
              <a:gd name="connsiteY4" fmla="*/ 28608 h 66708"/>
              <a:gd name="connsiteX5" fmla="*/ 333375 w 1638300"/>
              <a:gd name="connsiteY5" fmla="*/ 57183 h 66708"/>
              <a:gd name="connsiteX6" fmla="*/ 361950 w 1638300"/>
              <a:gd name="connsiteY6" fmla="*/ 66708 h 66708"/>
              <a:gd name="connsiteX7" fmla="*/ 428625 w 1638300"/>
              <a:gd name="connsiteY7" fmla="*/ 47658 h 66708"/>
              <a:gd name="connsiteX8" fmla="*/ 504825 w 1638300"/>
              <a:gd name="connsiteY8" fmla="*/ 19083 h 66708"/>
              <a:gd name="connsiteX9" fmla="*/ 561975 w 1638300"/>
              <a:gd name="connsiteY9" fmla="*/ 28608 h 66708"/>
              <a:gd name="connsiteX10" fmla="*/ 695325 w 1638300"/>
              <a:gd name="connsiteY10" fmla="*/ 9558 h 66708"/>
              <a:gd name="connsiteX11" fmla="*/ 733425 w 1638300"/>
              <a:gd name="connsiteY11" fmla="*/ 19083 h 66708"/>
              <a:gd name="connsiteX12" fmla="*/ 790575 w 1638300"/>
              <a:gd name="connsiteY12" fmla="*/ 38133 h 66708"/>
              <a:gd name="connsiteX13" fmla="*/ 1019175 w 1638300"/>
              <a:gd name="connsiteY13" fmla="*/ 9558 h 66708"/>
              <a:gd name="connsiteX14" fmla="*/ 1095375 w 1638300"/>
              <a:gd name="connsiteY14" fmla="*/ 19083 h 66708"/>
              <a:gd name="connsiteX15" fmla="*/ 1152525 w 1638300"/>
              <a:gd name="connsiteY15" fmla="*/ 38133 h 66708"/>
              <a:gd name="connsiteX16" fmla="*/ 1552575 w 1638300"/>
              <a:gd name="connsiteY16" fmla="*/ 38133 h 66708"/>
              <a:gd name="connsiteX17" fmla="*/ 1581150 w 1638300"/>
              <a:gd name="connsiteY17" fmla="*/ 47658 h 66708"/>
              <a:gd name="connsiteX18" fmla="*/ 1638300 w 1638300"/>
              <a:gd name="connsiteY18" fmla="*/ 28608 h 66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38300" h="66708">
                <a:moveTo>
                  <a:pt x="0" y="9558"/>
                </a:moveTo>
                <a:cubicBezTo>
                  <a:pt x="21056" y="20086"/>
                  <a:pt x="65869" y="47658"/>
                  <a:pt x="95250" y="47658"/>
                </a:cubicBezTo>
                <a:cubicBezTo>
                  <a:pt x="124001" y="47658"/>
                  <a:pt x="152400" y="41308"/>
                  <a:pt x="180975" y="38133"/>
                </a:cubicBezTo>
                <a:cubicBezTo>
                  <a:pt x="251595" y="-8947"/>
                  <a:pt x="215674" y="-4457"/>
                  <a:pt x="285750" y="9558"/>
                </a:cubicBezTo>
                <a:cubicBezTo>
                  <a:pt x="295275" y="15908"/>
                  <a:pt x="306230" y="20513"/>
                  <a:pt x="314325" y="28608"/>
                </a:cubicBezTo>
                <a:cubicBezTo>
                  <a:pt x="322420" y="36703"/>
                  <a:pt x="324436" y="50032"/>
                  <a:pt x="333375" y="57183"/>
                </a:cubicBezTo>
                <a:cubicBezTo>
                  <a:pt x="341215" y="63455"/>
                  <a:pt x="352425" y="63533"/>
                  <a:pt x="361950" y="66708"/>
                </a:cubicBezTo>
                <a:cubicBezTo>
                  <a:pt x="381284" y="61875"/>
                  <a:pt x="409494" y="55857"/>
                  <a:pt x="428625" y="47658"/>
                </a:cubicBezTo>
                <a:cubicBezTo>
                  <a:pt x="498357" y="17773"/>
                  <a:pt x="434581" y="36644"/>
                  <a:pt x="504825" y="19083"/>
                </a:cubicBezTo>
                <a:cubicBezTo>
                  <a:pt x="523875" y="22258"/>
                  <a:pt x="542662" y="28608"/>
                  <a:pt x="561975" y="28608"/>
                </a:cubicBezTo>
                <a:cubicBezTo>
                  <a:pt x="645447" y="28608"/>
                  <a:pt x="642442" y="27186"/>
                  <a:pt x="695325" y="9558"/>
                </a:cubicBezTo>
                <a:cubicBezTo>
                  <a:pt x="708025" y="12733"/>
                  <a:pt x="720886" y="15321"/>
                  <a:pt x="733425" y="19083"/>
                </a:cubicBezTo>
                <a:cubicBezTo>
                  <a:pt x="752659" y="24853"/>
                  <a:pt x="790575" y="38133"/>
                  <a:pt x="790575" y="38133"/>
                </a:cubicBezTo>
                <a:cubicBezTo>
                  <a:pt x="902026" y="983"/>
                  <a:pt x="827675" y="20197"/>
                  <a:pt x="1019175" y="9558"/>
                </a:cubicBezTo>
                <a:cubicBezTo>
                  <a:pt x="1044575" y="12733"/>
                  <a:pt x="1070346" y="13720"/>
                  <a:pt x="1095375" y="19083"/>
                </a:cubicBezTo>
                <a:cubicBezTo>
                  <a:pt x="1115010" y="23290"/>
                  <a:pt x="1152525" y="38133"/>
                  <a:pt x="1152525" y="38133"/>
                </a:cubicBezTo>
                <a:cubicBezTo>
                  <a:pt x="1315866" y="10910"/>
                  <a:pt x="1229431" y="21562"/>
                  <a:pt x="1552575" y="38133"/>
                </a:cubicBezTo>
                <a:cubicBezTo>
                  <a:pt x="1562602" y="38647"/>
                  <a:pt x="1571625" y="44483"/>
                  <a:pt x="1581150" y="47658"/>
                </a:cubicBezTo>
                <a:lnTo>
                  <a:pt x="1638300" y="28608"/>
                </a:lnTo>
              </a:path>
            </a:pathLst>
          </a:custGeom>
          <a:ln w="38100">
            <a:solidFill>
              <a:srgbClr val="C00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31" name="任意多边形: 形状 30"/>
          <p:cNvSpPr/>
          <p:nvPr/>
        </p:nvSpPr>
        <p:spPr>
          <a:xfrm>
            <a:off x="68382" y="6558489"/>
            <a:ext cx="1425184" cy="45719"/>
          </a:xfrm>
          <a:custGeom>
            <a:avLst/>
            <a:gdLst>
              <a:gd name="connsiteX0" fmla="*/ 0 w 1638300"/>
              <a:gd name="connsiteY0" fmla="*/ 9558 h 66708"/>
              <a:gd name="connsiteX1" fmla="*/ 95250 w 1638300"/>
              <a:gd name="connsiteY1" fmla="*/ 47658 h 66708"/>
              <a:gd name="connsiteX2" fmla="*/ 180975 w 1638300"/>
              <a:gd name="connsiteY2" fmla="*/ 38133 h 66708"/>
              <a:gd name="connsiteX3" fmla="*/ 285750 w 1638300"/>
              <a:gd name="connsiteY3" fmla="*/ 9558 h 66708"/>
              <a:gd name="connsiteX4" fmla="*/ 314325 w 1638300"/>
              <a:gd name="connsiteY4" fmla="*/ 28608 h 66708"/>
              <a:gd name="connsiteX5" fmla="*/ 333375 w 1638300"/>
              <a:gd name="connsiteY5" fmla="*/ 57183 h 66708"/>
              <a:gd name="connsiteX6" fmla="*/ 361950 w 1638300"/>
              <a:gd name="connsiteY6" fmla="*/ 66708 h 66708"/>
              <a:gd name="connsiteX7" fmla="*/ 428625 w 1638300"/>
              <a:gd name="connsiteY7" fmla="*/ 47658 h 66708"/>
              <a:gd name="connsiteX8" fmla="*/ 504825 w 1638300"/>
              <a:gd name="connsiteY8" fmla="*/ 19083 h 66708"/>
              <a:gd name="connsiteX9" fmla="*/ 561975 w 1638300"/>
              <a:gd name="connsiteY9" fmla="*/ 28608 h 66708"/>
              <a:gd name="connsiteX10" fmla="*/ 695325 w 1638300"/>
              <a:gd name="connsiteY10" fmla="*/ 9558 h 66708"/>
              <a:gd name="connsiteX11" fmla="*/ 733425 w 1638300"/>
              <a:gd name="connsiteY11" fmla="*/ 19083 h 66708"/>
              <a:gd name="connsiteX12" fmla="*/ 790575 w 1638300"/>
              <a:gd name="connsiteY12" fmla="*/ 38133 h 66708"/>
              <a:gd name="connsiteX13" fmla="*/ 1019175 w 1638300"/>
              <a:gd name="connsiteY13" fmla="*/ 9558 h 66708"/>
              <a:gd name="connsiteX14" fmla="*/ 1095375 w 1638300"/>
              <a:gd name="connsiteY14" fmla="*/ 19083 h 66708"/>
              <a:gd name="connsiteX15" fmla="*/ 1152525 w 1638300"/>
              <a:gd name="connsiteY15" fmla="*/ 38133 h 66708"/>
              <a:gd name="connsiteX16" fmla="*/ 1552575 w 1638300"/>
              <a:gd name="connsiteY16" fmla="*/ 38133 h 66708"/>
              <a:gd name="connsiteX17" fmla="*/ 1581150 w 1638300"/>
              <a:gd name="connsiteY17" fmla="*/ 47658 h 66708"/>
              <a:gd name="connsiteX18" fmla="*/ 1638300 w 1638300"/>
              <a:gd name="connsiteY18" fmla="*/ 28608 h 66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38300" h="66708">
                <a:moveTo>
                  <a:pt x="0" y="9558"/>
                </a:moveTo>
                <a:cubicBezTo>
                  <a:pt x="21056" y="20086"/>
                  <a:pt x="65869" y="47658"/>
                  <a:pt x="95250" y="47658"/>
                </a:cubicBezTo>
                <a:cubicBezTo>
                  <a:pt x="124001" y="47658"/>
                  <a:pt x="152400" y="41308"/>
                  <a:pt x="180975" y="38133"/>
                </a:cubicBezTo>
                <a:cubicBezTo>
                  <a:pt x="251595" y="-8947"/>
                  <a:pt x="215674" y="-4457"/>
                  <a:pt x="285750" y="9558"/>
                </a:cubicBezTo>
                <a:cubicBezTo>
                  <a:pt x="295275" y="15908"/>
                  <a:pt x="306230" y="20513"/>
                  <a:pt x="314325" y="28608"/>
                </a:cubicBezTo>
                <a:cubicBezTo>
                  <a:pt x="322420" y="36703"/>
                  <a:pt x="324436" y="50032"/>
                  <a:pt x="333375" y="57183"/>
                </a:cubicBezTo>
                <a:cubicBezTo>
                  <a:pt x="341215" y="63455"/>
                  <a:pt x="352425" y="63533"/>
                  <a:pt x="361950" y="66708"/>
                </a:cubicBezTo>
                <a:cubicBezTo>
                  <a:pt x="381284" y="61875"/>
                  <a:pt x="409494" y="55857"/>
                  <a:pt x="428625" y="47658"/>
                </a:cubicBezTo>
                <a:cubicBezTo>
                  <a:pt x="498357" y="17773"/>
                  <a:pt x="434581" y="36644"/>
                  <a:pt x="504825" y="19083"/>
                </a:cubicBezTo>
                <a:cubicBezTo>
                  <a:pt x="523875" y="22258"/>
                  <a:pt x="542662" y="28608"/>
                  <a:pt x="561975" y="28608"/>
                </a:cubicBezTo>
                <a:cubicBezTo>
                  <a:pt x="645447" y="28608"/>
                  <a:pt x="642442" y="27186"/>
                  <a:pt x="695325" y="9558"/>
                </a:cubicBezTo>
                <a:cubicBezTo>
                  <a:pt x="708025" y="12733"/>
                  <a:pt x="720886" y="15321"/>
                  <a:pt x="733425" y="19083"/>
                </a:cubicBezTo>
                <a:cubicBezTo>
                  <a:pt x="752659" y="24853"/>
                  <a:pt x="790575" y="38133"/>
                  <a:pt x="790575" y="38133"/>
                </a:cubicBezTo>
                <a:cubicBezTo>
                  <a:pt x="902026" y="983"/>
                  <a:pt x="827675" y="20197"/>
                  <a:pt x="1019175" y="9558"/>
                </a:cubicBezTo>
                <a:cubicBezTo>
                  <a:pt x="1044575" y="12733"/>
                  <a:pt x="1070346" y="13720"/>
                  <a:pt x="1095375" y="19083"/>
                </a:cubicBezTo>
                <a:cubicBezTo>
                  <a:pt x="1115010" y="23290"/>
                  <a:pt x="1152525" y="38133"/>
                  <a:pt x="1152525" y="38133"/>
                </a:cubicBezTo>
                <a:cubicBezTo>
                  <a:pt x="1315866" y="10910"/>
                  <a:pt x="1229431" y="21562"/>
                  <a:pt x="1552575" y="38133"/>
                </a:cubicBezTo>
                <a:cubicBezTo>
                  <a:pt x="1562602" y="38647"/>
                  <a:pt x="1571625" y="44483"/>
                  <a:pt x="1581150" y="47658"/>
                </a:cubicBezTo>
                <a:lnTo>
                  <a:pt x="1638300" y="28608"/>
                </a:lnTo>
              </a:path>
            </a:pathLst>
          </a:custGeom>
          <a:ln w="38100">
            <a:solidFill>
              <a:srgbClr val="C00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32" name="任意多边形: 形状 31"/>
          <p:cNvSpPr/>
          <p:nvPr/>
        </p:nvSpPr>
        <p:spPr>
          <a:xfrm>
            <a:off x="1841001" y="6535629"/>
            <a:ext cx="1425184" cy="45719"/>
          </a:xfrm>
          <a:custGeom>
            <a:avLst/>
            <a:gdLst>
              <a:gd name="connsiteX0" fmla="*/ 0 w 1638300"/>
              <a:gd name="connsiteY0" fmla="*/ 9558 h 66708"/>
              <a:gd name="connsiteX1" fmla="*/ 95250 w 1638300"/>
              <a:gd name="connsiteY1" fmla="*/ 47658 h 66708"/>
              <a:gd name="connsiteX2" fmla="*/ 180975 w 1638300"/>
              <a:gd name="connsiteY2" fmla="*/ 38133 h 66708"/>
              <a:gd name="connsiteX3" fmla="*/ 285750 w 1638300"/>
              <a:gd name="connsiteY3" fmla="*/ 9558 h 66708"/>
              <a:gd name="connsiteX4" fmla="*/ 314325 w 1638300"/>
              <a:gd name="connsiteY4" fmla="*/ 28608 h 66708"/>
              <a:gd name="connsiteX5" fmla="*/ 333375 w 1638300"/>
              <a:gd name="connsiteY5" fmla="*/ 57183 h 66708"/>
              <a:gd name="connsiteX6" fmla="*/ 361950 w 1638300"/>
              <a:gd name="connsiteY6" fmla="*/ 66708 h 66708"/>
              <a:gd name="connsiteX7" fmla="*/ 428625 w 1638300"/>
              <a:gd name="connsiteY7" fmla="*/ 47658 h 66708"/>
              <a:gd name="connsiteX8" fmla="*/ 504825 w 1638300"/>
              <a:gd name="connsiteY8" fmla="*/ 19083 h 66708"/>
              <a:gd name="connsiteX9" fmla="*/ 561975 w 1638300"/>
              <a:gd name="connsiteY9" fmla="*/ 28608 h 66708"/>
              <a:gd name="connsiteX10" fmla="*/ 695325 w 1638300"/>
              <a:gd name="connsiteY10" fmla="*/ 9558 h 66708"/>
              <a:gd name="connsiteX11" fmla="*/ 733425 w 1638300"/>
              <a:gd name="connsiteY11" fmla="*/ 19083 h 66708"/>
              <a:gd name="connsiteX12" fmla="*/ 790575 w 1638300"/>
              <a:gd name="connsiteY12" fmla="*/ 38133 h 66708"/>
              <a:gd name="connsiteX13" fmla="*/ 1019175 w 1638300"/>
              <a:gd name="connsiteY13" fmla="*/ 9558 h 66708"/>
              <a:gd name="connsiteX14" fmla="*/ 1095375 w 1638300"/>
              <a:gd name="connsiteY14" fmla="*/ 19083 h 66708"/>
              <a:gd name="connsiteX15" fmla="*/ 1152525 w 1638300"/>
              <a:gd name="connsiteY15" fmla="*/ 38133 h 66708"/>
              <a:gd name="connsiteX16" fmla="*/ 1552575 w 1638300"/>
              <a:gd name="connsiteY16" fmla="*/ 38133 h 66708"/>
              <a:gd name="connsiteX17" fmla="*/ 1581150 w 1638300"/>
              <a:gd name="connsiteY17" fmla="*/ 47658 h 66708"/>
              <a:gd name="connsiteX18" fmla="*/ 1638300 w 1638300"/>
              <a:gd name="connsiteY18" fmla="*/ 28608 h 66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38300" h="66708">
                <a:moveTo>
                  <a:pt x="0" y="9558"/>
                </a:moveTo>
                <a:cubicBezTo>
                  <a:pt x="21056" y="20086"/>
                  <a:pt x="65869" y="47658"/>
                  <a:pt x="95250" y="47658"/>
                </a:cubicBezTo>
                <a:cubicBezTo>
                  <a:pt x="124001" y="47658"/>
                  <a:pt x="152400" y="41308"/>
                  <a:pt x="180975" y="38133"/>
                </a:cubicBezTo>
                <a:cubicBezTo>
                  <a:pt x="251595" y="-8947"/>
                  <a:pt x="215674" y="-4457"/>
                  <a:pt x="285750" y="9558"/>
                </a:cubicBezTo>
                <a:cubicBezTo>
                  <a:pt x="295275" y="15908"/>
                  <a:pt x="306230" y="20513"/>
                  <a:pt x="314325" y="28608"/>
                </a:cubicBezTo>
                <a:cubicBezTo>
                  <a:pt x="322420" y="36703"/>
                  <a:pt x="324436" y="50032"/>
                  <a:pt x="333375" y="57183"/>
                </a:cubicBezTo>
                <a:cubicBezTo>
                  <a:pt x="341215" y="63455"/>
                  <a:pt x="352425" y="63533"/>
                  <a:pt x="361950" y="66708"/>
                </a:cubicBezTo>
                <a:cubicBezTo>
                  <a:pt x="381284" y="61875"/>
                  <a:pt x="409494" y="55857"/>
                  <a:pt x="428625" y="47658"/>
                </a:cubicBezTo>
                <a:cubicBezTo>
                  <a:pt x="498357" y="17773"/>
                  <a:pt x="434581" y="36644"/>
                  <a:pt x="504825" y="19083"/>
                </a:cubicBezTo>
                <a:cubicBezTo>
                  <a:pt x="523875" y="22258"/>
                  <a:pt x="542662" y="28608"/>
                  <a:pt x="561975" y="28608"/>
                </a:cubicBezTo>
                <a:cubicBezTo>
                  <a:pt x="645447" y="28608"/>
                  <a:pt x="642442" y="27186"/>
                  <a:pt x="695325" y="9558"/>
                </a:cubicBezTo>
                <a:cubicBezTo>
                  <a:pt x="708025" y="12733"/>
                  <a:pt x="720886" y="15321"/>
                  <a:pt x="733425" y="19083"/>
                </a:cubicBezTo>
                <a:cubicBezTo>
                  <a:pt x="752659" y="24853"/>
                  <a:pt x="790575" y="38133"/>
                  <a:pt x="790575" y="38133"/>
                </a:cubicBezTo>
                <a:cubicBezTo>
                  <a:pt x="902026" y="983"/>
                  <a:pt x="827675" y="20197"/>
                  <a:pt x="1019175" y="9558"/>
                </a:cubicBezTo>
                <a:cubicBezTo>
                  <a:pt x="1044575" y="12733"/>
                  <a:pt x="1070346" y="13720"/>
                  <a:pt x="1095375" y="19083"/>
                </a:cubicBezTo>
                <a:cubicBezTo>
                  <a:pt x="1115010" y="23290"/>
                  <a:pt x="1152525" y="38133"/>
                  <a:pt x="1152525" y="38133"/>
                </a:cubicBezTo>
                <a:cubicBezTo>
                  <a:pt x="1315866" y="10910"/>
                  <a:pt x="1229431" y="21562"/>
                  <a:pt x="1552575" y="38133"/>
                </a:cubicBezTo>
                <a:cubicBezTo>
                  <a:pt x="1562602" y="38647"/>
                  <a:pt x="1571625" y="44483"/>
                  <a:pt x="1581150" y="47658"/>
                </a:cubicBezTo>
                <a:lnTo>
                  <a:pt x="1638300" y="28608"/>
                </a:lnTo>
              </a:path>
            </a:pathLst>
          </a:custGeom>
          <a:ln w="38100">
            <a:solidFill>
              <a:srgbClr val="C00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33" name="文本框 32"/>
          <p:cNvSpPr txBox="1"/>
          <p:nvPr/>
        </p:nvSpPr>
        <p:spPr>
          <a:xfrm>
            <a:off x="807629" y="5109234"/>
            <a:ext cx="3806176" cy="400110"/>
          </a:xfrm>
          <a:prstGeom prst="rect">
            <a:avLst/>
          </a:prstGeom>
          <a:noFill/>
        </p:spPr>
        <p:txBody>
          <a:bodyPr wrap="square">
            <a:spAutoFit/>
          </a:bodyPr>
          <a:lstStyle/>
          <a:p>
            <a:pPr algn="ctr"/>
            <a:r>
              <a:rPr lang="zh-CN" altLang="en-US" sz="2000" dirty="0">
                <a:solidFill>
                  <a:schemeClr val="accent1"/>
                </a:solidFill>
                <a:latin typeface="二字元煜臣拙宋简" panose="02010604000000000000" pitchFamily="2" charset="-122"/>
                <a:ea typeface="二字元煜臣拙宋简" panose="02010604000000000000" pitchFamily="2" charset="-122"/>
              </a:rPr>
              <a:t>陈独秀、李大钊、胡适、鲁迅</a:t>
            </a:r>
            <a:endParaRPr lang="en-US" altLang="zh-CN" sz="2000" dirty="0">
              <a:solidFill>
                <a:schemeClr val="accent1"/>
              </a:solidFill>
              <a:latin typeface="二字元煜臣拙宋简" panose="02010604000000000000" pitchFamily="2" charset="-122"/>
              <a:ea typeface="二字元煜臣拙宋简" panose="02010604000000000000" pitchFamily="2" charset="-122"/>
            </a:endParaRPr>
          </a:p>
        </p:txBody>
      </p:sp>
      <p:sp>
        <p:nvSpPr>
          <p:cNvPr id="34" name="文本框 33"/>
          <p:cNvSpPr txBox="1"/>
          <p:nvPr/>
        </p:nvSpPr>
        <p:spPr>
          <a:xfrm>
            <a:off x="101302" y="6153700"/>
            <a:ext cx="1359343" cy="400110"/>
          </a:xfrm>
          <a:prstGeom prst="rect">
            <a:avLst/>
          </a:prstGeom>
          <a:noFill/>
        </p:spPr>
        <p:txBody>
          <a:bodyPr wrap="square">
            <a:spAutoFit/>
          </a:bodyPr>
          <a:lstStyle/>
          <a:p>
            <a:pPr algn="ctr"/>
            <a:r>
              <a:rPr lang="en-US" altLang="zh-CN" sz="2000" dirty="0">
                <a:solidFill>
                  <a:schemeClr val="accent1"/>
                </a:solidFill>
                <a:latin typeface="二字元煜臣拙宋简" panose="02010604000000000000" pitchFamily="2" charset="-122"/>
                <a:ea typeface="二字元煜臣拙宋简" panose="02010604000000000000" pitchFamily="2" charset="-122"/>
              </a:rPr>
              <a:t>《</a:t>
            </a:r>
            <a:r>
              <a:rPr lang="zh-CN" altLang="en-US" sz="2000" dirty="0">
                <a:solidFill>
                  <a:schemeClr val="accent1"/>
                </a:solidFill>
                <a:latin typeface="二字元煜臣拙宋简" panose="02010604000000000000" pitchFamily="2" charset="-122"/>
                <a:ea typeface="二字元煜臣拙宋简" panose="02010604000000000000" pitchFamily="2" charset="-122"/>
              </a:rPr>
              <a:t>新青年</a:t>
            </a:r>
            <a:r>
              <a:rPr lang="en-US" altLang="zh-CN" sz="2000" dirty="0">
                <a:solidFill>
                  <a:schemeClr val="accent1"/>
                </a:solidFill>
                <a:latin typeface="二字元煜臣拙宋简" panose="02010604000000000000" pitchFamily="2" charset="-122"/>
                <a:ea typeface="二字元煜臣拙宋简" panose="02010604000000000000" pitchFamily="2" charset="-122"/>
              </a:rPr>
              <a:t>》</a:t>
            </a:r>
            <a:endParaRPr lang="en-US" altLang="zh-CN" sz="2000" dirty="0">
              <a:solidFill>
                <a:schemeClr val="accent1"/>
              </a:solidFill>
              <a:latin typeface="二字元煜臣拙宋简" panose="02010604000000000000" pitchFamily="2" charset="-122"/>
              <a:ea typeface="二字元煜臣拙宋简" panose="02010604000000000000" pitchFamily="2" charset="-122"/>
            </a:endParaRPr>
          </a:p>
        </p:txBody>
      </p:sp>
      <p:sp>
        <p:nvSpPr>
          <p:cNvPr id="35" name="文本框 34"/>
          <p:cNvSpPr txBox="1"/>
          <p:nvPr/>
        </p:nvSpPr>
        <p:spPr>
          <a:xfrm>
            <a:off x="1832945" y="6153700"/>
            <a:ext cx="1425184" cy="400110"/>
          </a:xfrm>
          <a:prstGeom prst="rect">
            <a:avLst/>
          </a:prstGeom>
          <a:noFill/>
        </p:spPr>
        <p:txBody>
          <a:bodyPr wrap="square">
            <a:spAutoFit/>
          </a:bodyPr>
          <a:lstStyle/>
          <a:p>
            <a:pPr algn="ctr"/>
            <a:r>
              <a:rPr lang="zh-CN" altLang="en-US" sz="2000" dirty="0">
                <a:solidFill>
                  <a:schemeClr val="accent1"/>
                </a:solidFill>
                <a:latin typeface="二字元煜臣拙宋简" panose="02010604000000000000" pitchFamily="2" charset="-122"/>
                <a:ea typeface="二字元煜臣拙宋简" panose="02010604000000000000" pitchFamily="2" charset="-122"/>
              </a:rPr>
              <a:t>北京大学</a:t>
            </a:r>
            <a:endParaRPr lang="en-US" altLang="zh-CN" sz="2000" dirty="0">
              <a:solidFill>
                <a:schemeClr val="accent1"/>
              </a:solidFill>
              <a:latin typeface="二字元煜臣拙宋简" panose="02010604000000000000" pitchFamily="2" charset="-122"/>
              <a:ea typeface="二字元煜臣拙宋简" panose="02010604000000000000" pitchFamily="2" charset="-122"/>
            </a:endParaRPr>
          </a:p>
        </p:txBody>
      </p:sp>
      <p:pic>
        <p:nvPicPr>
          <p:cNvPr id="36" name="图片 3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78979" y="2155565"/>
            <a:ext cx="620518" cy="620518"/>
          </a:xfrm>
          <a:prstGeom prst="rect">
            <a:avLst/>
          </a:prstGeom>
        </p:spPr>
      </p:pic>
      <p:pic>
        <p:nvPicPr>
          <p:cNvPr id="37" name="图片 3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51809" y="2135594"/>
            <a:ext cx="620518" cy="620518"/>
          </a:xfrm>
          <a:prstGeom prst="rect">
            <a:avLst/>
          </a:prstGeom>
        </p:spPr>
      </p:pic>
      <p:sp>
        <p:nvSpPr>
          <p:cNvPr id="38" name="对话气泡: 圆角矩形 37"/>
          <p:cNvSpPr/>
          <p:nvPr/>
        </p:nvSpPr>
        <p:spPr>
          <a:xfrm>
            <a:off x="3613620" y="5758034"/>
            <a:ext cx="1955738" cy="956929"/>
          </a:xfrm>
          <a:prstGeom prst="wedgeRoundRectCallout">
            <a:avLst>
              <a:gd name="adj1" fmla="val -67460"/>
              <a:gd name="adj2" fmla="val -33212"/>
              <a:gd name="adj3" fmla="val 1666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latin typeface="Aa语文老师的字 (非商业使用)" panose="02010600010101010101" pitchFamily="2" charset="-122"/>
                <a:ea typeface="Aa语文老师的字 (非商业使用)" panose="02010600010101010101" pitchFamily="2" charset="-122"/>
              </a:rPr>
              <a:t>宣传西方的民主和科学思想。</a:t>
            </a:r>
            <a:endParaRPr lang="zh-CN" altLang="en-US" sz="2000" dirty="0">
              <a:latin typeface="Aa语文老师的字 (非商业使用)" panose="02010600010101010101" pitchFamily="2" charset="-122"/>
              <a:ea typeface="Aa语文老师的字 (非商业使用)" panose="0201060001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par>
                          <p:cTn id="8" fill="hold">
                            <p:stCondLst>
                              <p:cond delay="500"/>
                            </p:stCondLst>
                            <p:childTnLst>
                              <p:par>
                                <p:cTn id="9" presetID="22" presetClass="entr" presetSubtype="8" fill="hold" grpId="0" nodeType="afterEffect">
                                  <p:stCondLst>
                                    <p:cond delay="0"/>
                                  </p:stCondLst>
                                  <p:iterate type="wd">
                                    <p:tmPct val="10000"/>
                                  </p:iterate>
                                  <p:childTnLst>
                                    <p:set>
                                      <p:cBhvr>
                                        <p:cTn id="10" dur="1" fill="hold">
                                          <p:stCondLst>
                                            <p:cond delay="0"/>
                                          </p:stCondLst>
                                        </p:cTn>
                                        <p:tgtEl>
                                          <p:spTgt spid="6"/>
                                        </p:tgtEl>
                                        <p:attrNameLst>
                                          <p:attrName>style.visibility</p:attrName>
                                        </p:attrNameLst>
                                      </p:cBhvr>
                                      <p:to>
                                        <p:strVal val="visible"/>
                                      </p:to>
                                    </p:set>
                                    <p:animEffect transition="in" filter="wipe(left)">
                                      <p:cBhvr>
                                        <p:cTn id="11" dur="500"/>
                                        <p:tgtEl>
                                          <p:spTgt spid="6"/>
                                        </p:tgtEl>
                                      </p:cBhvr>
                                    </p:animEffect>
                                  </p:childTnLst>
                                </p:cTn>
                              </p:par>
                            </p:childTnLst>
                          </p:cTn>
                        </p:par>
                        <p:par>
                          <p:cTn id="12" fill="hold">
                            <p:stCondLst>
                              <p:cond delay="1250"/>
                            </p:stCondLst>
                            <p:childTnLst>
                              <p:par>
                                <p:cTn id="13" presetID="22" presetClass="entr" presetSubtype="8"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left)">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53" presetClass="entr" presetSubtype="16" fill="hold" nodeType="clickEffect">
                                  <p:stCondLst>
                                    <p:cond delay="0"/>
                                  </p:stCondLst>
                                  <p:childTnLst>
                                    <p:set>
                                      <p:cBhvr>
                                        <p:cTn id="19" dur="1" fill="hold">
                                          <p:stCondLst>
                                            <p:cond delay="0"/>
                                          </p:stCondLst>
                                        </p:cTn>
                                        <p:tgtEl>
                                          <p:spTgt spid="8"/>
                                        </p:tgtEl>
                                        <p:attrNameLst>
                                          <p:attrName>style.visibility</p:attrName>
                                        </p:attrNameLst>
                                      </p:cBhvr>
                                      <p:to>
                                        <p:strVal val="visible"/>
                                      </p:to>
                                    </p:set>
                                    <p:anim calcmode="lin" valueType="num">
                                      <p:cBhvr>
                                        <p:cTn id="20" dur="500" fill="hold"/>
                                        <p:tgtEl>
                                          <p:spTgt spid="8"/>
                                        </p:tgtEl>
                                        <p:attrNameLst>
                                          <p:attrName>ppt_w</p:attrName>
                                        </p:attrNameLst>
                                      </p:cBhvr>
                                      <p:tavLst>
                                        <p:tav tm="0">
                                          <p:val>
                                            <p:fltVal val="0"/>
                                          </p:val>
                                        </p:tav>
                                        <p:tav tm="100000">
                                          <p:val>
                                            <p:strVal val="#ppt_w"/>
                                          </p:val>
                                        </p:tav>
                                      </p:tavLst>
                                    </p:anim>
                                    <p:anim calcmode="lin" valueType="num">
                                      <p:cBhvr>
                                        <p:cTn id="21" dur="500" fill="hold"/>
                                        <p:tgtEl>
                                          <p:spTgt spid="8"/>
                                        </p:tgtEl>
                                        <p:attrNameLst>
                                          <p:attrName>ppt_h</p:attrName>
                                        </p:attrNameLst>
                                      </p:cBhvr>
                                      <p:tavLst>
                                        <p:tav tm="0">
                                          <p:val>
                                            <p:fltVal val="0"/>
                                          </p:val>
                                        </p:tav>
                                        <p:tav tm="100000">
                                          <p:val>
                                            <p:strVal val="#ppt_h"/>
                                          </p:val>
                                        </p:tav>
                                      </p:tavLst>
                                    </p:anim>
                                    <p:animEffect transition="in" filter="fade">
                                      <p:cBhvr>
                                        <p:cTn id="22" dur="500"/>
                                        <p:tgtEl>
                                          <p:spTgt spid="8"/>
                                        </p:tgtEl>
                                      </p:cBhvr>
                                    </p:animEffect>
                                  </p:childTnLst>
                                </p:cTn>
                              </p:par>
                            </p:childTnLst>
                          </p:cTn>
                        </p:par>
                        <p:par>
                          <p:cTn id="23" fill="hold">
                            <p:stCondLst>
                              <p:cond delay="500"/>
                            </p:stCondLst>
                            <p:childTnLst>
                              <p:par>
                                <p:cTn id="24" presetID="22" presetClass="entr" presetSubtype="8" fill="hold" grpId="0" nodeType="afterEffect">
                                  <p:stCondLst>
                                    <p:cond delay="0"/>
                                  </p:stCondLst>
                                  <p:iterate type="wd">
                                    <p:tmPct val="10000"/>
                                  </p:iterate>
                                  <p:childTnLst>
                                    <p:set>
                                      <p:cBhvr>
                                        <p:cTn id="25" dur="1" fill="hold">
                                          <p:stCondLst>
                                            <p:cond delay="0"/>
                                          </p:stCondLst>
                                        </p:cTn>
                                        <p:tgtEl>
                                          <p:spTgt spid="3"/>
                                        </p:tgtEl>
                                        <p:attrNameLst>
                                          <p:attrName>style.visibility</p:attrName>
                                        </p:attrNameLst>
                                      </p:cBhvr>
                                      <p:to>
                                        <p:strVal val="visible"/>
                                      </p:to>
                                    </p:set>
                                    <p:animEffect transition="in" filter="wipe(left)">
                                      <p:cBhvr>
                                        <p:cTn id="26" dur="500"/>
                                        <p:tgtEl>
                                          <p:spTgt spid="3"/>
                                        </p:tgtEl>
                                      </p:cBhvr>
                                    </p:animEffect>
                                  </p:childTnLst>
                                </p:cTn>
                              </p:par>
                            </p:childTnLst>
                          </p:cTn>
                        </p:par>
                      </p:childTnLst>
                    </p:cTn>
                  </p:par>
                  <p:par>
                    <p:cTn id="27" fill="hold">
                      <p:stCondLst>
                        <p:cond delay="indefinite"/>
                      </p:stCondLst>
                      <p:childTnLst>
                        <p:par>
                          <p:cTn id="28" fill="hold">
                            <p:stCondLst>
                              <p:cond delay="0"/>
                            </p:stCondLst>
                            <p:childTnLst>
                              <p:par>
                                <p:cTn id="29" presetID="53" presetClass="entr" presetSubtype="16" fill="hold" nodeType="click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p:cTn id="31" dur="500" fill="hold"/>
                                        <p:tgtEl>
                                          <p:spTgt spid="10"/>
                                        </p:tgtEl>
                                        <p:attrNameLst>
                                          <p:attrName>ppt_w</p:attrName>
                                        </p:attrNameLst>
                                      </p:cBhvr>
                                      <p:tavLst>
                                        <p:tav tm="0">
                                          <p:val>
                                            <p:fltVal val="0"/>
                                          </p:val>
                                        </p:tav>
                                        <p:tav tm="100000">
                                          <p:val>
                                            <p:strVal val="#ppt_w"/>
                                          </p:val>
                                        </p:tav>
                                      </p:tavLst>
                                    </p:anim>
                                    <p:anim calcmode="lin" valueType="num">
                                      <p:cBhvr>
                                        <p:cTn id="32" dur="500" fill="hold"/>
                                        <p:tgtEl>
                                          <p:spTgt spid="10"/>
                                        </p:tgtEl>
                                        <p:attrNameLst>
                                          <p:attrName>ppt_h</p:attrName>
                                        </p:attrNameLst>
                                      </p:cBhvr>
                                      <p:tavLst>
                                        <p:tav tm="0">
                                          <p:val>
                                            <p:fltVal val="0"/>
                                          </p:val>
                                        </p:tav>
                                        <p:tav tm="100000">
                                          <p:val>
                                            <p:strVal val="#ppt_h"/>
                                          </p:val>
                                        </p:tav>
                                      </p:tavLst>
                                    </p:anim>
                                    <p:animEffect transition="in" filter="fade">
                                      <p:cBhvr>
                                        <p:cTn id="33" dur="500"/>
                                        <p:tgtEl>
                                          <p:spTgt spid="10"/>
                                        </p:tgtEl>
                                      </p:cBhvr>
                                    </p:animEffect>
                                  </p:childTnLst>
                                </p:cTn>
                              </p:par>
                            </p:childTnLst>
                          </p:cTn>
                        </p:par>
                        <p:par>
                          <p:cTn id="34" fill="hold">
                            <p:stCondLst>
                              <p:cond delay="500"/>
                            </p:stCondLst>
                            <p:childTnLst>
                              <p:par>
                                <p:cTn id="35" presetID="53" presetClass="entr" presetSubtype="16" fill="hold" nodeType="afterEffect">
                                  <p:stCondLst>
                                    <p:cond delay="0"/>
                                  </p:stCondLst>
                                  <p:childTnLst>
                                    <p:set>
                                      <p:cBhvr>
                                        <p:cTn id="36" dur="1" fill="hold">
                                          <p:stCondLst>
                                            <p:cond delay="0"/>
                                          </p:stCondLst>
                                        </p:cTn>
                                        <p:tgtEl>
                                          <p:spTgt spid="9"/>
                                        </p:tgtEl>
                                        <p:attrNameLst>
                                          <p:attrName>style.visibility</p:attrName>
                                        </p:attrNameLst>
                                      </p:cBhvr>
                                      <p:to>
                                        <p:strVal val="visible"/>
                                      </p:to>
                                    </p:set>
                                    <p:anim calcmode="lin" valueType="num">
                                      <p:cBhvr>
                                        <p:cTn id="37" dur="500" fill="hold"/>
                                        <p:tgtEl>
                                          <p:spTgt spid="9"/>
                                        </p:tgtEl>
                                        <p:attrNameLst>
                                          <p:attrName>ppt_w</p:attrName>
                                        </p:attrNameLst>
                                      </p:cBhvr>
                                      <p:tavLst>
                                        <p:tav tm="0">
                                          <p:val>
                                            <p:fltVal val="0"/>
                                          </p:val>
                                        </p:tav>
                                        <p:tav tm="100000">
                                          <p:val>
                                            <p:strVal val="#ppt_w"/>
                                          </p:val>
                                        </p:tav>
                                      </p:tavLst>
                                    </p:anim>
                                    <p:anim calcmode="lin" valueType="num">
                                      <p:cBhvr>
                                        <p:cTn id="38" dur="500" fill="hold"/>
                                        <p:tgtEl>
                                          <p:spTgt spid="9"/>
                                        </p:tgtEl>
                                        <p:attrNameLst>
                                          <p:attrName>ppt_h</p:attrName>
                                        </p:attrNameLst>
                                      </p:cBhvr>
                                      <p:tavLst>
                                        <p:tav tm="0">
                                          <p:val>
                                            <p:fltVal val="0"/>
                                          </p:val>
                                        </p:tav>
                                        <p:tav tm="100000">
                                          <p:val>
                                            <p:strVal val="#ppt_h"/>
                                          </p:val>
                                        </p:tav>
                                      </p:tavLst>
                                    </p:anim>
                                    <p:animEffect transition="in" filter="fade">
                                      <p:cBhvr>
                                        <p:cTn id="39" dur="500"/>
                                        <p:tgtEl>
                                          <p:spTgt spid="9"/>
                                        </p:tgtEl>
                                      </p:cBhvr>
                                    </p:animEffect>
                                  </p:childTnLst>
                                </p:cTn>
                              </p:par>
                            </p:childTnLst>
                          </p:cTn>
                        </p:par>
                        <p:par>
                          <p:cTn id="40" fill="hold">
                            <p:stCondLst>
                              <p:cond delay="1000"/>
                            </p:stCondLst>
                            <p:childTnLst>
                              <p:par>
                                <p:cTn id="41" presetID="22" presetClass="entr" presetSubtype="8" fill="hold" grpId="0" nodeType="afterEffect">
                                  <p:stCondLst>
                                    <p:cond delay="0"/>
                                  </p:stCondLst>
                                  <p:iterate type="wd">
                                    <p:tmPct val="10000"/>
                                  </p:iterate>
                                  <p:childTnLst>
                                    <p:set>
                                      <p:cBhvr>
                                        <p:cTn id="42" dur="1" fill="hold">
                                          <p:stCondLst>
                                            <p:cond delay="0"/>
                                          </p:stCondLst>
                                        </p:cTn>
                                        <p:tgtEl>
                                          <p:spTgt spid="4"/>
                                        </p:tgtEl>
                                        <p:attrNameLst>
                                          <p:attrName>style.visibility</p:attrName>
                                        </p:attrNameLst>
                                      </p:cBhvr>
                                      <p:to>
                                        <p:strVal val="visible"/>
                                      </p:to>
                                    </p:set>
                                    <p:animEffect transition="in" filter="wipe(left)">
                                      <p:cBhvr>
                                        <p:cTn id="43" dur="500"/>
                                        <p:tgtEl>
                                          <p:spTgt spid="4"/>
                                        </p:tgtEl>
                                      </p:cBhvr>
                                    </p:animEffect>
                                  </p:childTnLst>
                                </p:cTn>
                              </p:par>
                            </p:childTnLst>
                          </p:cTn>
                        </p:par>
                      </p:childTnLst>
                    </p:cTn>
                  </p:par>
                  <p:par>
                    <p:cTn id="44" fill="hold">
                      <p:stCondLst>
                        <p:cond delay="indefinite"/>
                      </p:stCondLst>
                      <p:childTnLst>
                        <p:par>
                          <p:cTn id="45" fill="hold">
                            <p:stCondLst>
                              <p:cond delay="0"/>
                            </p:stCondLst>
                            <p:childTnLst>
                              <p:par>
                                <p:cTn id="46" presetID="53" presetClass="entr" presetSubtype="16" fill="hold" nodeType="clickEffect">
                                  <p:stCondLst>
                                    <p:cond delay="0"/>
                                  </p:stCondLst>
                                  <p:childTnLst>
                                    <p:set>
                                      <p:cBhvr>
                                        <p:cTn id="47" dur="1" fill="hold">
                                          <p:stCondLst>
                                            <p:cond delay="0"/>
                                          </p:stCondLst>
                                        </p:cTn>
                                        <p:tgtEl>
                                          <p:spTgt spid="11"/>
                                        </p:tgtEl>
                                        <p:attrNameLst>
                                          <p:attrName>style.visibility</p:attrName>
                                        </p:attrNameLst>
                                      </p:cBhvr>
                                      <p:to>
                                        <p:strVal val="visible"/>
                                      </p:to>
                                    </p:set>
                                    <p:anim calcmode="lin" valueType="num">
                                      <p:cBhvr>
                                        <p:cTn id="48" dur="500" fill="hold"/>
                                        <p:tgtEl>
                                          <p:spTgt spid="11"/>
                                        </p:tgtEl>
                                        <p:attrNameLst>
                                          <p:attrName>ppt_w</p:attrName>
                                        </p:attrNameLst>
                                      </p:cBhvr>
                                      <p:tavLst>
                                        <p:tav tm="0">
                                          <p:val>
                                            <p:fltVal val="0"/>
                                          </p:val>
                                        </p:tav>
                                        <p:tav tm="100000">
                                          <p:val>
                                            <p:strVal val="#ppt_w"/>
                                          </p:val>
                                        </p:tav>
                                      </p:tavLst>
                                    </p:anim>
                                    <p:anim calcmode="lin" valueType="num">
                                      <p:cBhvr>
                                        <p:cTn id="49" dur="500" fill="hold"/>
                                        <p:tgtEl>
                                          <p:spTgt spid="11"/>
                                        </p:tgtEl>
                                        <p:attrNameLst>
                                          <p:attrName>ppt_h</p:attrName>
                                        </p:attrNameLst>
                                      </p:cBhvr>
                                      <p:tavLst>
                                        <p:tav tm="0">
                                          <p:val>
                                            <p:fltVal val="0"/>
                                          </p:val>
                                        </p:tav>
                                        <p:tav tm="100000">
                                          <p:val>
                                            <p:strVal val="#ppt_h"/>
                                          </p:val>
                                        </p:tav>
                                      </p:tavLst>
                                    </p:anim>
                                    <p:animEffect transition="in" filter="fade">
                                      <p:cBhvr>
                                        <p:cTn id="50" dur="500"/>
                                        <p:tgtEl>
                                          <p:spTgt spid="11"/>
                                        </p:tgtEl>
                                      </p:cBhvr>
                                    </p:animEffect>
                                  </p:childTnLst>
                                </p:cTn>
                              </p:par>
                            </p:childTnLst>
                          </p:cTn>
                        </p:par>
                        <p:par>
                          <p:cTn id="51" fill="hold">
                            <p:stCondLst>
                              <p:cond delay="500"/>
                            </p:stCondLst>
                            <p:childTnLst>
                              <p:par>
                                <p:cTn id="52" presetID="53" presetClass="entr" presetSubtype="16" fill="hold" nodeType="afterEffect">
                                  <p:stCondLst>
                                    <p:cond delay="0"/>
                                  </p:stCondLst>
                                  <p:childTnLst>
                                    <p:set>
                                      <p:cBhvr>
                                        <p:cTn id="53" dur="1" fill="hold">
                                          <p:stCondLst>
                                            <p:cond delay="0"/>
                                          </p:stCondLst>
                                        </p:cTn>
                                        <p:tgtEl>
                                          <p:spTgt spid="12"/>
                                        </p:tgtEl>
                                        <p:attrNameLst>
                                          <p:attrName>style.visibility</p:attrName>
                                        </p:attrNameLst>
                                      </p:cBhvr>
                                      <p:to>
                                        <p:strVal val="visible"/>
                                      </p:to>
                                    </p:set>
                                    <p:anim calcmode="lin" valueType="num">
                                      <p:cBhvr>
                                        <p:cTn id="54" dur="500" fill="hold"/>
                                        <p:tgtEl>
                                          <p:spTgt spid="12"/>
                                        </p:tgtEl>
                                        <p:attrNameLst>
                                          <p:attrName>ppt_w</p:attrName>
                                        </p:attrNameLst>
                                      </p:cBhvr>
                                      <p:tavLst>
                                        <p:tav tm="0">
                                          <p:val>
                                            <p:fltVal val="0"/>
                                          </p:val>
                                        </p:tav>
                                        <p:tav tm="100000">
                                          <p:val>
                                            <p:strVal val="#ppt_w"/>
                                          </p:val>
                                        </p:tav>
                                      </p:tavLst>
                                    </p:anim>
                                    <p:anim calcmode="lin" valueType="num">
                                      <p:cBhvr>
                                        <p:cTn id="55" dur="500" fill="hold"/>
                                        <p:tgtEl>
                                          <p:spTgt spid="12"/>
                                        </p:tgtEl>
                                        <p:attrNameLst>
                                          <p:attrName>ppt_h</p:attrName>
                                        </p:attrNameLst>
                                      </p:cBhvr>
                                      <p:tavLst>
                                        <p:tav tm="0">
                                          <p:val>
                                            <p:fltVal val="0"/>
                                          </p:val>
                                        </p:tav>
                                        <p:tav tm="100000">
                                          <p:val>
                                            <p:strVal val="#ppt_h"/>
                                          </p:val>
                                        </p:tav>
                                      </p:tavLst>
                                    </p:anim>
                                    <p:animEffect transition="in" filter="fade">
                                      <p:cBhvr>
                                        <p:cTn id="56" dur="500"/>
                                        <p:tgtEl>
                                          <p:spTgt spid="12"/>
                                        </p:tgtEl>
                                      </p:cBhvr>
                                    </p:animEffect>
                                  </p:childTnLst>
                                </p:cTn>
                              </p:par>
                            </p:childTnLst>
                          </p:cTn>
                        </p:par>
                        <p:par>
                          <p:cTn id="57" fill="hold">
                            <p:stCondLst>
                              <p:cond delay="1000"/>
                            </p:stCondLst>
                            <p:childTnLst>
                              <p:par>
                                <p:cTn id="58" presetID="53" presetClass="entr" presetSubtype="16" fill="hold" nodeType="afterEffect">
                                  <p:stCondLst>
                                    <p:cond delay="0"/>
                                  </p:stCondLst>
                                  <p:childTnLst>
                                    <p:set>
                                      <p:cBhvr>
                                        <p:cTn id="59" dur="1" fill="hold">
                                          <p:stCondLst>
                                            <p:cond delay="0"/>
                                          </p:stCondLst>
                                        </p:cTn>
                                        <p:tgtEl>
                                          <p:spTgt spid="13"/>
                                        </p:tgtEl>
                                        <p:attrNameLst>
                                          <p:attrName>style.visibility</p:attrName>
                                        </p:attrNameLst>
                                      </p:cBhvr>
                                      <p:to>
                                        <p:strVal val="visible"/>
                                      </p:to>
                                    </p:set>
                                    <p:anim calcmode="lin" valueType="num">
                                      <p:cBhvr>
                                        <p:cTn id="60" dur="500" fill="hold"/>
                                        <p:tgtEl>
                                          <p:spTgt spid="13"/>
                                        </p:tgtEl>
                                        <p:attrNameLst>
                                          <p:attrName>ppt_w</p:attrName>
                                        </p:attrNameLst>
                                      </p:cBhvr>
                                      <p:tavLst>
                                        <p:tav tm="0">
                                          <p:val>
                                            <p:fltVal val="0"/>
                                          </p:val>
                                        </p:tav>
                                        <p:tav tm="100000">
                                          <p:val>
                                            <p:strVal val="#ppt_w"/>
                                          </p:val>
                                        </p:tav>
                                      </p:tavLst>
                                    </p:anim>
                                    <p:anim calcmode="lin" valueType="num">
                                      <p:cBhvr>
                                        <p:cTn id="61" dur="500" fill="hold"/>
                                        <p:tgtEl>
                                          <p:spTgt spid="13"/>
                                        </p:tgtEl>
                                        <p:attrNameLst>
                                          <p:attrName>ppt_h</p:attrName>
                                        </p:attrNameLst>
                                      </p:cBhvr>
                                      <p:tavLst>
                                        <p:tav tm="0">
                                          <p:val>
                                            <p:fltVal val="0"/>
                                          </p:val>
                                        </p:tav>
                                        <p:tav tm="100000">
                                          <p:val>
                                            <p:strVal val="#ppt_h"/>
                                          </p:val>
                                        </p:tav>
                                      </p:tavLst>
                                    </p:anim>
                                    <p:animEffect transition="in" filter="fade">
                                      <p:cBhvr>
                                        <p:cTn id="62" dur="500"/>
                                        <p:tgtEl>
                                          <p:spTgt spid="13"/>
                                        </p:tgtEl>
                                      </p:cBhvr>
                                    </p:animEffect>
                                  </p:childTnLst>
                                </p:cTn>
                              </p:par>
                            </p:childTnLst>
                          </p:cTn>
                        </p:par>
                        <p:par>
                          <p:cTn id="63" fill="hold">
                            <p:stCondLst>
                              <p:cond delay="1500"/>
                            </p:stCondLst>
                            <p:childTnLst>
                              <p:par>
                                <p:cTn id="64" presetID="22" presetClass="entr" presetSubtype="8" fill="hold" grpId="0" nodeType="afterEffect">
                                  <p:stCondLst>
                                    <p:cond delay="0"/>
                                  </p:stCondLst>
                                  <p:iterate type="wd">
                                    <p:tmPct val="10000"/>
                                  </p:iterate>
                                  <p:childTnLst>
                                    <p:set>
                                      <p:cBhvr>
                                        <p:cTn id="65" dur="1" fill="hold">
                                          <p:stCondLst>
                                            <p:cond delay="0"/>
                                          </p:stCondLst>
                                        </p:cTn>
                                        <p:tgtEl>
                                          <p:spTgt spid="5"/>
                                        </p:tgtEl>
                                        <p:attrNameLst>
                                          <p:attrName>style.visibility</p:attrName>
                                        </p:attrNameLst>
                                      </p:cBhvr>
                                      <p:to>
                                        <p:strVal val="visible"/>
                                      </p:to>
                                    </p:set>
                                    <p:animEffect transition="in" filter="wipe(left)">
                                      <p:cBhvr>
                                        <p:cTn id="66" dur="500"/>
                                        <p:tgtEl>
                                          <p:spTgt spid="5"/>
                                        </p:tgtEl>
                                      </p:cBhvr>
                                    </p:animEffect>
                                  </p:childTnLst>
                                </p:cTn>
                              </p:par>
                              <p:par>
                                <p:cTn id="67" presetID="16" presetClass="entr" presetSubtype="21" fill="hold" nodeType="withEffect">
                                  <p:stCondLst>
                                    <p:cond delay="0"/>
                                  </p:stCondLst>
                                  <p:childTnLst>
                                    <p:set>
                                      <p:cBhvr>
                                        <p:cTn id="68" dur="1" fill="hold">
                                          <p:stCondLst>
                                            <p:cond delay="0"/>
                                          </p:stCondLst>
                                        </p:cTn>
                                        <p:tgtEl>
                                          <p:spTgt spid="14"/>
                                        </p:tgtEl>
                                        <p:attrNameLst>
                                          <p:attrName>style.visibility</p:attrName>
                                        </p:attrNameLst>
                                      </p:cBhvr>
                                      <p:to>
                                        <p:strVal val="visible"/>
                                      </p:to>
                                    </p:set>
                                    <p:animEffect transition="in" filter="barn(inVertical)">
                                      <p:cBhvr>
                                        <p:cTn id="69" dur="500"/>
                                        <p:tgtEl>
                                          <p:spTgt spid="14"/>
                                        </p:tgtEl>
                                      </p:cBhvr>
                                    </p:animEffect>
                                  </p:childTnLst>
                                </p:cTn>
                              </p:par>
                            </p:childTnLst>
                          </p:cTn>
                        </p:par>
                      </p:childTnLst>
                    </p:cTn>
                  </p:par>
                  <p:par>
                    <p:cTn id="70" fill="hold">
                      <p:stCondLst>
                        <p:cond delay="indefinite"/>
                      </p:stCondLst>
                      <p:childTnLst>
                        <p:par>
                          <p:cTn id="71" fill="hold">
                            <p:stCondLst>
                              <p:cond delay="0"/>
                            </p:stCondLst>
                            <p:childTnLst>
                              <p:par>
                                <p:cTn id="72" presetID="16" presetClass="entr" presetSubtype="21" fill="hold" grpId="0" nodeType="clickEffect">
                                  <p:stCondLst>
                                    <p:cond delay="0"/>
                                  </p:stCondLst>
                                  <p:childTnLst>
                                    <p:set>
                                      <p:cBhvr>
                                        <p:cTn id="73" dur="1" fill="hold">
                                          <p:stCondLst>
                                            <p:cond delay="0"/>
                                          </p:stCondLst>
                                        </p:cTn>
                                        <p:tgtEl>
                                          <p:spTgt spid="15"/>
                                        </p:tgtEl>
                                        <p:attrNameLst>
                                          <p:attrName>style.visibility</p:attrName>
                                        </p:attrNameLst>
                                      </p:cBhvr>
                                      <p:to>
                                        <p:strVal val="visible"/>
                                      </p:to>
                                    </p:set>
                                    <p:animEffect transition="in" filter="barn(inVertical)">
                                      <p:cBhvr>
                                        <p:cTn id="74" dur="500"/>
                                        <p:tgtEl>
                                          <p:spTgt spid="15"/>
                                        </p:tgtEl>
                                      </p:cBhvr>
                                    </p:animEffect>
                                  </p:childTnLst>
                                </p:cTn>
                              </p:par>
                            </p:childTnLst>
                          </p:cTn>
                        </p:par>
                        <p:par>
                          <p:cTn id="75" fill="hold">
                            <p:stCondLst>
                              <p:cond delay="500"/>
                            </p:stCondLst>
                            <p:childTnLst>
                              <p:par>
                                <p:cTn id="76" presetID="53" presetClass="entr" presetSubtype="16" fill="hold" nodeType="afterEffect">
                                  <p:stCondLst>
                                    <p:cond delay="0"/>
                                  </p:stCondLst>
                                  <p:childTnLst>
                                    <p:set>
                                      <p:cBhvr>
                                        <p:cTn id="77" dur="1" fill="hold">
                                          <p:stCondLst>
                                            <p:cond delay="0"/>
                                          </p:stCondLst>
                                        </p:cTn>
                                        <p:tgtEl>
                                          <p:spTgt spid="37"/>
                                        </p:tgtEl>
                                        <p:attrNameLst>
                                          <p:attrName>style.visibility</p:attrName>
                                        </p:attrNameLst>
                                      </p:cBhvr>
                                      <p:to>
                                        <p:strVal val="visible"/>
                                      </p:to>
                                    </p:set>
                                    <p:anim calcmode="lin" valueType="num">
                                      <p:cBhvr>
                                        <p:cTn id="78" dur="500" fill="hold"/>
                                        <p:tgtEl>
                                          <p:spTgt spid="37"/>
                                        </p:tgtEl>
                                        <p:attrNameLst>
                                          <p:attrName>ppt_w</p:attrName>
                                        </p:attrNameLst>
                                      </p:cBhvr>
                                      <p:tavLst>
                                        <p:tav tm="0">
                                          <p:val>
                                            <p:fltVal val="0"/>
                                          </p:val>
                                        </p:tav>
                                        <p:tav tm="100000">
                                          <p:val>
                                            <p:strVal val="#ppt_w"/>
                                          </p:val>
                                        </p:tav>
                                      </p:tavLst>
                                    </p:anim>
                                    <p:anim calcmode="lin" valueType="num">
                                      <p:cBhvr>
                                        <p:cTn id="79" dur="500" fill="hold"/>
                                        <p:tgtEl>
                                          <p:spTgt spid="37"/>
                                        </p:tgtEl>
                                        <p:attrNameLst>
                                          <p:attrName>ppt_h</p:attrName>
                                        </p:attrNameLst>
                                      </p:cBhvr>
                                      <p:tavLst>
                                        <p:tav tm="0">
                                          <p:val>
                                            <p:fltVal val="0"/>
                                          </p:val>
                                        </p:tav>
                                        <p:tav tm="100000">
                                          <p:val>
                                            <p:strVal val="#ppt_h"/>
                                          </p:val>
                                        </p:tav>
                                      </p:tavLst>
                                    </p:anim>
                                    <p:animEffect transition="in" filter="fade">
                                      <p:cBhvr>
                                        <p:cTn id="80" dur="500"/>
                                        <p:tgtEl>
                                          <p:spTgt spid="37"/>
                                        </p:tgtEl>
                                      </p:cBhvr>
                                    </p:animEffect>
                                  </p:childTnLst>
                                </p:cTn>
                              </p:par>
                            </p:childTnLst>
                          </p:cTn>
                        </p:par>
                        <p:par>
                          <p:cTn id="81" fill="hold">
                            <p:stCondLst>
                              <p:cond delay="1000"/>
                            </p:stCondLst>
                            <p:childTnLst>
                              <p:par>
                                <p:cTn id="82" presetID="53" presetClass="entr" presetSubtype="16" fill="hold" nodeType="afterEffect">
                                  <p:stCondLst>
                                    <p:cond delay="0"/>
                                  </p:stCondLst>
                                  <p:childTnLst>
                                    <p:set>
                                      <p:cBhvr>
                                        <p:cTn id="83" dur="1" fill="hold">
                                          <p:stCondLst>
                                            <p:cond delay="0"/>
                                          </p:stCondLst>
                                        </p:cTn>
                                        <p:tgtEl>
                                          <p:spTgt spid="36"/>
                                        </p:tgtEl>
                                        <p:attrNameLst>
                                          <p:attrName>style.visibility</p:attrName>
                                        </p:attrNameLst>
                                      </p:cBhvr>
                                      <p:to>
                                        <p:strVal val="visible"/>
                                      </p:to>
                                    </p:set>
                                    <p:anim calcmode="lin" valueType="num">
                                      <p:cBhvr>
                                        <p:cTn id="84" dur="500" fill="hold"/>
                                        <p:tgtEl>
                                          <p:spTgt spid="36"/>
                                        </p:tgtEl>
                                        <p:attrNameLst>
                                          <p:attrName>ppt_w</p:attrName>
                                        </p:attrNameLst>
                                      </p:cBhvr>
                                      <p:tavLst>
                                        <p:tav tm="0">
                                          <p:val>
                                            <p:fltVal val="0"/>
                                          </p:val>
                                        </p:tav>
                                        <p:tav tm="100000">
                                          <p:val>
                                            <p:strVal val="#ppt_w"/>
                                          </p:val>
                                        </p:tav>
                                      </p:tavLst>
                                    </p:anim>
                                    <p:anim calcmode="lin" valueType="num">
                                      <p:cBhvr>
                                        <p:cTn id="85" dur="500" fill="hold"/>
                                        <p:tgtEl>
                                          <p:spTgt spid="36"/>
                                        </p:tgtEl>
                                        <p:attrNameLst>
                                          <p:attrName>ppt_h</p:attrName>
                                        </p:attrNameLst>
                                      </p:cBhvr>
                                      <p:tavLst>
                                        <p:tav tm="0">
                                          <p:val>
                                            <p:fltVal val="0"/>
                                          </p:val>
                                        </p:tav>
                                        <p:tav tm="100000">
                                          <p:val>
                                            <p:strVal val="#ppt_h"/>
                                          </p:val>
                                        </p:tav>
                                      </p:tavLst>
                                    </p:anim>
                                    <p:animEffect transition="in" filter="fade">
                                      <p:cBhvr>
                                        <p:cTn id="86" dur="500"/>
                                        <p:tgtEl>
                                          <p:spTgt spid="36"/>
                                        </p:tgtEl>
                                      </p:cBhvr>
                                    </p:animEffect>
                                  </p:childTnLst>
                                </p:cTn>
                              </p:par>
                            </p:childTnLst>
                          </p:cTn>
                        </p:par>
                      </p:childTnLst>
                    </p:cTn>
                  </p:par>
                  <p:par>
                    <p:cTn id="87" fill="hold">
                      <p:stCondLst>
                        <p:cond delay="indefinite"/>
                      </p:stCondLst>
                      <p:childTnLst>
                        <p:par>
                          <p:cTn id="88" fill="hold">
                            <p:stCondLst>
                              <p:cond delay="0"/>
                            </p:stCondLst>
                            <p:childTnLst>
                              <p:par>
                                <p:cTn id="89" presetID="42" presetClass="entr" presetSubtype="0" fill="hold" grpId="0" nodeType="clickEffect">
                                  <p:stCondLst>
                                    <p:cond delay="0"/>
                                  </p:stCondLst>
                                  <p:childTnLst>
                                    <p:set>
                                      <p:cBhvr>
                                        <p:cTn id="90" dur="1" fill="hold">
                                          <p:stCondLst>
                                            <p:cond delay="0"/>
                                          </p:stCondLst>
                                        </p:cTn>
                                        <p:tgtEl>
                                          <p:spTgt spid="16"/>
                                        </p:tgtEl>
                                        <p:attrNameLst>
                                          <p:attrName>style.visibility</p:attrName>
                                        </p:attrNameLst>
                                      </p:cBhvr>
                                      <p:to>
                                        <p:strVal val="visible"/>
                                      </p:to>
                                    </p:set>
                                    <p:animEffect transition="in" filter="fade">
                                      <p:cBhvr>
                                        <p:cTn id="91" dur="1000"/>
                                        <p:tgtEl>
                                          <p:spTgt spid="16"/>
                                        </p:tgtEl>
                                      </p:cBhvr>
                                    </p:animEffect>
                                    <p:anim calcmode="lin" valueType="num">
                                      <p:cBhvr>
                                        <p:cTn id="92" dur="1000" fill="hold"/>
                                        <p:tgtEl>
                                          <p:spTgt spid="16"/>
                                        </p:tgtEl>
                                        <p:attrNameLst>
                                          <p:attrName>ppt_x</p:attrName>
                                        </p:attrNameLst>
                                      </p:cBhvr>
                                      <p:tavLst>
                                        <p:tav tm="0">
                                          <p:val>
                                            <p:strVal val="#ppt_x"/>
                                          </p:val>
                                        </p:tav>
                                        <p:tav tm="100000">
                                          <p:val>
                                            <p:strVal val="#ppt_x"/>
                                          </p:val>
                                        </p:tav>
                                      </p:tavLst>
                                    </p:anim>
                                    <p:anim calcmode="lin" valueType="num">
                                      <p:cBhvr>
                                        <p:cTn id="93" dur="1000" fill="hold"/>
                                        <p:tgtEl>
                                          <p:spTgt spid="16"/>
                                        </p:tgtEl>
                                        <p:attrNameLst>
                                          <p:attrName>ppt_y</p:attrName>
                                        </p:attrNameLst>
                                      </p:cBhvr>
                                      <p:tavLst>
                                        <p:tav tm="0">
                                          <p:val>
                                            <p:strVal val="#ppt_y+.1"/>
                                          </p:val>
                                        </p:tav>
                                        <p:tav tm="100000">
                                          <p:val>
                                            <p:strVal val="#ppt_y"/>
                                          </p:val>
                                        </p:tav>
                                      </p:tavLst>
                                    </p:anim>
                                  </p:childTnLst>
                                </p:cTn>
                              </p:par>
                              <p:par>
                                <p:cTn id="94" presetID="16" presetClass="entr" presetSubtype="21" fill="hold" grpId="0" nodeType="withEffect">
                                  <p:stCondLst>
                                    <p:cond delay="0"/>
                                  </p:stCondLst>
                                  <p:childTnLst>
                                    <p:set>
                                      <p:cBhvr>
                                        <p:cTn id="95" dur="1" fill="hold">
                                          <p:stCondLst>
                                            <p:cond delay="0"/>
                                          </p:stCondLst>
                                        </p:cTn>
                                        <p:tgtEl>
                                          <p:spTgt spid="23"/>
                                        </p:tgtEl>
                                        <p:attrNameLst>
                                          <p:attrName>style.visibility</p:attrName>
                                        </p:attrNameLst>
                                      </p:cBhvr>
                                      <p:to>
                                        <p:strVal val="visible"/>
                                      </p:to>
                                    </p:set>
                                    <p:animEffect transition="in" filter="barn(inVertical)">
                                      <p:cBhvr>
                                        <p:cTn id="96" dur="500"/>
                                        <p:tgtEl>
                                          <p:spTgt spid="23"/>
                                        </p:tgtEl>
                                      </p:cBhvr>
                                    </p:animEffect>
                                  </p:childTnLst>
                                </p:cTn>
                              </p:par>
                              <p:par>
                                <p:cTn id="97" presetID="16" presetClass="entr" presetSubtype="21" fill="hold" grpId="0" nodeType="withEffect">
                                  <p:stCondLst>
                                    <p:cond delay="0"/>
                                  </p:stCondLst>
                                  <p:childTnLst>
                                    <p:set>
                                      <p:cBhvr>
                                        <p:cTn id="98" dur="1" fill="hold">
                                          <p:stCondLst>
                                            <p:cond delay="0"/>
                                          </p:stCondLst>
                                        </p:cTn>
                                        <p:tgtEl>
                                          <p:spTgt spid="24"/>
                                        </p:tgtEl>
                                        <p:attrNameLst>
                                          <p:attrName>style.visibility</p:attrName>
                                        </p:attrNameLst>
                                      </p:cBhvr>
                                      <p:to>
                                        <p:strVal val="visible"/>
                                      </p:to>
                                    </p:set>
                                    <p:animEffect transition="in" filter="barn(inVertical)">
                                      <p:cBhvr>
                                        <p:cTn id="99" dur="500"/>
                                        <p:tgtEl>
                                          <p:spTgt spid="24"/>
                                        </p:tgtEl>
                                      </p:cBhvr>
                                    </p:animEffect>
                                  </p:childTnLst>
                                </p:cTn>
                              </p:par>
                              <p:par>
                                <p:cTn id="100" presetID="16" presetClass="entr" presetSubtype="21" fill="hold" grpId="0" nodeType="withEffect">
                                  <p:stCondLst>
                                    <p:cond delay="0"/>
                                  </p:stCondLst>
                                  <p:childTnLst>
                                    <p:set>
                                      <p:cBhvr>
                                        <p:cTn id="101" dur="1" fill="hold">
                                          <p:stCondLst>
                                            <p:cond delay="0"/>
                                          </p:stCondLst>
                                        </p:cTn>
                                        <p:tgtEl>
                                          <p:spTgt spid="25"/>
                                        </p:tgtEl>
                                        <p:attrNameLst>
                                          <p:attrName>style.visibility</p:attrName>
                                        </p:attrNameLst>
                                      </p:cBhvr>
                                      <p:to>
                                        <p:strVal val="visible"/>
                                      </p:to>
                                    </p:set>
                                    <p:animEffect transition="in" filter="barn(inVertical)">
                                      <p:cBhvr>
                                        <p:cTn id="102" dur="500"/>
                                        <p:tgtEl>
                                          <p:spTgt spid="25"/>
                                        </p:tgtEl>
                                      </p:cBhvr>
                                    </p:animEffect>
                                  </p:childTnLst>
                                </p:cTn>
                              </p:par>
                              <p:par>
                                <p:cTn id="103" presetID="16" presetClass="entr" presetSubtype="21" fill="hold" grpId="0" nodeType="withEffect">
                                  <p:stCondLst>
                                    <p:cond delay="0"/>
                                  </p:stCondLst>
                                  <p:childTnLst>
                                    <p:set>
                                      <p:cBhvr>
                                        <p:cTn id="104" dur="1" fill="hold">
                                          <p:stCondLst>
                                            <p:cond delay="0"/>
                                          </p:stCondLst>
                                        </p:cTn>
                                        <p:tgtEl>
                                          <p:spTgt spid="29"/>
                                        </p:tgtEl>
                                        <p:attrNameLst>
                                          <p:attrName>style.visibility</p:attrName>
                                        </p:attrNameLst>
                                      </p:cBhvr>
                                      <p:to>
                                        <p:strVal val="visible"/>
                                      </p:to>
                                    </p:set>
                                    <p:animEffect transition="in" filter="barn(inVertical)">
                                      <p:cBhvr>
                                        <p:cTn id="105" dur="500"/>
                                        <p:tgtEl>
                                          <p:spTgt spid="29"/>
                                        </p:tgtEl>
                                      </p:cBhvr>
                                    </p:animEffect>
                                  </p:childTnLst>
                                </p:cTn>
                              </p:par>
                              <p:par>
                                <p:cTn id="106" presetID="16" presetClass="entr" presetSubtype="21" fill="hold" grpId="0" nodeType="withEffect">
                                  <p:stCondLst>
                                    <p:cond delay="0"/>
                                  </p:stCondLst>
                                  <p:childTnLst>
                                    <p:set>
                                      <p:cBhvr>
                                        <p:cTn id="107" dur="1" fill="hold">
                                          <p:stCondLst>
                                            <p:cond delay="0"/>
                                          </p:stCondLst>
                                        </p:cTn>
                                        <p:tgtEl>
                                          <p:spTgt spid="31"/>
                                        </p:tgtEl>
                                        <p:attrNameLst>
                                          <p:attrName>style.visibility</p:attrName>
                                        </p:attrNameLst>
                                      </p:cBhvr>
                                      <p:to>
                                        <p:strVal val="visible"/>
                                      </p:to>
                                    </p:set>
                                    <p:animEffect transition="in" filter="barn(inVertical)">
                                      <p:cBhvr>
                                        <p:cTn id="108" dur="500"/>
                                        <p:tgtEl>
                                          <p:spTgt spid="31"/>
                                        </p:tgtEl>
                                      </p:cBhvr>
                                    </p:animEffect>
                                  </p:childTnLst>
                                </p:cTn>
                              </p:par>
                              <p:par>
                                <p:cTn id="109" presetID="16" presetClass="entr" presetSubtype="21" fill="hold" grpId="0" nodeType="withEffect">
                                  <p:stCondLst>
                                    <p:cond delay="0"/>
                                  </p:stCondLst>
                                  <p:childTnLst>
                                    <p:set>
                                      <p:cBhvr>
                                        <p:cTn id="110" dur="1" fill="hold">
                                          <p:stCondLst>
                                            <p:cond delay="0"/>
                                          </p:stCondLst>
                                        </p:cTn>
                                        <p:tgtEl>
                                          <p:spTgt spid="32"/>
                                        </p:tgtEl>
                                        <p:attrNameLst>
                                          <p:attrName>style.visibility</p:attrName>
                                        </p:attrNameLst>
                                      </p:cBhvr>
                                      <p:to>
                                        <p:strVal val="visible"/>
                                      </p:to>
                                    </p:set>
                                    <p:animEffect transition="in" filter="barn(inVertical)">
                                      <p:cBhvr>
                                        <p:cTn id="111" dur="500"/>
                                        <p:tgtEl>
                                          <p:spTgt spid="32"/>
                                        </p:tgtEl>
                                      </p:cBhvr>
                                    </p:animEffect>
                                  </p:childTnLst>
                                </p:cTn>
                              </p:par>
                            </p:childTnLst>
                          </p:cTn>
                        </p:par>
                      </p:childTnLst>
                    </p:cTn>
                  </p:par>
                  <p:par>
                    <p:cTn id="112" fill="hold">
                      <p:stCondLst>
                        <p:cond delay="indefinite"/>
                      </p:stCondLst>
                      <p:childTnLst>
                        <p:par>
                          <p:cTn id="113" fill="hold">
                            <p:stCondLst>
                              <p:cond delay="0"/>
                            </p:stCondLst>
                            <p:childTnLst>
                              <p:par>
                                <p:cTn id="114" presetID="42" presetClass="entr" presetSubtype="0" fill="hold" grpId="0" nodeType="clickEffect">
                                  <p:stCondLst>
                                    <p:cond delay="0"/>
                                  </p:stCondLst>
                                  <p:childTnLst>
                                    <p:set>
                                      <p:cBhvr>
                                        <p:cTn id="115" dur="1" fill="hold">
                                          <p:stCondLst>
                                            <p:cond delay="0"/>
                                          </p:stCondLst>
                                        </p:cTn>
                                        <p:tgtEl>
                                          <p:spTgt spid="26"/>
                                        </p:tgtEl>
                                        <p:attrNameLst>
                                          <p:attrName>style.visibility</p:attrName>
                                        </p:attrNameLst>
                                      </p:cBhvr>
                                      <p:to>
                                        <p:strVal val="visible"/>
                                      </p:to>
                                    </p:set>
                                    <p:animEffect transition="in" filter="fade">
                                      <p:cBhvr>
                                        <p:cTn id="116" dur="1000"/>
                                        <p:tgtEl>
                                          <p:spTgt spid="26"/>
                                        </p:tgtEl>
                                      </p:cBhvr>
                                    </p:animEffect>
                                    <p:anim calcmode="lin" valueType="num">
                                      <p:cBhvr>
                                        <p:cTn id="117" dur="1000" fill="hold"/>
                                        <p:tgtEl>
                                          <p:spTgt spid="26"/>
                                        </p:tgtEl>
                                        <p:attrNameLst>
                                          <p:attrName>ppt_x</p:attrName>
                                        </p:attrNameLst>
                                      </p:cBhvr>
                                      <p:tavLst>
                                        <p:tav tm="0">
                                          <p:val>
                                            <p:strVal val="#ppt_x"/>
                                          </p:val>
                                        </p:tav>
                                        <p:tav tm="100000">
                                          <p:val>
                                            <p:strVal val="#ppt_x"/>
                                          </p:val>
                                        </p:tav>
                                      </p:tavLst>
                                    </p:anim>
                                    <p:anim calcmode="lin" valueType="num">
                                      <p:cBhvr>
                                        <p:cTn id="118"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par>
                    <p:cTn id="119" fill="hold">
                      <p:stCondLst>
                        <p:cond delay="indefinite"/>
                      </p:stCondLst>
                      <p:childTnLst>
                        <p:par>
                          <p:cTn id="120" fill="hold">
                            <p:stCondLst>
                              <p:cond delay="0"/>
                            </p:stCondLst>
                            <p:childTnLst>
                              <p:par>
                                <p:cTn id="121" presetID="42" presetClass="entr" presetSubtype="0" fill="hold" grpId="0" nodeType="clickEffect">
                                  <p:stCondLst>
                                    <p:cond delay="0"/>
                                  </p:stCondLst>
                                  <p:childTnLst>
                                    <p:set>
                                      <p:cBhvr>
                                        <p:cTn id="122" dur="1" fill="hold">
                                          <p:stCondLst>
                                            <p:cond delay="0"/>
                                          </p:stCondLst>
                                        </p:cTn>
                                        <p:tgtEl>
                                          <p:spTgt spid="27"/>
                                        </p:tgtEl>
                                        <p:attrNameLst>
                                          <p:attrName>style.visibility</p:attrName>
                                        </p:attrNameLst>
                                      </p:cBhvr>
                                      <p:to>
                                        <p:strVal val="visible"/>
                                      </p:to>
                                    </p:set>
                                    <p:animEffect transition="in" filter="fade">
                                      <p:cBhvr>
                                        <p:cTn id="123" dur="1000"/>
                                        <p:tgtEl>
                                          <p:spTgt spid="27"/>
                                        </p:tgtEl>
                                      </p:cBhvr>
                                    </p:animEffect>
                                    <p:anim calcmode="lin" valueType="num">
                                      <p:cBhvr>
                                        <p:cTn id="124" dur="1000" fill="hold"/>
                                        <p:tgtEl>
                                          <p:spTgt spid="27"/>
                                        </p:tgtEl>
                                        <p:attrNameLst>
                                          <p:attrName>ppt_x</p:attrName>
                                        </p:attrNameLst>
                                      </p:cBhvr>
                                      <p:tavLst>
                                        <p:tav tm="0">
                                          <p:val>
                                            <p:strVal val="#ppt_x"/>
                                          </p:val>
                                        </p:tav>
                                        <p:tav tm="100000">
                                          <p:val>
                                            <p:strVal val="#ppt_x"/>
                                          </p:val>
                                        </p:tav>
                                      </p:tavLst>
                                    </p:anim>
                                    <p:anim calcmode="lin" valueType="num">
                                      <p:cBhvr>
                                        <p:cTn id="125"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par>
                    <p:cTn id="126" fill="hold">
                      <p:stCondLst>
                        <p:cond delay="indefinite"/>
                      </p:stCondLst>
                      <p:childTnLst>
                        <p:par>
                          <p:cTn id="127" fill="hold">
                            <p:stCondLst>
                              <p:cond delay="0"/>
                            </p:stCondLst>
                            <p:childTnLst>
                              <p:par>
                                <p:cTn id="128" presetID="42" presetClass="entr" presetSubtype="0" fill="hold" grpId="0" nodeType="clickEffect">
                                  <p:stCondLst>
                                    <p:cond delay="0"/>
                                  </p:stCondLst>
                                  <p:childTnLst>
                                    <p:set>
                                      <p:cBhvr>
                                        <p:cTn id="129" dur="1" fill="hold">
                                          <p:stCondLst>
                                            <p:cond delay="0"/>
                                          </p:stCondLst>
                                        </p:cTn>
                                        <p:tgtEl>
                                          <p:spTgt spid="28"/>
                                        </p:tgtEl>
                                        <p:attrNameLst>
                                          <p:attrName>style.visibility</p:attrName>
                                        </p:attrNameLst>
                                      </p:cBhvr>
                                      <p:to>
                                        <p:strVal val="visible"/>
                                      </p:to>
                                    </p:set>
                                    <p:animEffect transition="in" filter="fade">
                                      <p:cBhvr>
                                        <p:cTn id="130" dur="1000"/>
                                        <p:tgtEl>
                                          <p:spTgt spid="28"/>
                                        </p:tgtEl>
                                      </p:cBhvr>
                                    </p:animEffect>
                                    <p:anim calcmode="lin" valueType="num">
                                      <p:cBhvr>
                                        <p:cTn id="131" dur="1000" fill="hold"/>
                                        <p:tgtEl>
                                          <p:spTgt spid="28"/>
                                        </p:tgtEl>
                                        <p:attrNameLst>
                                          <p:attrName>ppt_x</p:attrName>
                                        </p:attrNameLst>
                                      </p:cBhvr>
                                      <p:tavLst>
                                        <p:tav tm="0">
                                          <p:val>
                                            <p:strVal val="#ppt_x"/>
                                          </p:val>
                                        </p:tav>
                                        <p:tav tm="100000">
                                          <p:val>
                                            <p:strVal val="#ppt_x"/>
                                          </p:val>
                                        </p:tav>
                                      </p:tavLst>
                                    </p:anim>
                                    <p:anim calcmode="lin" valueType="num">
                                      <p:cBhvr>
                                        <p:cTn id="132" dur="1000" fill="hold"/>
                                        <p:tgtEl>
                                          <p:spTgt spid="28"/>
                                        </p:tgtEl>
                                        <p:attrNameLst>
                                          <p:attrName>ppt_y</p:attrName>
                                        </p:attrNameLst>
                                      </p:cBhvr>
                                      <p:tavLst>
                                        <p:tav tm="0">
                                          <p:val>
                                            <p:strVal val="#ppt_y+.1"/>
                                          </p:val>
                                        </p:tav>
                                        <p:tav tm="100000">
                                          <p:val>
                                            <p:strVal val="#ppt_y"/>
                                          </p:val>
                                        </p:tav>
                                      </p:tavLst>
                                    </p:anim>
                                  </p:childTnLst>
                                </p:cTn>
                              </p:par>
                            </p:childTnLst>
                          </p:cTn>
                        </p:par>
                        <p:par>
                          <p:cTn id="133" fill="hold">
                            <p:stCondLst>
                              <p:cond delay="1000"/>
                            </p:stCondLst>
                            <p:childTnLst>
                              <p:par>
                                <p:cTn id="134" presetID="14" presetClass="entr" presetSubtype="10" fill="hold" nodeType="afterEffect">
                                  <p:stCondLst>
                                    <p:cond delay="0"/>
                                  </p:stCondLst>
                                  <p:childTnLst>
                                    <p:set>
                                      <p:cBhvr>
                                        <p:cTn id="135" dur="1" fill="hold">
                                          <p:stCondLst>
                                            <p:cond delay="0"/>
                                          </p:stCondLst>
                                        </p:cTn>
                                        <p:tgtEl>
                                          <p:spTgt spid="20"/>
                                        </p:tgtEl>
                                        <p:attrNameLst>
                                          <p:attrName>style.visibility</p:attrName>
                                        </p:attrNameLst>
                                      </p:cBhvr>
                                      <p:to>
                                        <p:strVal val="visible"/>
                                      </p:to>
                                    </p:set>
                                    <p:animEffect transition="in" filter="randombar(horizontal)">
                                      <p:cBhvr>
                                        <p:cTn id="136" dur="500"/>
                                        <p:tgtEl>
                                          <p:spTgt spid="20"/>
                                        </p:tgtEl>
                                      </p:cBhvr>
                                    </p:animEffect>
                                  </p:childTnLst>
                                </p:cTn>
                              </p:par>
                              <p:par>
                                <p:cTn id="137" presetID="14" presetClass="entr" presetSubtype="10" fill="hold" grpId="0" nodeType="withEffect">
                                  <p:stCondLst>
                                    <p:cond delay="0"/>
                                  </p:stCondLst>
                                  <p:childTnLst>
                                    <p:set>
                                      <p:cBhvr>
                                        <p:cTn id="138" dur="1" fill="hold">
                                          <p:stCondLst>
                                            <p:cond delay="0"/>
                                          </p:stCondLst>
                                        </p:cTn>
                                        <p:tgtEl>
                                          <p:spTgt spid="21"/>
                                        </p:tgtEl>
                                        <p:attrNameLst>
                                          <p:attrName>style.visibility</p:attrName>
                                        </p:attrNameLst>
                                      </p:cBhvr>
                                      <p:to>
                                        <p:strVal val="visible"/>
                                      </p:to>
                                    </p:set>
                                    <p:animEffect transition="in" filter="randombar(horizontal)">
                                      <p:cBhvr>
                                        <p:cTn id="139" dur="500"/>
                                        <p:tgtEl>
                                          <p:spTgt spid="21"/>
                                        </p:tgtEl>
                                      </p:cBhvr>
                                    </p:animEffect>
                                  </p:childTnLst>
                                </p:cTn>
                              </p:par>
                            </p:childTnLst>
                          </p:cTn>
                        </p:par>
                        <p:par>
                          <p:cTn id="140" fill="hold">
                            <p:stCondLst>
                              <p:cond delay="1500"/>
                            </p:stCondLst>
                            <p:childTnLst>
                              <p:par>
                                <p:cTn id="141" presetID="14" presetClass="entr" presetSubtype="10" fill="hold" nodeType="afterEffect">
                                  <p:stCondLst>
                                    <p:cond delay="0"/>
                                  </p:stCondLst>
                                  <p:childTnLst>
                                    <p:set>
                                      <p:cBhvr>
                                        <p:cTn id="142" dur="1" fill="hold">
                                          <p:stCondLst>
                                            <p:cond delay="0"/>
                                          </p:stCondLst>
                                        </p:cTn>
                                        <p:tgtEl>
                                          <p:spTgt spid="19"/>
                                        </p:tgtEl>
                                        <p:attrNameLst>
                                          <p:attrName>style.visibility</p:attrName>
                                        </p:attrNameLst>
                                      </p:cBhvr>
                                      <p:to>
                                        <p:strVal val="visible"/>
                                      </p:to>
                                    </p:set>
                                    <p:animEffect transition="in" filter="randombar(horizontal)">
                                      <p:cBhvr>
                                        <p:cTn id="143" dur="500"/>
                                        <p:tgtEl>
                                          <p:spTgt spid="19"/>
                                        </p:tgtEl>
                                      </p:cBhvr>
                                    </p:animEffect>
                                  </p:childTnLst>
                                </p:cTn>
                              </p:par>
                              <p:par>
                                <p:cTn id="144" presetID="14" presetClass="entr" presetSubtype="10" fill="hold" grpId="0" nodeType="withEffect">
                                  <p:stCondLst>
                                    <p:cond delay="0"/>
                                  </p:stCondLst>
                                  <p:childTnLst>
                                    <p:set>
                                      <p:cBhvr>
                                        <p:cTn id="145" dur="1" fill="hold">
                                          <p:stCondLst>
                                            <p:cond delay="0"/>
                                          </p:stCondLst>
                                        </p:cTn>
                                        <p:tgtEl>
                                          <p:spTgt spid="22"/>
                                        </p:tgtEl>
                                        <p:attrNameLst>
                                          <p:attrName>style.visibility</p:attrName>
                                        </p:attrNameLst>
                                      </p:cBhvr>
                                      <p:to>
                                        <p:strVal val="visible"/>
                                      </p:to>
                                    </p:set>
                                    <p:animEffect transition="in" filter="randombar(horizontal)">
                                      <p:cBhvr>
                                        <p:cTn id="146" dur="500"/>
                                        <p:tgtEl>
                                          <p:spTgt spid="22"/>
                                        </p:tgtEl>
                                      </p:cBhvr>
                                    </p:animEffect>
                                  </p:childTnLst>
                                </p:cTn>
                              </p:par>
                            </p:childTnLst>
                          </p:cTn>
                        </p:par>
                      </p:childTnLst>
                    </p:cTn>
                  </p:par>
                  <p:par>
                    <p:cTn id="147" fill="hold">
                      <p:stCondLst>
                        <p:cond delay="indefinite"/>
                      </p:stCondLst>
                      <p:childTnLst>
                        <p:par>
                          <p:cTn id="148" fill="hold">
                            <p:stCondLst>
                              <p:cond delay="0"/>
                            </p:stCondLst>
                            <p:childTnLst>
                              <p:par>
                                <p:cTn id="149" presetID="42" presetClass="entr" presetSubtype="0" fill="hold" grpId="0" nodeType="clickEffect">
                                  <p:stCondLst>
                                    <p:cond delay="0"/>
                                  </p:stCondLst>
                                  <p:childTnLst>
                                    <p:set>
                                      <p:cBhvr>
                                        <p:cTn id="150" dur="1" fill="hold">
                                          <p:stCondLst>
                                            <p:cond delay="0"/>
                                          </p:stCondLst>
                                        </p:cTn>
                                        <p:tgtEl>
                                          <p:spTgt spid="33"/>
                                        </p:tgtEl>
                                        <p:attrNameLst>
                                          <p:attrName>style.visibility</p:attrName>
                                        </p:attrNameLst>
                                      </p:cBhvr>
                                      <p:to>
                                        <p:strVal val="visible"/>
                                      </p:to>
                                    </p:set>
                                    <p:animEffect transition="in" filter="fade">
                                      <p:cBhvr>
                                        <p:cTn id="151" dur="1000"/>
                                        <p:tgtEl>
                                          <p:spTgt spid="33"/>
                                        </p:tgtEl>
                                      </p:cBhvr>
                                    </p:animEffect>
                                    <p:anim calcmode="lin" valueType="num">
                                      <p:cBhvr>
                                        <p:cTn id="152" dur="1000" fill="hold"/>
                                        <p:tgtEl>
                                          <p:spTgt spid="33"/>
                                        </p:tgtEl>
                                        <p:attrNameLst>
                                          <p:attrName>ppt_x</p:attrName>
                                        </p:attrNameLst>
                                      </p:cBhvr>
                                      <p:tavLst>
                                        <p:tav tm="0">
                                          <p:val>
                                            <p:strVal val="#ppt_x"/>
                                          </p:val>
                                        </p:tav>
                                        <p:tav tm="100000">
                                          <p:val>
                                            <p:strVal val="#ppt_x"/>
                                          </p:val>
                                        </p:tav>
                                      </p:tavLst>
                                    </p:anim>
                                    <p:anim calcmode="lin" valueType="num">
                                      <p:cBhvr>
                                        <p:cTn id="153"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par>
                    <p:cTn id="154" fill="hold">
                      <p:stCondLst>
                        <p:cond delay="indefinite"/>
                      </p:stCondLst>
                      <p:childTnLst>
                        <p:par>
                          <p:cTn id="155" fill="hold">
                            <p:stCondLst>
                              <p:cond delay="0"/>
                            </p:stCondLst>
                            <p:childTnLst>
                              <p:par>
                                <p:cTn id="156" presetID="42" presetClass="entr" presetSubtype="0" fill="hold" grpId="0" nodeType="clickEffect">
                                  <p:stCondLst>
                                    <p:cond delay="0"/>
                                  </p:stCondLst>
                                  <p:childTnLst>
                                    <p:set>
                                      <p:cBhvr>
                                        <p:cTn id="157" dur="1" fill="hold">
                                          <p:stCondLst>
                                            <p:cond delay="0"/>
                                          </p:stCondLst>
                                        </p:cTn>
                                        <p:tgtEl>
                                          <p:spTgt spid="34"/>
                                        </p:tgtEl>
                                        <p:attrNameLst>
                                          <p:attrName>style.visibility</p:attrName>
                                        </p:attrNameLst>
                                      </p:cBhvr>
                                      <p:to>
                                        <p:strVal val="visible"/>
                                      </p:to>
                                    </p:set>
                                    <p:animEffect transition="in" filter="fade">
                                      <p:cBhvr>
                                        <p:cTn id="158" dur="1000"/>
                                        <p:tgtEl>
                                          <p:spTgt spid="34"/>
                                        </p:tgtEl>
                                      </p:cBhvr>
                                    </p:animEffect>
                                    <p:anim calcmode="lin" valueType="num">
                                      <p:cBhvr>
                                        <p:cTn id="159" dur="1000" fill="hold"/>
                                        <p:tgtEl>
                                          <p:spTgt spid="34"/>
                                        </p:tgtEl>
                                        <p:attrNameLst>
                                          <p:attrName>ppt_x</p:attrName>
                                        </p:attrNameLst>
                                      </p:cBhvr>
                                      <p:tavLst>
                                        <p:tav tm="0">
                                          <p:val>
                                            <p:strVal val="#ppt_x"/>
                                          </p:val>
                                        </p:tav>
                                        <p:tav tm="100000">
                                          <p:val>
                                            <p:strVal val="#ppt_x"/>
                                          </p:val>
                                        </p:tav>
                                      </p:tavLst>
                                    </p:anim>
                                    <p:anim calcmode="lin" valueType="num">
                                      <p:cBhvr>
                                        <p:cTn id="160" dur="1000" fill="hold"/>
                                        <p:tgtEl>
                                          <p:spTgt spid="34"/>
                                        </p:tgtEl>
                                        <p:attrNameLst>
                                          <p:attrName>ppt_y</p:attrName>
                                        </p:attrNameLst>
                                      </p:cBhvr>
                                      <p:tavLst>
                                        <p:tav tm="0">
                                          <p:val>
                                            <p:strVal val="#ppt_y+.1"/>
                                          </p:val>
                                        </p:tav>
                                        <p:tav tm="100000">
                                          <p:val>
                                            <p:strVal val="#ppt_y"/>
                                          </p:val>
                                        </p:tav>
                                      </p:tavLst>
                                    </p:anim>
                                  </p:childTnLst>
                                </p:cTn>
                              </p:par>
                            </p:childTnLst>
                          </p:cTn>
                        </p:par>
                      </p:childTnLst>
                    </p:cTn>
                  </p:par>
                  <p:par>
                    <p:cTn id="161" fill="hold">
                      <p:stCondLst>
                        <p:cond delay="indefinite"/>
                      </p:stCondLst>
                      <p:childTnLst>
                        <p:par>
                          <p:cTn id="162" fill="hold">
                            <p:stCondLst>
                              <p:cond delay="0"/>
                            </p:stCondLst>
                            <p:childTnLst>
                              <p:par>
                                <p:cTn id="163" presetID="42" presetClass="entr" presetSubtype="0" fill="hold" grpId="0" nodeType="clickEffect">
                                  <p:stCondLst>
                                    <p:cond delay="0"/>
                                  </p:stCondLst>
                                  <p:childTnLst>
                                    <p:set>
                                      <p:cBhvr>
                                        <p:cTn id="164" dur="1" fill="hold">
                                          <p:stCondLst>
                                            <p:cond delay="0"/>
                                          </p:stCondLst>
                                        </p:cTn>
                                        <p:tgtEl>
                                          <p:spTgt spid="35"/>
                                        </p:tgtEl>
                                        <p:attrNameLst>
                                          <p:attrName>style.visibility</p:attrName>
                                        </p:attrNameLst>
                                      </p:cBhvr>
                                      <p:to>
                                        <p:strVal val="visible"/>
                                      </p:to>
                                    </p:set>
                                    <p:animEffect transition="in" filter="fade">
                                      <p:cBhvr>
                                        <p:cTn id="165" dur="1000"/>
                                        <p:tgtEl>
                                          <p:spTgt spid="35"/>
                                        </p:tgtEl>
                                      </p:cBhvr>
                                    </p:animEffect>
                                    <p:anim calcmode="lin" valueType="num">
                                      <p:cBhvr>
                                        <p:cTn id="166" dur="1000" fill="hold"/>
                                        <p:tgtEl>
                                          <p:spTgt spid="35"/>
                                        </p:tgtEl>
                                        <p:attrNameLst>
                                          <p:attrName>ppt_x</p:attrName>
                                        </p:attrNameLst>
                                      </p:cBhvr>
                                      <p:tavLst>
                                        <p:tav tm="0">
                                          <p:val>
                                            <p:strVal val="#ppt_x"/>
                                          </p:val>
                                        </p:tav>
                                        <p:tav tm="100000">
                                          <p:val>
                                            <p:strVal val="#ppt_x"/>
                                          </p:val>
                                        </p:tav>
                                      </p:tavLst>
                                    </p:anim>
                                    <p:anim calcmode="lin" valueType="num">
                                      <p:cBhvr>
                                        <p:cTn id="167" dur="1000" fill="hold"/>
                                        <p:tgtEl>
                                          <p:spTgt spid="35"/>
                                        </p:tgtEl>
                                        <p:attrNameLst>
                                          <p:attrName>ppt_y</p:attrName>
                                        </p:attrNameLst>
                                      </p:cBhvr>
                                      <p:tavLst>
                                        <p:tav tm="0">
                                          <p:val>
                                            <p:strVal val="#ppt_y+.1"/>
                                          </p:val>
                                        </p:tav>
                                        <p:tav tm="100000">
                                          <p:val>
                                            <p:strVal val="#ppt_y"/>
                                          </p:val>
                                        </p:tav>
                                      </p:tavLst>
                                    </p:anim>
                                  </p:childTnLst>
                                </p:cTn>
                              </p:par>
                            </p:childTnLst>
                          </p:cTn>
                        </p:par>
                      </p:childTnLst>
                    </p:cTn>
                  </p:par>
                  <p:par>
                    <p:cTn id="168" fill="hold">
                      <p:stCondLst>
                        <p:cond delay="indefinite"/>
                      </p:stCondLst>
                      <p:childTnLst>
                        <p:par>
                          <p:cTn id="169" fill="hold">
                            <p:stCondLst>
                              <p:cond delay="0"/>
                            </p:stCondLst>
                            <p:childTnLst>
                              <p:par>
                                <p:cTn id="170" presetID="53" presetClass="entr" presetSubtype="16" fill="hold" grpId="0" nodeType="clickEffect">
                                  <p:stCondLst>
                                    <p:cond delay="0"/>
                                  </p:stCondLst>
                                  <p:childTnLst>
                                    <p:set>
                                      <p:cBhvr>
                                        <p:cTn id="171" dur="1" fill="hold">
                                          <p:stCondLst>
                                            <p:cond delay="0"/>
                                          </p:stCondLst>
                                        </p:cTn>
                                        <p:tgtEl>
                                          <p:spTgt spid="38"/>
                                        </p:tgtEl>
                                        <p:attrNameLst>
                                          <p:attrName>style.visibility</p:attrName>
                                        </p:attrNameLst>
                                      </p:cBhvr>
                                      <p:to>
                                        <p:strVal val="visible"/>
                                      </p:to>
                                    </p:set>
                                    <p:anim calcmode="lin" valueType="num">
                                      <p:cBhvr>
                                        <p:cTn id="172" dur="500" fill="hold"/>
                                        <p:tgtEl>
                                          <p:spTgt spid="38"/>
                                        </p:tgtEl>
                                        <p:attrNameLst>
                                          <p:attrName>ppt_w</p:attrName>
                                        </p:attrNameLst>
                                      </p:cBhvr>
                                      <p:tavLst>
                                        <p:tav tm="0">
                                          <p:val>
                                            <p:fltVal val="0"/>
                                          </p:val>
                                        </p:tav>
                                        <p:tav tm="100000">
                                          <p:val>
                                            <p:strVal val="#ppt_w"/>
                                          </p:val>
                                        </p:tav>
                                      </p:tavLst>
                                    </p:anim>
                                    <p:anim calcmode="lin" valueType="num">
                                      <p:cBhvr>
                                        <p:cTn id="173" dur="500" fill="hold"/>
                                        <p:tgtEl>
                                          <p:spTgt spid="38"/>
                                        </p:tgtEl>
                                        <p:attrNameLst>
                                          <p:attrName>ppt_h</p:attrName>
                                        </p:attrNameLst>
                                      </p:cBhvr>
                                      <p:tavLst>
                                        <p:tav tm="0">
                                          <p:val>
                                            <p:fltVal val="0"/>
                                          </p:val>
                                        </p:tav>
                                        <p:tav tm="100000">
                                          <p:val>
                                            <p:strVal val="#ppt_h"/>
                                          </p:val>
                                        </p:tav>
                                      </p:tavLst>
                                    </p:anim>
                                    <p:animEffect transition="in" filter="fade">
                                      <p:cBhvr>
                                        <p:cTn id="174"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15" grpId="0" animBg="1"/>
      <p:bldP spid="16" grpId="0"/>
      <p:bldP spid="21" grpId="0"/>
      <p:bldP spid="22" grpId="0"/>
      <p:bldP spid="23" grpId="0" animBg="1"/>
      <p:bldP spid="24" grpId="0" animBg="1"/>
      <p:bldP spid="25" grpId="0" animBg="1"/>
      <p:bldP spid="26" grpId="0"/>
      <p:bldP spid="27" grpId="0"/>
      <p:bldP spid="28" grpId="0"/>
      <p:bldP spid="29" grpId="0" animBg="1"/>
      <p:bldP spid="31" grpId="0" animBg="1"/>
      <p:bldP spid="32" grpId="0" animBg="1"/>
      <p:bldP spid="33" grpId="0"/>
      <p:bldP spid="34" grpId="0"/>
      <p:bldP spid="35" grpId="0"/>
      <p:bldP spid="38"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528"/>
          <p:cNvSpPr>
            <a:spLocks noEditPoints="1"/>
          </p:cNvSpPr>
          <p:nvPr/>
        </p:nvSpPr>
        <p:spPr bwMode="auto">
          <a:xfrm>
            <a:off x="0" y="12182"/>
            <a:ext cx="12185194" cy="404690"/>
          </a:xfrm>
          <a:custGeom>
            <a:avLst/>
            <a:gdLst>
              <a:gd name="T0" fmla="*/ 7 w 409"/>
              <a:gd name="T1" fmla="*/ 40 h 138"/>
              <a:gd name="T2" fmla="*/ 5 w 409"/>
              <a:gd name="T3" fmla="*/ 47 h 138"/>
              <a:gd name="T4" fmla="*/ 5 w 409"/>
              <a:gd name="T5" fmla="*/ 51 h 138"/>
              <a:gd name="T6" fmla="*/ 6 w 409"/>
              <a:gd name="T7" fmla="*/ 56 h 138"/>
              <a:gd name="T8" fmla="*/ 3 w 409"/>
              <a:gd name="T9" fmla="*/ 60 h 138"/>
              <a:gd name="T10" fmla="*/ 4 w 409"/>
              <a:gd name="T11" fmla="*/ 67 h 138"/>
              <a:gd name="T12" fmla="*/ 5 w 409"/>
              <a:gd name="T13" fmla="*/ 70 h 138"/>
              <a:gd name="T14" fmla="*/ 11 w 409"/>
              <a:gd name="T15" fmla="*/ 76 h 138"/>
              <a:gd name="T16" fmla="*/ 6 w 409"/>
              <a:gd name="T17" fmla="*/ 80 h 138"/>
              <a:gd name="T18" fmla="*/ 9 w 409"/>
              <a:gd name="T19" fmla="*/ 85 h 138"/>
              <a:gd name="T20" fmla="*/ 5 w 409"/>
              <a:gd name="T21" fmla="*/ 92 h 138"/>
              <a:gd name="T22" fmla="*/ 7 w 409"/>
              <a:gd name="T23" fmla="*/ 97 h 138"/>
              <a:gd name="T24" fmla="*/ 4 w 409"/>
              <a:gd name="T25" fmla="*/ 103 h 138"/>
              <a:gd name="T26" fmla="*/ 7 w 409"/>
              <a:gd name="T27" fmla="*/ 108 h 138"/>
              <a:gd name="T28" fmla="*/ 5 w 409"/>
              <a:gd name="T29" fmla="*/ 114 h 138"/>
              <a:gd name="T30" fmla="*/ 6 w 409"/>
              <a:gd name="T31" fmla="*/ 124 h 138"/>
              <a:gd name="T32" fmla="*/ 163 w 409"/>
              <a:gd name="T33" fmla="*/ 135 h 138"/>
              <a:gd name="T34" fmla="*/ 335 w 409"/>
              <a:gd name="T35" fmla="*/ 138 h 138"/>
              <a:gd name="T36" fmla="*/ 131 w 409"/>
              <a:gd name="T37" fmla="*/ 134 h 138"/>
              <a:gd name="T38" fmla="*/ 176 w 409"/>
              <a:gd name="T39" fmla="*/ 132 h 138"/>
              <a:gd name="T40" fmla="*/ 236 w 409"/>
              <a:gd name="T41" fmla="*/ 132 h 138"/>
              <a:gd name="T42" fmla="*/ 399 w 409"/>
              <a:gd name="T43" fmla="*/ 130 h 138"/>
              <a:gd name="T44" fmla="*/ 393 w 409"/>
              <a:gd name="T45" fmla="*/ 123 h 138"/>
              <a:gd name="T46" fmla="*/ 392 w 409"/>
              <a:gd name="T47" fmla="*/ 116 h 138"/>
              <a:gd name="T48" fmla="*/ 387 w 409"/>
              <a:gd name="T49" fmla="*/ 111 h 138"/>
              <a:gd name="T50" fmla="*/ 402 w 409"/>
              <a:gd name="T51" fmla="*/ 107 h 138"/>
              <a:gd name="T52" fmla="*/ 400 w 409"/>
              <a:gd name="T53" fmla="*/ 98 h 138"/>
              <a:gd name="T54" fmla="*/ 400 w 409"/>
              <a:gd name="T55" fmla="*/ 88 h 138"/>
              <a:gd name="T56" fmla="*/ 393 w 409"/>
              <a:gd name="T57" fmla="*/ 80 h 138"/>
              <a:gd name="T58" fmla="*/ 401 w 409"/>
              <a:gd name="T59" fmla="*/ 73 h 138"/>
              <a:gd name="T60" fmla="*/ 400 w 409"/>
              <a:gd name="T61" fmla="*/ 52 h 138"/>
              <a:gd name="T62" fmla="*/ 397 w 409"/>
              <a:gd name="T63" fmla="*/ 47 h 138"/>
              <a:gd name="T64" fmla="*/ 407 w 409"/>
              <a:gd name="T65" fmla="*/ 38 h 138"/>
              <a:gd name="T66" fmla="*/ 406 w 409"/>
              <a:gd name="T67" fmla="*/ 29 h 138"/>
              <a:gd name="T68" fmla="*/ 399 w 409"/>
              <a:gd name="T69" fmla="*/ 14 h 138"/>
              <a:gd name="T70" fmla="*/ 228 w 409"/>
              <a:gd name="T71" fmla="*/ 7 h 138"/>
              <a:gd name="T72" fmla="*/ 192 w 409"/>
              <a:gd name="T73" fmla="*/ 6 h 138"/>
              <a:gd name="T74" fmla="*/ 128 w 409"/>
              <a:gd name="T75" fmla="*/ 6 h 138"/>
              <a:gd name="T76" fmla="*/ 104 w 409"/>
              <a:gd name="T77" fmla="*/ 6 h 138"/>
              <a:gd name="T78" fmla="*/ 98 w 409"/>
              <a:gd name="T79" fmla="*/ 8 h 138"/>
              <a:gd name="T80" fmla="*/ 8 w 409"/>
              <a:gd name="T81" fmla="*/ 23 h 138"/>
              <a:gd name="T82" fmla="*/ 9 w 409"/>
              <a:gd name="T83" fmla="*/ 34 h 138"/>
              <a:gd name="T84" fmla="*/ 372 w 409"/>
              <a:gd name="T85" fmla="*/ 35 h 138"/>
              <a:gd name="T86" fmla="*/ 372 w 409"/>
              <a:gd name="T87" fmla="*/ 36 h 138"/>
              <a:gd name="T88" fmla="*/ 383 w 409"/>
              <a:gd name="T89" fmla="*/ 15 h 138"/>
              <a:gd name="T90" fmla="*/ 336 w 409"/>
              <a:gd name="T91" fmla="*/ 47 h 138"/>
              <a:gd name="T92" fmla="*/ 315 w 409"/>
              <a:gd name="T93" fmla="*/ 47 h 138"/>
              <a:gd name="T94" fmla="*/ 107 w 409"/>
              <a:gd name="T95" fmla="*/ 8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09" h="138">
                <a:moveTo>
                  <a:pt x="1" y="36"/>
                </a:moveTo>
                <a:cubicBezTo>
                  <a:pt x="3" y="36"/>
                  <a:pt x="6" y="37"/>
                  <a:pt x="7" y="39"/>
                </a:cubicBezTo>
                <a:cubicBezTo>
                  <a:pt x="7" y="40"/>
                  <a:pt x="7" y="40"/>
                  <a:pt x="7" y="40"/>
                </a:cubicBezTo>
                <a:cubicBezTo>
                  <a:pt x="7" y="41"/>
                  <a:pt x="8" y="41"/>
                  <a:pt x="8" y="42"/>
                </a:cubicBezTo>
                <a:cubicBezTo>
                  <a:pt x="7" y="44"/>
                  <a:pt x="4" y="43"/>
                  <a:pt x="2" y="44"/>
                </a:cubicBezTo>
                <a:cubicBezTo>
                  <a:pt x="2" y="47"/>
                  <a:pt x="6" y="44"/>
                  <a:pt x="5" y="47"/>
                </a:cubicBezTo>
                <a:cubicBezTo>
                  <a:pt x="3" y="47"/>
                  <a:pt x="3" y="47"/>
                  <a:pt x="3" y="47"/>
                </a:cubicBezTo>
                <a:cubicBezTo>
                  <a:pt x="4" y="49"/>
                  <a:pt x="8" y="48"/>
                  <a:pt x="9" y="51"/>
                </a:cubicBezTo>
                <a:cubicBezTo>
                  <a:pt x="8" y="52"/>
                  <a:pt x="7" y="51"/>
                  <a:pt x="5" y="51"/>
                </a:cubicBezTo>
                <a:cubicBezTo>
                  <a:pt x="7" y="53"/>
                  <a:pt x="7" y="53"/>
                  <a:pt x="7" y="53"/>
                </a:cubicBezTo>
                <a:cubicBezTo>
                  <a:pt x="6" y="54"/>
                  <a:pt x="6" y="55"/>
                  <a:pt x="5" y="54"/>
                </a:cubicBezTo>
                <a:cubicBezTo>
                  <a:pt x="6" y="56"/>
                  <a:pt x="6" y="56"/>
                  <a:pt x="6" y="56"/>
                </a:cubicBezTo>
                <a:cubicBezTo>
                  <a:pt x="3" y="57"/>
                  <a:pt x="3" y="57"/>
                  <a:pt x="3" y="57"/>
                </a:cubicBezTo>
                <a:cubicBezTo>
                  <a:pt x="5" y="59"/>
                  <a:pt x="5" y="59"/>
                  <a:pt x="5" y="59"/>
                </a:cubicBezTo>
                <a:cubicBezTo>
                  <a:pt x="3" y="60"/>
                  <a:pt x="3" y="60"/>
                  <a:pt x="3" y="60"/>
                </a:cubicBezTo>
                <a:cubicBezTo>
                  <a:pt x="6" y="61"/>
                  <a:pt x="9" y="62"/>
                  <a:pt x="11" y="64"/>
                </a:cubicBezTo>
                <a:cubicBezTo>
                  <a:pt x="4" y="65"/>
                  <a:pt x="4" y="65"/>
                  <a:pt x="4" y="65"/>
                </a:cubicBezTo>
                <a:cubicBezTo>
                  <a:pt x="4" y="66"/>
                  <a:pt x="4" y="67"/>
                  <a:pt x="4" y="67"/>
                </a:cubicBezTo>
                <a:cubicBezTo>
                  <a:pt x="3" y="67"/>
                  <a:pt x="3" y="67"/>
                  <a:pt x="3" y="67"/>
                </a:cubicBezTo>
                <a:cubicBezTo>
                  <a:pt x="4" y="68"/>
                  <a:pt x="7" y="68"/>
                  <a:pt x="9" y="69"/>
                </a:cubicBezTo>
                <a:cubicBezTo>
                  <a:pt x="7" y="70"/>
                  <a:pt x="5" y="69"/>
                  <a:pt x="5" y="70"/>
                </a:cubicBezTo>
                <a:cubicBezTo>
                  <a:pt x="6" y="72"/>
                  <a:pt x="8" y="70"/>
                  <a:pt x="8" y="72"/>
                </a:cubicBezTo>
                <a:cubicBezTo>
                  <a:pt x="6" y="73"/>
                  <a:pt x="5" y="71"/>
                  <a:pt x="4" y="73"/>
                </a:cubicBezTo>
                <a:cubicBezTo>
                  <a:pt x="11" y="76"/>
                  <a:pt x="11" y="76"/>
                  <a:pt x="11" y="76"/>
                </a:cubicBezTo>
                <a:cubicBezTo>
                  <a:pt x="10" y="78"/>
                  <a:pt x="9" y="77"/>
                  <a:pt x="7" y="77"/>
                </a:cubicBezTo>
                <a:cubicBezTo>
                  <a:pt x="7" y="77"/>
                  <a:pt x="7" y="77"/>
                  <a:pt x="7" y="77"/>
                </a:cubicBezTo>
                <a:cubicBezTo>
                  <a:pt x="6" y="78"/>
                  <a:pt x="7" y="79"/>
                  <a:pt x="6" y="80"/>
                </a:cubicBezTo>
                <a:cubicBezTo>
                  <a:pt x="7" y="81"/>
                  <a:pt x="7" y="81"/>
                  <a:pt x="7" y="81"/>
                </a:cubicBezTo>
                <a:cubicBezTo>
                  <a:pt x="6" y="82"/>
                  <a:pt x="3" y="80"/>
                  <a:pt x="4" y="83"/>
                </a:cubicBezTo>
                <a:cubicBezTo>
                  <a:pt x="5" y="84"/>
                  <a:pt x="7" y="84"/>
                  <a:pt x="9" y="85"/>
                </a:cubicBezTo>
                <a:cubicBezTo>
                  <a:pt x="7" y="85"/>
                  <a:pt x="7" y="89"/>
                  <a:pt x="4" y="88"/>
                </a:cubicBezTo>
                <a:cubicBezTo>
                  <a:pt x="5" y="90"/>
                  <a:pt x="7" y="89"/>
                  <a:pt x="8" y="91"/>
                </a:cubicBezTo>
                <a:cubicBezTo>
                  <a:pt x="7" y="91"/>
                  <a:pt x="6" y="92"/>
                  <a:pt x="5" y="92"/>
                </a:cubicBezTo>
                <a:cubicBezTo>
                  <a:pt x="6" y="93"/>
                  <a:pt x="6" y="93"/>
                  <a:pt x="6" y="93"/>
                </a:cubicBezTo>
                <a:cubicBezTo>
                  <a:pt x="5" y="93"/>
                  <a:pt x="5" y="94"/>
                  <a:pt x="5" y="94"/>
                </a:cubicBezTo>
                <a:cubicBezTo>
                  <a:pt x="5" y="96"/>
                  <a:pt x="7" y="94"/>
                  <a:pt x="7" y="97"/>
                </a:cubicBezTo>
                <a:cubicBezTo>
                  <a:pt x="6" y="98"/>
                  <a:pt x="6" y="97"/>
                  <a:pt x="5" y="98"/>
                </a:cubicBezTo>
                <a:cubicBezTo>
                  <a:pt x="6" y="100"/>
                  <a:pt x="6" y="100"/>
                  <a:pt x="6" y="100"/>
                </a:cubicBezTo>
                <a:cubicBezTo>
                  <a:pt x="5" y="100"/>
                  <a:pt x="4" y="101"/>
                  <a:pt x="4" y="103"/>
                </a:cubicBezTo>
                <a:cubicBezTo>
                  <a:pt x="5" y="104"/>
                  <a:pt x="6" y="104"/>
                  <a:pt x="7" y="106"/>
                </a:cubicBezTo>
                <a:cubicBezTo>
                  <a:pt x="6" y="107"/>
                  <a:pt x="5" y="106"/>
                  <a:pt x="5" y="106"/>
                </a:cubicBezTo>
                <a:cubicBezTo>
                  <a:pt x="7" y="108"/>
                  <a:pt x="7" y="108"/>
                  <a:pt x="7" y="108"/>
                </a:cubicBezTo>
                <a:cubicBezTo>
                  <a:pt x="6" y="110"/>
                  <a:pt x="4" y="109"/>
                  <a:pt x="3" y="110"/>
                </a:cubicBezTo>
                <a:cubicBezTo>
                  <a:pt x="4" y="112"/>
                  <a:pt x="7" y="110"/>
                  <a:pt x="8" y="113"/>
                </a:cubicBezTo>
                <a:cubicBezTo>
                  <a:pt x="7" y="115"/>
                  <a:pt x="6" y="114"/>
                  <a:pt x="5" y="114"/>
                </a:cubicBezTo>
                <a:cubicBezTo>
                  <a:pt x="7" y="115"/>
                  <a:pt x="6" y="118"/>
                  <a:pt x="5" y="119"/>
                </a:cubicBezTo>
                <a:cubicBezTo>
                  <a:pt x="5" y="119"/>
                  <a:pt x="6" y="119"/>
                  <a:pt x="7" y="120"/>
                </a:cubicBezTo>
                <a:cubicBezTo>
                  <a:pt x="6" y="121"/>
                  <a:pt x="7" y="123"/>
                  <a:pt x="6" y="124"/>
                </a:cubicBezTo>
                <a:cubicBezTo>
                  <a:pt x="10" y="131"/>
                  <a:pt x="17" y="129"/>
                  <a:pt x="22" y="132"/>
                </a:cubicBezTo>
                <a:cubicBezTo>
                  <a:pt x="69" y="134"/>
                  <a:pt x="69" y="134"/>
                  <a:pt x="69" y="134"/>
                </a:cubicBezTo>
                <a:cubicBezTo>
                  <a:pt x="163" y="135"/>
                  <a:pt x="163" y="135"/>
                  <a:pt x="163" y="135"/>
                </a:cubicBezTo>
                <a:cubicBezTo>
                  <a:pt x="245" y="137"/>
                  <a:pt x="245" y="137"/>
                  <a:pt x="245" y="137"/>
                </a:cubicBezTo>
                <a:cubicBezTo>
                  <a:pt x="269" y="138"/>
                  <a:pt x="269" y="138"/>
                  <a:pt x="269" y="138"/>
                </a:cubicBezTo>
                <a:cubicBezTo>
                  <a:pt x="335" y="138"/>
                  <a:pt x="335" y="138"/>
                  <a:pt x="335" y="138"/>
                </a:cubicBezTo>
                <a:cubicBezTo>
                  <a:pt x="345" y="137"/>
                  <a:pt x="355" y="137"/>
                  <a:pt x="365" y="135"/>
                </a:cubicBezTo>
                <a:cubicBezTo>
                  <a:pt x="319" y="137"/>
                  <a:pt x="276" y="137"/>
                  <a:pt x="230" y="136"/>
                </a:cubicBezTo>
                <a:cubicBezTo>
                  <a:pt x="131" y="134"/>
                  <a:pt x="131" y="134"/>
                  <a:pt x="131" y="134"/>
                </a:cubicBezTo>
                <a:cubicBezTo>
                  <a:pt x="122" y="135"/>
                  <a:pt x="112" y="135"/>
                  <a:pt x="103" y="133"/>
                </a:cubicBezTo>
                <a:cubicBezTo>
                  <a:pt x="168" y="133"/>
                  <a:pt x="168" y="133"/>
                  <a:pt x="168" y="133"/>
                </a:cubicBezTo>
                <a:cubicBezTo>
                  <a:pt x="170" y="132"/>
                  <a:pt x="174" y="134"/>
                  <a:pt x="176" y="132"/>
                </a:cubicBezTo>
                <a:cubicBezTo>
                  <a:pt x="209" y="132"/>
                  <a:pt x="209" y="132"/>
                  <a:pt x="209" y="132"/>
                </a:cubicBezTo>
                <a:cubicBezTo>
                  <a:pt x="210" y="133"/>
                  <a:pt x="210" y="133"/>
                  <a:pt x="210" y="133"/>
                </a:cubicBezTo>
                <a:cubicBezTo>
                  <a:pt x="218" y="133"/>
                  <a:pt x="228" y="134"/>
                  <a:pt x="236" y="132"/>
                </a:cubicBezTo>
                <a:cubicBezTo>
                  <a:pt x="301" y="133"/>
                  <a:pt x="301" y="133"/>
                  <a:pt x="301" y="133"/>
                </a:cubicBezTo>
                <a:cubicBezTo>
                  <a:pt x="322" y="130"/>
                  <a:pt x="344" y="136"/>
                  <a:pt x="367" y="133"/>
                </a:cubicBezTo>
                <a:cubicBezTo>
                  <a:pt x="378" y="131"/>
                  <a:pt x="389" y="131"/>
                  <a:pt x="399" y="130"/>
                </a:cubicBezTo>
                <a:cubicBezTo>
                  <a:pt x="400" y="128"/>
                  <a:pt x="402" y="129"/>
                  <a:pt x="403" y="128"/>
                </a:cubicBezTo>
                <a:cubicBezTo>
                  <a:pt x="394" y="127"/>
                  <a:pt x="386" y="124"/>
                  <a:pt x="377" y="124"/>
                </a:cubicBezTo>
                <a:cubicBezTo>
                  <a:pt x="383" y="123"/>
                  <a:pt x="388" y="121"/>
                  <a:pt x="393" y="123"/>
                </a:cubicBezTo>
                <a:cubicBezTo>
                  <a:pt x="396" y="121"/>
                  <a:pt x="400" y="121"/>
                  <a:pt x="403" y="121"/>
                </a:cubicBezTo>
                <a:cubicBezTo>
                  <a:pt x="403" y="121"/>
                  <a:pt x="403" y="120"/>
                  <a:pt x="403" y="120"/>
                </a:cubicBezTo>
                <a:cubicBezTo>
                  <a:pt x="400" y="119"/>
                  <a:pt x="395" y="118"/>
                  <a:pt x="392" y="116"/>
                </a:cubicBezTo>
                <a:cubicBezTo>
                  <a:pt x="395" y="114"/>
                  <a:pt x="398" y="117"/>
                  <a:pt x="402" y="116"/>
                </a:cubicBezTo>
                <a:cubicBezTo>
                  <a:pt x="398" y="114"/>
                  <a:pt x="393" y="114"/>
                  <a:pt x="388" y="113"/>
                </a:cubicBezTo>
                <a:cubicBezTo>
                  <a:pt x="387" y="111"/>
                  <a:pt x="387" y="111"/>
                  <a:pt x="387" y="111"/>
                </a:cubicBezTo>
                <a:cubicBezTo>
                  <a:pt x="388" y="109"/>
                  <a:pt x="390" y="112"/>
                  <a:pt x="392" y="111"/>
                </a:cubicBezTo>
                <a:cubicBezTo>
                  <a:pt x="390" y="109"/>
                  <a:pt x="385" y="111"/>
                  <a:pt x="382" y="109"/>
                </a:cubicBezTo>
                <a:cubicBezTo>
                  <a:pt x="389" y="107"/>
                  <a:pt x="396" y="111"/>
                  <a:pt x="402" y="107"/>
                </a:cubicBezTo>
                <a:cubicBezTo>
                  <a:pt x="401" y="106"/>
                  <a:pt x="401" y="106"/>
                  <a:pt x="401" y="106"/>
                </a:cubicBezTo>
                <a:cubicBezTo>
                  <a:pt x="403" y="106"/>
                  <a:pt x="401" y="104"/>
                  <a:pt x="401" y="102"/>
                </a:cubicBezTo>
                <a:cubicBezTo>
                  <a:pt x="399" y="101"/>
                  <a:pt x="403" y="98"/>
                  <a:pt x="400" y="98"/>
                </a:cubicBezTo>
                <a:cubicBezTo>
                  <a:pt x="401" y="97"/>
                  <a:pt x="402" y="97"/>
                  <a:pt x="401" y="95"/>
                </a:cubicBezTo>
                <a:cubicBezTo>
                  <a:pt x="398" y="94"/>
                  <a:pt x="396" y="91"/>
                  <a:pt x="393" y="89"/>
                </a:cubicBezTo>
                <a:cubicBezTo>
                  <a:pt x="400" y="88"/>
                  <a:pt x="400" y="88"/>
                  <a:pt x="400" y="88"/>
                </a:cubicBezTo>
                <a:cubicBezTo>
                  <a:pt x="399" y="86"/>
                  <a:pt x="395" y="87"/>
                  <a:pt x="393" y="85"/>
                </a:cubicBezTo>
                <a:cubicBezTo>
                  <a:pt x="394" y="82"/>
                  <a:pt x="398" y="84"/>
                  <a:pt x="400" y="84"/>
                </a:cubicBezTo>
                <a:cubicBezTo>
                  <a:pt x="398" y="81"/>
                  <a:pt x="395" y="83"/>
                  <a:pt x="393" y="80"/>
                </a:cubicBezTo>
                <a:cubicBezTo>
                  <a:pt x="396" y="79"/>
                  <a:pt x="401" y="81"/>
                  <a:pt x="403" y="78"/>
                </a:cubicBezTo>
                <a:cubicBezTo>
                  <a:pt x="399" y="75"/>
                  <a:pt x="399" y="75"/>
                  <a:pt x="399" y="75"/>
                </a:cubicBezTo>
                <a:cubicBezTo>
                  <a:pt x="401" y="73"/>
                  <a:pt x="401" y="73"/>
                  <a:pt x="401" y="73"/>
                </a:cubicBezTo>
                <a:cubicBezTo>
                  <a:pt x="399" y="72"/>
                  <a:pt x="397" y="71"/>
                  <a:pt x="397" y="69"/>
                </a:cubicBezTo>
                <a:cubicBezTo>
                  <a:pt x="399" y="68"/>
                  <a:pt x="401" y="68"/>
                  <a:pt x="403" y="67"/>
                </a:cubicBezTo>
                <a:cubicBezTo>
                  <a:pt x="401" y="63"/>
                  <a:pt x="405" y="55"/>
                  <a:pt x="400" y="52"/>
                </a:cubicBezTo>
                <a:cubicBezTo>
                  <a:pt x="400" y="51"/>
                  <a:pt x="399" y="50"/>
                  <a:pt x="400" y="49"/>
                </a:cubicBezTo>
                <a:cubicBezTo>
                  <a:pt x="401" y="49"/>
                  <a:pt x="401" y="49"/>
                  <a:pt x="401" y="49"/>
                </a:cubicBezTo>
                <a:cubicBezTo>
                  <a:pt x="397" y="47"/>
                  <a:pt x="397" y="47"/>
                  <a:pt x="397" y="47"/>
                </a:cubicBezTo>
                <a:cubicBezTo>
                  <a:pt x="397" y="43"/>
                  <a:pt x="400" y="45"/>
                  <a:pt x="402" y="44"/>
                </a:cubicBezTo>
                <a:cubicBezTo>
                  <a:pt x="397" y="39"/>
                  <a:pt x="389" y="41"/>
                  <a:pt x="383" y="37"/>
                </a:cubicBezTo>
                <a:cubicBezTo>
                  <a:pt x="391" y="36"/>
                  <a:pt x="399" y="40"/>
                  <a:pt x="407" y="38"/>
                </a:cubicBezTo>
                <a:cubicBezTo>
                  <a:pt x="408" y="34"/>
                  <a:pt x="404" y="34"/>
                  <a:pt x="403" y="31"/>
                </a:cubicBezTo>
                <a:cubicBezTo>
                  <a:pt x="400" y="30"/>
                  <a:pt x="397" y="30"/>
                  <a:pt x="395" y="28"/>
                </a:cubicBezTo>
                <a:cubicBezTo>
                  <a:pt x="398" y="27"/>
                  <a:pt x="403" y="29"/>
                  <a:pt x="406" y="29"/>
                </a:cubicBezTo>
                <a:cubicBezTo>
                  <a:pt x="406" y="29"/>
                  <a:pt x="407" y="29"/>
                  <a:pt x="407" y="28"/>
                </a:cubicBezTo>
                <a:cubicBezTo>
                  <a:pt x="404" y="27"/>
                  <a:pt x="409" y="21"/>
                  <a:pt x="404" y="22"/>
                </a:cubicBezTo>
                <a:cubicBezTo>
                  <a:pt x="405" y="17"/>
                  <a:pt x="402" y="15"/>
                  <a:pt x="399" y="14"/>
                </a:cubicBezTo>
                <a:cubicBezTo>
                  <a:pt x="381" y="10"/>
                  <a:pt x="381" y="10"/>
                  <a:pt x="381" y="10"/>
                </a:cubicBezTo>
                <a:cubicBezTo>
                  <a:pt x="295" y="9"/>
                  <a:pt x="295" y="9"/>
                  <a:pt x="295" y="9"/>
                </a:cubicBezTo>
                <a:cubicBezTo>
                  <a:pt x="272" y="10"/>
                  <a:pt x="249" y="10"/>
                  <a:pt x="228" y="7"/>
                </a:cubicBezTo>
                <a:cubicBezTo>
                  <a:pt x="227" y="6"/>
                  <a:pt x="227" y="6"/>
                  <a:pt x="227" y="6"/>
                </a:cubicBezTo>
                <a:cubicBezTo>
                  <a:pt x="214" y="8"/>
                  <a:pt x="203" y="0"/>
                  <a:pt x="191" y="6"/>
                </a:cubicBezTo>
                <a:cubicBezTo>
                  <a:pt x="192" y="6"/>
                  <a:pt x="192" y="6"/>
                  <a:pt x="192" y="6"/>
                </a:cubicBezTo>
                <a:cubicBezTo>
                  <a:pt x="191" y="7"/>
                  <a:pt x="191" y="7"/>
                  <a:pt x="191" y="7"/>
                </a:cubicBezTo>
                <a:cubicBezTo>
                  <a:pt x="179" y="6"/>
                  <a:pt x="167" y="4"/>
                  <a:pt x="154" y="5"/>
                </a:cubicBezTo>
                <a:cubicBezTo>
                  <a:pt x="146" y="5"/>
                  <a:pt x="137" y="7"/>
                  <a:pt x="128" y="6"/>
                </a:cubicBezTo>
                <a:cubicBezTo>
                  <a:pt x="125" y="4"/>
                  <a:pt x="120" y="3"/>
                  <a:pt x="116" y="3"/>
                </a:cubicBezTo>
                <a:cubicBezTo>
                  <a:pt x="111" y="2"/>
                  <a:pt x="106" y="2"/>
                  <a:pt x="101" y="4"/>
                </a:cubicBezTo>
                <a:cubicBezTo>
                  <a:pt x="104" y="6"/>
                  <a:pt x="104" y="6"/>
                  <a:pt x="104" y="6"/>
                </a:cubicBezTo>
                <a:cubicBezTo>
                  <a:pt x="97" y="9"/>
                  <a:pt x="93" y="0"/>
                  <a:pt x="86" y="4"/>
                </a:cubicBezTo>
                <a:cubicBezTo>
                  <a:pt x="84" y="5"/>
                  <a:pt x="84" y="5"/>
                  <a:pt x="84" y="5"/>
                </a:cubicBezTo>
                <a:cubicBezTo>
                  <a:pt x="88" y="8"/>
                  <a:pt x="94" y="6"/>
                  <a:pt x="98" y="8"/>
                </a:cubicBezTo>
                <a:cubicBezTo>
                  <a:pt x="74" y="7"/>
                  <a:pt x="49" y="10"/>
                  <a:pt x="25" y="13"/>
                </a:cubicBezTo>
                <a:cubicBezTo>
                  <a:pt x="17" y="13"/>
                  <a:pt x="7" y="14"/>
                  <a:pt x="2" y="22"/>
                </a:cubicBezTo>
                <a:cubicBezTo>
                  <a:pt x="4" y="23"/>
                  <a:pt x="6" y="20"/>
                  <a:pt x="8" y="23"/>
                </a:cubicBezTo>
                <a:cubicBezTo>
                  <a:pt x="7" y="27"/>
                  <a:pt x="2" y="25"/>
                  <a:pt x="3" y="29"/>
                </a:cubicBezTo>
                <a:cubicBezTo>
                  <a:pt x="0" y="30"/>
                  <a:pt x="0" y="30"/>
                  <a:pt x="0" y="30"/>
                </a:cubicBezTo>
                <a:cubicBezTo>
                  <a:pt x="2" y="34"/>
                  <a:pt x="7" y="30"/>
                  <a:pt x="9" y="34"/>
                </a:cubicBezTo>
                <a:cubicBezTo>
                  <a:pt x="7" y="36"/>
                  <a:pt x="4" y="34"/>
                  <a:pt x="1" y="36"/>
                </a:cubicBezTo>
                <a:close/>
                <a:moveTo>
                  <a:pt x="372" y="36"/>
                </a:moveTo>
                <a:cubicBezTo>
                  <a:pt x="372" y="35"/>
                  <a:pt x="372" y="35"/>
                  <a:pt x="372" y="35"/>
                </a:cubicBezTo>
                <a:cubicBezTo>
                  <a:pt x="374" y="36"/>
                  <a:pt x="376" y="36"/>
                  <a:pt x="379" y="36"/>
                </a:cubicBezTo>
                <a:cubicBezTo>
                  <a:pt x="380" y="38"/>
                  <a:pt x="382" y="38"/>
                  <a:pt x="383" y="38"/>
                </a:cubicBezTo>
                <a:cubicBezTo>
                  <a:pt x="379" y="38"/>
                  <a:pt x="375" y="38"/>
                  <a:pt x="372" y="36"/>
                </a:cubicBezTo>
                <a:close/>
                <a:moveTo>
                  <a:pt x="360" y="14"/>
                </a:moveTo>
                <a:cubicBezTo>
                  <a:pt x="373" y="14"/>
                  <a:pt x="373" y="14"/>
                  <a:pt x="373" y="14"/>
                </a:cubicBezTo>
                <a:cubicBezTo>
                  <a:pt x="383" y="15"/>
                  <a:pt x="383" y="15"/>
                  <a:pt x="383" y="15"/>
                </a:cubicBezTo>
                <a:lnTo>
                  <a:pt x="360" y="14"/>
                </a:lnTo>
                <a:close/>
                <a:moveTo>
                  <a:pt x="315" y="47"/>
                </a:moveTo>
                <a:cubicBezTo>
                  <a:pt x="336" y="47"/>
                  <a:pt x="336" y="47"/>
                  <a:pt x="336" y="47"/>
                </a:cubicBezTo>
                <a:cubicBezTo>
                  <a:pt x="343" y="46"/>
                  <a:pt x="350" y="46"/>
                  <a:pt x="358" y="46"/>
                </a:cubicBezTo>
                <a:cubicBezTo>
                  <a:pt x="336" y="47"/>
                  <a:pt x="336" y="47"/>
                  <a:pt x="336" y="47"/>
                </a:cubicBezTo>
                <a:cubicBezTo>
                  <a:pt x="329" y="47"/>
                  <a:pt x="322" y="47"/>
                  <a:pt x="315" y="47"/>
                </a:cubicBezTo>
                <a:close/>
                <a:moveTo>
                  <a:pt x="107" y="7"/>
                </a:moveTo>
                <a:cubicBezTo>
                  <a:pt x="108" y="6"/>
                  <a:pt x="109" y="7"/>
                  <a:pt x="110" y="8"/>
                </a:cubicBezTo>
                <a:cubicBezTo>
                  <a:pt x="107" y="8"/>
                  <a:pt x="107" y="8"/>
                  <a:pt x="107" y="8"/>
                </a:cubicBezTo>
                <a:lnTo>
                  <a:pt x="107" y="7"/>
                </a:lnTo>
                <a:close/>
              </a:path>
            </a:pathLst>
          </a:custGeom>
          <a:solidFill>
            <a:schemeClr val="accent1"/>
          </a:solidFill>
          <a:ln w="9525">
            <a:noFill/>
            <a:round/>
          </a:ln>
        </p:spPr>
        <p:txBody>
          <a:bodyPr vert="horz" wrap="square" lIns="91440" tIns="45720" rIns="91440" bIns="45720" numCol="1" anchor="ctr"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Bef>
                <a:spcPct val="50000"/>
              </a:spcBef>
            </a:pPr>
            <a:r>
              <a:rPr lang="zh-CN" altLang="en-US" sz="2000" b="1" dirty="0">
                <a:solidFill>
                  <a:schemeClr val="bg1"/>
                </a:solidFill>
                <a:latin typeface="腾祥嘉丽准粗圆简" panose="01010104010101010101" pitchFamily="2" charset="-122"/>
                <a:ea typeface="腾祥嘉丽准粗圆简" panose="01010104010101010101" pitchFamily="2" charset="-122"/>
              </a:rPr>
              <a:t>第</a:t>
            </a:r>
            <a:r>
              <a:rPr lang="en-US" altLang="zh-CN" sz="2000" b="1" dirty="0">
                <a:solidFill>
                  <a:schemeClr val="bg1"/>
                </a:solidFill>
                <a:latin typeface="腾祥嘉丽准粗圆简" panose="01010104010101010101" pitchFamily="2" charset="-122"/>
                <a:ea typeface="腾祥嘉丽准粗圆简" panose="01010104010101010101" pitchFamily="2" charset="-122"/>
              </a:rPr>
              <a:t>4</a:t>
            </a:r>
            <a:r>
              <a:rPr lang="zh-CN" altLang="en-US" sz="2000" b="1" dirty="0">
                <a:solidFill>
                  <a:schemeClr val="bg1"/>
                </a:solidFill>
                <a:latin typeface="腾祥嘉丽准粗圆简" panose="01010104010101010101" pitchFamily="2" charset="-122"/>
                <a:ea typeface="腾祥嘉丽准粗圆简" panose="01010104010101010101" pitchFamily="2" charset="-122"/>
              </a:rPr>
              <a:t>单元 新民主主义革命的开始</a:t>
            </a:r>
            <a:r>
              <a:rPr lang="en-US" altLang="zh-CN" sz="2000" b="1" dirty="0">
                <a:solidFill>
                  <a:schemeClr val="bg1"/>
                </a:solidFill>
                <a:latin typeface="腾祥嘉丽准粗圆简" panose="01010104010101010101" pitchFamily="2" charset="-122"/>
                <a:ea typeface="腾祥嘉丽准粗圆简" panose="01010104010101010101" pitchFamily="2" charset="-122"/>
              </a:rPr>
              <a:t>——</a:t>
            </a:r>
            <a:r>
              <a:rPr lang="zh-CN" altLang="en-US" sz="2000" b="1" dirty="0">
                <a:solidFill>
                  <a:schemeClr val="accent4"/>
                </a:solidFill>
                <a:latin typeface="腾祥嘉丽准粗圆简" panose="01010104010101010101" pitchFamily="2" charset="-122"/>
                <a:ea typeface="腾祥嘉丽准粗圆简" panose="01010104010101010101" pitchFamily="2" charset="-122"/>
              </a:rPr>
              <a:t>知识重难点</a:t>
            </a:r>
            <a:endParaRPr lang="zh-CN" altLang="en-US" sz="2000" b="1" dirty="0">
              <a:solidFill>
                <a:schemeClr val="accent4"/>
              </a:solidFill>
              <a:latin typeface="腾祥嘉丽准粗圆简" panose="01010104010101010101" pitchFamily="2" charset="-122"/>
              <a:ea typeface="腾祥嘉丽准粗圆简" panose="01010104010101010101" pitchFamily="2" charset="-122"/>
            </a:endParaRPr>
          </a:p>
        </p:txBody>
      </p:sp>
      <p:sp>
        <p:nvSpPr>
          <p:cNvPr id="3" name="Freeform 528"/>
          <p:cNvSpPr>
            <a:spLocks noEditPoints="1"/>
          </p:cNvSpPr>
          <p:nvPr/>
        </p:nvSpPr>
        <p:spPr bwMode="auto">
          <a:xfrm>
            <a:off x="6805" y="416872"/>
            <a:ext cx="6600823" cy="561976"/>
          </a:xfrm>
          <a:custGeom>
            <a:avLst/>
            <a:gdLst>
              <a:gd name="T0" fmla="*/ 7 w 409"/>
              <a:gd name="T1" fmla="*/ 40 h 138"/>
              <a:gd name="T2" fmla="*/ 5 w 409"/>
              <a:gd name="T3" fmla="*/ 47 h 138"/>
              <a:gd name="T4" fmla="*/ 5 w 409"/>
              <a:gd name="T5" fmla="*/ 51 h 138"/>
              <a:gd name="T6" fmla="*/ 6 w 409"/>
              <a:gd name="T7" fmla="*/ 56 h 138"/>
              <a:gd name="T8" fmla="*/ 3 w 409"/>
              <a:gd name="T9" fmla="*/ 60 h 138"/>
              <a:gd name="T10" fmla="*/ 4 w 409"/>
              <a:gd name="T11" fmla="*/ 67 h 138"/>
              <a:gd name="T12" fmla="*/ 5 w 409"/>
              <a:gd name="T13" fmla="*/ 70 h 138"/>
              <a:gd name="T14" fmla="*/ 11 w 409"/>
              <a:gd name="T15" fmla="*/ 76 h 138"/>
              <a:gd name="T16" fmla="*/ 6 w 409"/>
              <a:gd name="T17" fmla="*/ 80 h 138"/>
              <a:gd name="T18" fmla="*/ 9 w 409"/>
              <a:gd name="T19" fmla="*/ 85 h 138"/>
              <a:gd name="T20" fmla="*/ 5 w 409"/>
              <a:gd name="T21" fmla="*/ 92 h 138"/>
              <a:gd name="T22" fmla="*/ 7 w 409"/>
              <a:gd name="T23" fmla="*/ 97 h 138"/>
              <a:gd name="T24" fmla="*/ 4 w 409"/>
              <a:gd name="T25" fmla="*/ 103 h 138"/>
              <a:gd name="T26" fmla="*/ 7 w 409"/>
              <a:gd name="T27" fmla="*/ 108 h 138"/>
              <a:gd name="T28" fmla="*/ 5 w 409"/>
              <a:gd name="T29" fmla="*/ 114 h 138"/>
              <a:gd name="T30" fmla="*/ 6 w 409"/>
              <a:gd name="T31" fmla="*/ 124 h 138"/>
              <a:gd name="T32" fmla="*/ 163 w 409"/>
              <a:gd name="T33" fmla="*/ 135 h 138"/>
              <a:gd name="T34" fmla="*/ 335 w 409"/>
              <a:gd name="T35" fmla="*/ 138 h 138"/>
              <a:gd name="T36" fmla="*/ 131 w 409"/>
              <a:gd name="T37" fmla="*/ 134 h 138"/>
              <a:gd name="T38" fmla="*/ 176 w 409"/>
              <a:gd name="T39" fmla="*/ 132 h 138"/>
              <a:gd name="T40" fmla="*/ 236 w 409"/>
              <a:gd name="T41" fmla="*/ 132 h 138"/>
              <a:gd name="T42" fmla="*/ 399 w 409"/>
              <a:gd name="T43" fmla="*/ 130 h 138"/>
              <a:gd name="T44" fmla="*/ 393 w 409"/>
              <a:gd name="T45" fmla="*/ 123 h 138"/>
              <a:gd name="T46" fmla="*/ 392 w 409"/>
              <a:gd name="T47" fmla="*/ 116 h 138"/>
              <a:gd name="T48" fmla="*/ 387 w 409"/>
              <a:gd name="T49" fmla="*/ 111 h 138"/>
              <a:gd name="T50" fmla="*/ 402 w 409"/>
              <a:gd name="T51" fmla="*/ 107 h 138"/>
              <a:gd name="T52" fmla="*/ 400 w 409"/>
              <a:gd name="T53" fmla="*/ 98 h 138"/>
              <a:gd name="T54" fmla="*/ 400 w 409"/>
              <a:gd name="T55" fmla="*/ 88 h 138"/>
              <a:gd name="T56" fmla="*/ 393 w 409"/>
              <a:gd name="T57" fmla="*/ 80 h 138"/>
              <a:gd name="T58" fmla="*/ 401 w 409"/>
              <a:gd name="T59" fmla="*/ 73 h 138"/>
              <a:gd name="T60" fmla="*/ 400 w 409"/>
              <a:gd name="T61" fmla="*/ 52 h 138"/>
              <a:gd name="T62" fmla="*/ 397 w 409"/>
              <a:gd name="T63" fmla="*/ 47 h 138"/>
              <a:gd name="T64" fmla="*/ 407 w 409"/>
              <a:gd name="T65" fmla="*/ 38 h 138"/>
              <a:gd name="T66" fmla="*/ 406 w 409"/>
              <a:gd name="T67" fmla="*/ 29 h 138"/>
              <a:gd name="T68" fmla="*/ 399 w 409"/>
              <a:gd name="T69" fmla="*/ 14 h 138"/>
              <a:gd name="T70" fmla="*/ 228 w 409"/>
              <a:gd name="T71" fmla="*/ 7 h 138"/>
              <a:gd name="T72" fmla="*/ 192 w 409"/>
              <a:gd name="T73" fmla="*/ 6 h 138"/>
              <a:gd name="T74" fmla="*/ 128 w 409"/>
              <a:gd name="T75" fmla="*/ 6 h 138"/>
              <a:gd name="T76" fmla="*/ 104 w 409"/>
              <a:gd name="T77" fmla="*/ 6 h 138"/>
              <a:gd name="T78" fmla="*/ 98 w 409"/>
              <a:gd name="T79" fmla="*/ 8 h 138"/>
              <a:gd name="T80" fmla="*/ 8 w 409"/>
              <a:gd name="T81" fmla="*/ 23 h 138"/>
              <a:gd name="T82" fmla="*/ 9 w 409"/>
              <a:gd name="T83" fmla="*/ 34 h 138"/>
              <a:gd name="T84" fmla="*/ 372 w 409"/>
              <a:gd name="T85" fmla="*/ 35 h 138"/>
              <a:gd name="T86" fmla="*/ 372 w 409"/>
              <a:gd name="T87" fmla="*/ 36 h 138"/>
              <a:gd name="T88" fmla="*/ 383 w 409"/>
              <a:gd name="T89" fmla="*/ 15 h 138"/>
              <a:gd name="T90" fmla="*/ 336 w 409"/>
              <a:gd name="T91" fmla="*/ 47 h 138"/>
              <a:gd name="T92" fmla="*/ 315 w 409"/>
              <a:gd name="T93" fmla="*/ 47 h 138"/>
              <a:gd name="T94" fmla="*/ 107 w 409"/>
              <a:gd name="T95" fmla="*/ 8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09" h="138">
                <a:moveTo>
                  <a:pt x="1" y="36"/>
                </a:moveTo>
                <a:cubicBezTo>
                  <a:pt x="3" y="36"/>
                  <a:pt x="6" y="37"/>
                  <a:pt x="7" y="39"/>
                </a:cubicBezTo>
                <a:cubicBezTo>
                  <a:pt x="7" y="40"/>
                  <a:pt x="7" y="40"/>
                  <a:pt x="7" y="40"/>
                </a:cubicBezTo>
                <a:cubicBezTo>
                  <a:pt x="7" y="41"/>
                  <a:pt x="8" y="41"/>
                  <a:pt x="8" y="42"/>
                </a:cubicBezTo>
                <a:cubicBezTo>
                  <a:pt x="7" y="44"/>
                  <a:pt x="4" y="43"/>
                  <a:pt x="2" y="44"/>
                </a:cubicBezTo>
                <a:cubicBezTo>
                  <a:pt x="2" y="47"/>
                  <a:pt x="6" y="44"/>
                  <a:pt x="5" y="47"/>
                </a:cubicBezTo>
                <a:cubicBezTo>
                  <a:pt x="3" y="47"/>
                  <a:pt x="3" y="47"/>
                  <a:pt x="3" y="47"/>
                </a:cubicBezTo>
                <a:cubicBezTo>
                  <a:pt x="4" y="49"/>
                  <a:pt x="8" y="48"/>
                  <a:pt x="9" y="51"/>
                </a:cubicBezTo>
                <a:cubicBezTo>
                  <a:pt x="8" y="52"/>
                  <a:pt x="7" y="51"/>
                  <a:pt x="5" y="51"/>
                </a:cubicBezTo>
                <a:cubicBezTo>
                  <a:pt x="7" y="53"/>
                  <a:pt x="7" y="53"/>
                  <a:pt x="7" y="53"/>
                </a:cubicBezTo>
                <a:cubicBezTo>
                  <a:pt x="6" y="54"/>
                  <a:pt x="6" y="55"/>
                  <a:pt x="5" y="54"/>
                </a:cubicBezTo>
                <a:cubicBezTo>
                  <a:pt x="6" y="56"/>
                  <a:pt x="6" y="56"/>
                  <a:pt x="6" y="56"/>
                </a:cubicBezTo>
                <a:cubicBezTo>
                  <a:pt x="3" y="57"/>
                  <a:pt x="3" y="57"/>
                  <a:pt x="3" y="57"/>
                </a:cubicBezTo>
                <a:cubicBezTo>
                  <a:pt x="5" y="59"/>
                  <a:pt x="5" y="59"/>
                  <a:pt x="5" y="59"/>
                </a:cubicBezTo>
                <a:cubicBezTo>
                  <a:pt x="3" y="60"/>
                  <a:pt x="3" y="60"/>
                  <a:pt x="3" y="60"/>
                </a:cubicBezTo>
                <a:cubicBezTo>
                  <a:pt x="6" y="61"/>
                  <a:pt x="9" y="62"/>
                  <a:pt x="11" y="64"/>
                </a:cubicBezTo>
                <a:cubicBezTo>
                  <a:pt x="4" y="65"/>
                  <a:pt x="4" y="65"/>
                  <a:pt x="4" y="65"/>
                </a:cubicBezTo>
                <a:cubicBezTo>
                  <a:pt x="4" y="66"/>
                  <a:pt x="4" y="67"/>
                  <a:pt x="4" y="67"/>
                </a:cubicBezTo>
                <a:cubicBezTo>
                  <a:pt x="3" y="67"/>
                  <a:pt x="3" y="67"/>
                  <a:pt x="3" y="67"/>
                </a:cubicBezTo>
                <a:cubicBezTo>
                  <a:pt x="4" y="68"/>
                  <a:pt x="7" y="68"/>
                  <a:pt x="9" y="69"/>
                </a:cubicBezTo>
                <a:cubicBezTo>
                  <a:pt x="7" y="70"/>
                  <a:pt x="5" y="69"/>
                  <a:pt x="5" y="70"/>
                </a:cubicBezTo>
                <a:cubicBezTo>
                  <a:pt x="6" y="72"/>
                  <a:pt x="8" y="70"/>
                  <a:pt x="8" y="72"/>
                </a:cubicBezTo>
                <a:cubicBezTo>
                  <a:pt x="6" y="73"/>
                  <a:pt x="5" y="71"/>
                  <a:pt x="4" y="73"/>
                </a:cubicBezTo>
                <a:cubicBezTo>
                  <a:pt x="11" y="76"/>
                  <a:pt x="11" y="76"/>
                  <a:pt x="11" y="76"/>
                </a:cubicBezTo>
                <a:cubicBezTo>
                  <a:pt x="10" y="78"/>
                  <a:pt x="9" y="77"/>
                  <a:pt x="7" y="77"/>
                </a:cubicBezTo>
                <a:cubicBezTo>
                  <a:pt x="7" y="77"/>
                  <a:pt x="7" y="77"/>
                  <a:pt x="7" y="77"/>
                </a:cubicBezTo>
                <a:cubicBezTo>
                  <a:pt x="6" y="78"/>
                  <a:pt x="7" y="79"/>
                  <a:pt x="6" y="80"/>
                </a:cubicBezTo>
                <a:cubicBezTo>
                  <a:pt x="7" y="81"/>
                  <a:pt x="7" y="81"/>
                  <a:pt x="7" y="81"/>
                </a:cubicBezTo>
                <a:cubicBezTo>
                  <a:pt x="6" y="82"/>
                  <a:pt x="3" y="80"/>
                  <a:pt x="4" y="83"/>
                </a:cubicBezTo>
                <a:cubicBezTo>
                  <a:pt x="5" y="84"/>
                  <a:pt x="7" y="84"/>
                  <a:pt x="9" y="85"/>
                </a:cubicBezTo>
                <a:cubicBezTo>
                  <a:pt x="7" y="85"/>
                  <a:pt x="7" y="89"/>
                  <a:pt x="4" y="88"/>
                </a:cubicBezTo>
                <a:cubicBezTo>
                  <a:pt x="5" y="90"/>
                  <a:pt x="7" y="89"/>
                  <a:pt x="8" y="91"/>
                </a:cubicBezTo>
                <a:cubicBezTo>
                  <a:pt x="7" y="91"/>
                  <a:pt x="6" y="92"/>
                  <a:pt x="5" y="92"/>
                </a:cubicBezTo>
                <a:cubicBezTo>
                  <a:pt x="6" y="93"/>
                  <a:pt x="6" y="93"/>
                  <a:pt x="6" y="93"/>
                </a:cubicBezTo>
                <a:cubicBezTo>
                  <a:pt x="5" y="93"/>
                  <a:pt x="5" y="94"/>
                  <a:pt x="5" y="94"/>
                </a:cubicBezTo>
                <a:cubicBezTo>
                  <a:pt x="5" y="96"/>
                  <a:pt x="7" y="94"/>
                  <a:pt x="7" y="97"/>
                </a:cubicBezTo>
                <a:cubicBezTo>
                  <a:pt x="6" y="98"/>
                  <a:pt x="6" y="97"/>
                  <a:pt x="5" y="98"/>
                </a:cubicBezTo>
                <a:cubicBezTo>
                  <a:pt x="6" y="100"/>
                  <a:pt x="6" y="100"/>
                  <a:pt x="6" y="100"/>
                </a:cubicBezTo>
                <a:cubicBezTo>
                  <a:pt x="5" y="100"/>
                  <a:pt x="4" y="101"/>
                  <a:pt x="4" y="103"/>
                </a:cubicBezTo>
                <a:cubicBezTo>
                  <a:pt x="5" y="104"/>
                  <a:pt x="6" y="104"/>
                  <a:pt x="7" y="106"/>
                </a:cubicBezTo>
                <a:cubicBezTo>
                  <a:pt x="6" y="107"/>
                  <a:pt x="5" y="106"/>
                  <a:pt x="5" y="106"/>
                </a:cubicBezTo>
                <a:cubicBezTo>
                  <a:pt x="7" y="108"/>
                  <a:pt x="7" y="108"/>
                  <a:pt x="7" y="108"/>
                </a:cubicBezTo>
                <a:cubicBezTo>
                  <a:pt x="6" y="110"/>
                  <a:pt x="4" y="109"/>
                  <a:pt x="3" y="110"/>
                </a:cubicBezTo>
                <a:cubicBezTo>
                  <a:pt x="4" y="112"/>
                  <a:pt x="7" y="110"/>
                  <a:pt x="8" y="113"/>
                </a:cubicBezTo>
                <a:cubicBezTo>
                  <a:pt x="7" y="115"/>
                  <a:pt x="6" y="114"/>
                  <a:pt x="5" y="114"/>
                </a:cubicBezTo>
                <a:cubicBezTo>
                  <a:pt x="7" y="115"/>
                  <a:pt x="6" y="118"/>
                  <a:pt x="5" y="119"/>
                </a:cubicBezTo>
                <a:cubicBezTo>
                  <a:pt x="5" y="119"/>
                  <a:pt x="6" y="119"/>
                  <a:pt x="7" y="120"/>
                </a:cubicBezTo>
                <a:cubicBezTo>
                  <a:pt x="6" y="121"/>
                  <a:pt x="7" y="123"/>
                  <a:pt x="6" y="124"/>
                </a:cubicBezTo>
                <a:cubicBezTo>
                  <a:pt x="10" y="131"/>
                  <a:pt x="17" y="129"/>
                  <a:pt x="22" y="132"/>
                </a:cubicBezTo>
                <a:cubicBezTo>
                  <a:pt x="69" y="134"/>
                  <a:pt x="69" y="134"/>
                  <a:pt x="69" y="134"/>
                </a:cubicBezTo>
                <a:cubicBezTo>
                  <a:pt x="163" y="135"/>
                  <a:pt x="163" y="135"/>
                  <a:pt x="163" y="135"/>
                </a:cubicBezTo>
                <a:cubicBezTo>
                  <a:pt x="245" y="137"/>
                  <a:pt x="245" y="137"/>
                  <a:pt x="245" y="137"/>
                </a:cubicBezTo>
                <a:cubicBezTo>
                  <a:pt x="269" y="138"/>
                  <a:pt x="269" y="138"/>
                  <a:pt x="269" y="138"/>
                </a:cubicBezTo>
                <a:cubicBezTo>
                  <a:pt x="335" y="138"/>
                  <a:pt x="335" y="138"/>
                  <a:pt x="335" y="138"/>
                </a:cubicBezTo>
                <a:cubicBezTo>
                  <a:pt x="345" y="137"/>
                  <a:pt x="355" y="137"/>
                  <a:pt x="365" y="135"/>
                </a:cubicBezTo>
                <a:cubicBezTo>
                  <a:pt x="319" y="137"/>
                  <a:pt x="276" y="137"/>
                  <a:pt x="230" y="136"/>
                </a:cubicBezTo>
                <a:cubicBezTo>
                  <a:pt x="131" y="134"/>
                  <a:pt x="131" y="134"/>
                  <a:pt x="131" y="134"/>
                </a:cubicBezTo>
                <a:cubicBezTo>
                  <a:pt x="122" y="135"/>
                  <a:pt x="112" y="135"/>
                  <a:pt x="103" y="133"/>
                </a:cubicBezTo>
                <a:cubicBezTo>
                  <a:pt x="168" y="133"/>
                  <a:pt x="168" y="133"/>
                  <a:pt x="168" y="133"/>
                </a:cubicBezTo>
                <a:cubicBezTo>
                  <a:pt x="170" y="132"/>
                  <a:pt x="174" y="134"/>
                  <a:pt x="176" y="132"/>
                </a:cubicBezTo>
                <a:cubicBezTo>
                  <a:pt x="209" y="132"/>
                  <a:pt x="209" y="132"/>
                  <a:pt x="209" y="132"/>
                </a:cubicBezTo>
                <a:cubicBezTo>
                  <a:pt x="210" y="133"/>
                  <a:pt x="210" y="133"/>
                  <a:pt x="210" y="133"/>
                </a:cubicBezTo>
                <a:cubicBezTo>
                  <a:pt x="218" y="133"/>
                  <a:pt x="228" y="134"/>
                  <a:pt x="236" y="132"/>
                </a:cubicBezTo>
                <a:cubicBezTo>
                  <a:pt x="301" y="133"/>
                  <a:pt x="301" y="133"/>
                  <a:pt x="301" y="133"/>
                </a:cubicBezTo>
                <a:cubicBezTo>
                  <a:pt x="322" y="130"/>
                  <a:pt x="344" y="136"/>
                  <a:pt x="367" y="133"/>
                </a:cubicBezTo>
                <a:cubicBezTo>
                  <a:pt x="378" y="131"/>
                  <a:pt x="389" y="131"/>
                  <a:pt x="399" y="130"/>
                </a:cubicBezTo>
                <a:cubicBezTo>
                  <a:pt x="400" y="128"/>
                  <a:pt x="402" y="129"/>
                  <a:pt x="403" y="128"/>
                </a:cubicBezTo>
                <a:cubicBezTo>
                  <a:pt x="394" y="127"/>
                  <a:pt x="386" y="124"/>
                  <a:pt x="377" y="124"/>
                </a:cubicBezTo>
                <a:cubicBezTo>
                  <a:pt x="383" y="123"/>
                  <a:pt x="388" y="121"/>
                  <a:pt x="393" y="123"/>
                </a:cubicBezTo>
                <a:cubicBezTo>
                  <a:pt x="396" y="121"/>
                  <a:pt x="400" y="121"/>
                  <a:pt x="403" y="121"/>
                </a:cubicBezTo>
                <a:cubicBezTo>
                  <a:pt x="403" y="121"/>
                  <a:pt x="403" y="120"/>
                  <a:pt x="403" y="120"/>
                </a:cubicBezTo>
                <a:cubicBezTo>
                  <a:pt x="400" y="119"/>
                  <a:pt x="395" y="118"/>
                  <a:pt x="392" y="116"/>
                </a:cubicBezTo>
                <a:cubicBezTo>
                  <a:pt x="395" y="114"/>
                  <a:pt x="398" y="117"/>
                  <a:pt x="402" y="116"/>
                </a:cubicBezTo>
                <a:cubicBezTo>
                  <a:pt x="398" y="114"/>
                  <a:pt x="393" y="114"/>
                  <a:pt x="388" y="113"/>
                </a:cubicBezTo>
                <a:cubicBezTo>
                  <a:pt x="387" y="111"/>
                  <a:pt x="387" y="111"/>
                  <a:pt x="387" y="111"/>
                </a:cubicBezTo>
                <a:cubicBezTo>
                  <a:pt x="388" y="109"/>
                  <a:pt x="390" y="112"/>
                  <a:pt x="392" y="111"/>
                </a:cubicBezTo>
                <a:cubicBezTo>
                  <a:pt x="390" y="109"/>
                  <a:pt x="385" y="111"/>
                  <a:pt x="382" y="109"/>
                </a:cubicBezTo>
                <a:cubicBezTo>
                  <a:pt x="389" y="107"/>
                  <a:pt x="396" y="111"/>
                  <a:pt x="402" y="107"/>
                </a:cubicBezTo>
                <a:cubicBezTo>
                  <a:pt x="401" y="106"/>
                  <a:pt x="401" y="106"/>
                  <a:pt x="401" y="106"/>
                </a:cubicBezTo>
                <a:cubicBezTo>
                  <a:pt x="403" y="106"/>
                  <a:pt x="401" y="104"/>
                  <a:pt x="401" y="102"/>
                </a:cubicBezTo>
                <a:cubicBezTo>
                  <a:pt x="399" y="101"/>
                  <a:pt x="403" y="98"/>
                  <a:pt x="400" y="98"/>
                </a:cubicBezTo>
                <a:cubicBezTo>
                  <a:pt x="401" y="97"/>
                  <a:pt x="402" y="97"/>
                  <a:pt x="401" y="95"/>
                </a:cubicBezTo>
                <a:cubicBezTo>
                  <a:pt x="398" y="94"/>
                  <a:pt x="396" y="91"/>
                  <a:pt x="393" y="89"/>
                </a:cubicBezTo>
                <a:cubicBezTo>
                  <a:pt x="400" y="88"/>
                  <a:pt x="400" y="88"/>
                  <a:pt x="400" y="88"/>
                </a:cubicBezTo>
                <a:cubicBezTo>
                  <a:pt x="399" y="86"/>
                  <a:pt x="395" y="87"/>
                  <a:pt x="393" y="85"/>
                </a:cubicBezTo>
                <a:cubicBezTo>
                  <a:pt x="394" y="82"/>
                  <a:pt x="398" y="84"/>
                  <a:pt x="400" y="84"/>
                </a:cubicBezTo>
                <a:cubicBezTo>
                  <a:pt x="398" y="81"/>
                  <a:pt x="395" y="83"/>
                  <a:pt x="393" y="80"/>
                </a:cubicBezTo>
                <a:cubicBezTo>
                  <a:pt x="396" y="79"/>
                  <a:pt x="401" y="81"/>
                  <a:pt x="403" y="78"/>
                </a:cubicBezTo>
                <a:cubicBezTo>
                  <a:pt x="399" y="75"/>
                  <a:pt x="399" y="75"/>
                  <a:pt x="399" y="75"/>
                </a:cubicBezTo>
                <a:cubicBezTo>
                  <a:pt x="401" y="73"/>
                  <a:pt x="401" y="73"/>
                  <a:pt x="401" y="73"/>
                </a:cubicBezTo>
                <a:cubicBezTo>
                  <a:pt x="399" y="72"/>
                  <a:pt x="397" y="71"/>
                  <a:pt x="397" y="69"/>
                </a:cubicBezTo>
                <a:cubicBezTo>
                  <a:pt x="399" y="68"/>
                  <a:pt x="401" y="68"/>
                  <a:pt x="403" y="67"/>
                </a:cubicBezTo>
                <a:cubicBezTo>
                  <a:pt x="401" y="63"/>
                  <a:pt x="405" y="55"/>
                  <a:pt x="400" y="52"/>
                </a:cubicBezTo>
                <a:cubicBezTo>
                  <a:pt x="400" y="51"/>
                  <a:pt x="399" y="50"/>
                  <a:pt x="400" y="49"/>
                </a:cubicBezTo>
                <a:cubicBezTo>
                  <a:pt x="401" y="49"/>
                  <a:pt x="401" y="49"/>
                  <a:pt x="401" y="49"/>
                </a:cubicBezTo>
                <a:cubicBezTo>
                  <a:pt x="397" y="47"/>
                  <a:pt x="397" y="47"/>
                  <a:pt x="397" y="47"/>
                </a:cubicBezTo>
                <a:cubicBezTo>
                  <a:pt x="397" y="43"/>
                  <a:pt x="400" y="45"/>
                  <a:pt x="402" y="44"/>
                </a:cubicBezTo>
                <a:cubicBezTo>
                  <a:pt x="397" y="39"/>
                  <a:pt x="389" y="41"/>
                  <a:pt x="383" y="37"/>
                </a:cubicBezTo>
                <a:cubicBezTo>
                  <a:pt x="391" y="36"/>
                  <a:pt x="399" y="40"/>
                  <a:pt x="407" y="38"/>
                </a:cubicBezTo>
                <a:cubicBezTo>
                  <a:pt x="408" y="34"/>
                  <a:pt x="404" y="34"/>
                  <a:pt x="403" y="31"/>
                </a:cubicBezTo>
                <a:cubicBezTo>
                  <a:pt x="400" y="30"/>
                  <a:pt x="397" y="30"/>
                  <a:pt x="395" y="28"/>
                </a:cubicBezTo>
                <a:cubicBezTo>
                  <a:pt x="398" y="27"/>
                  <a:pt x="403" y="29"/>
                  <a:pt x="406" y="29"/>
                </a:cubicBezTo>
                <a:cubicBezTo>
                  <a:pt x="406" y="29"/>
                  <a:pt x="407" y="29"/>
                  <a:pt x="407" y="28"/>
                </a:cubicBezTo>
                <a:cubicBezTo>
                  <a:pt x="404" y="27"/>
                  <a:pt x="409" y="21"/>
                  <a:pt x="404" y="22"/>
                </a:cubicBezTo>
                <a:cubicBezTo>
                  <a:pt x="405" y="17"/>
                  <a:pt x="402" y="15"/>
                  <a:pt x="399" y="14"/>
                </a:cubicBezTo>
                <a:cubicBezTo>
                  <a:pt x="381" y="10"/>
                  <a:pt x="381" y="10"/>
                  <a:pt x="381" y="10"/>
                </a:cubicBezTo>
                <a:cubicBezTo>
                  <a:pt x="295" y="9"/>
                  <a:pt x="295" y="9"/>
                  <a:pt x="295" y="9"/>
                </a:cubicBezTo>
                <a:cubicBezTo>
                  <a:pt x="272" y="10"/>
                  <a:pt x="249" y="10"/>
                  <a:pt x="228" y="7"/>
                </a:cubicBezTo>
                <a:cubicBezTo>
                  <a:pt x="227" y="6"/>
                  <a:pt x="227" y="6"/>
                  <a:pt x="227" y="6"/>
                </a:cubicBezTo>
                <a:cubicBezTo>
                  <a:pt x="214" y="8"/>
                  <a:pt x="203" y="0"/>
                  <a:pt x="191" y="6"/>
                </a:cubicBezTo>
                <a:cubicBezTo>
                  <a:pt x="192" y="6"/>
                  <a:pt x="192" y="6"/>
                  <a:pt x="192" y="6"/>
                </a:cubicBezTo>
                <a:cubicBezTo>
                  <a:pt x="191" y="7"/>
                  <a:pt x="191" y="7"/>
                  <a:pt x="191" y="7"/>
                </a:cubicBezTo>
                <a:cubicBezTo>
                  <a:pt x="179" y="6"/>
                  <a:pt x="167" y="4"/>
                  <a:pt x="154" y="5"/>
                </a:cubicBezTo>
                <a:cubicBezTo>
                  <a:pt x="146" y="5"/>
                  <a:pt x="137" y="7"/>
                  <a:pt x="128" y="6"/>
                </a:cubicBezTo>
                <a:cubicBezTo>
                  <a:pt x="125" y="4"/>
                  <a:pt x="120" y="3"/>
                  <a:pt x="116" y="3"/>
                </a:cubicBezTo>
                <a:cubicBezTo>
                  <a:pt x="111" y="2"/>
                  <a:pt x="106" y="2"/>
                  <a:pt x="101" y="4"/>
                </a:cubicBezTo>
                <a:cubicBezTo>
                  <a:pt x="104" y="6"/>
                  <a:pt x="104" y="6"/>
                  <a:pt x="104" y="6"/>
                </a:cubicBezTo>
                <a:cubicBezTo>
                  <a:pt x="97" y="9"/>
                  <a:pt x="93" y="0"/>
                  <a:pt x="86" y="4"/>
                </a:cubicBezTo>
                <a:cubicBezTo>
                  <a:pt x="84" y="5"/>
                  <a:pt x="84" y="5"/>
                  <a:pt x="84" y="5"/>
                </a:cubicBezTo>
                <a:cubicBezTo>
                  <a:pt x="88" y="8"/>
                  <a:pt x="94" y="6"/>
                  <a:pt x="98" y="8"/>
                </a:cubicBezTo>
                <a:cubicBezTo>
                  <a:pt x="74" y="7"/>
                  <a:pt x="49" y="10"/>
                  <a:pt x="25" y="13"/>
                </a:cubicBezTo>
                <a:cubicBezTo>
                  <a:pt x="17" y="13"/>
                  <a:pt x="7" y="14"/>
                  <a:pt x="2" y="22"/>
                </a:cubicBezTo>
                <a:cubicBezTo>
                  <a:pt x="4" y="23"/>
                  <a:pt x="6" y="20"/>
                  <a:pt x="8" y="23"/>
                </a:cubicBezTo>
                <a:cubicBezTo>
                  <a:pt x="7" y="27"/>
                  <a:pt x="2" y="25"/>
                  <a:pt x="3" y="29"/>
                </a:cubicBezTo>
                <a:cubicBezTo>
                  <a:pt x="0" y="30"/>
                  <a:pt x="0" y="30"/>
                  <a:pt x="0" y="30"/>
                </a:cubicBezTo>
                <a:cubicBezTo>
                  <a:pt x="2" y="34"/>
                  <a:pt x="7" y="30"/>
                  <a:pt x="9" y="34"/>
                </a:cubicBezTo>
                <a:cubicBezTo>
                  <a:pt x="7" y="36"/>
                  <a:pt x="4" y="34"/>
                  <a:pt x="1" y="36"/>
                </a:cubicBezTo>
                <a:close/>
                <a:moveTo>
                  <a:pt x="372" y="36"/>
                </a:moveTo>
                <a:cubicBezTo>
                  <a:pt x="372" y="35"/>
                  <a:pt x="372" y="35"/>
                  <a:pt x="372" y="35"/>
                </a:cubicBezTo>
                <a:cubicBezTo>
                  <a:pt x="374" y="36"/>
                  <a:pt x="376" y="36"/>
                  <a:pt x="379" y="36"/>
                </a:cubicBezTo>
                <a:cubicBezTo>
                  <a:pt x="380" y="38"/>
                  <a:pt x="382" y="38"/>
                  <a:pt x="383" y="38"/>
                </a:cubicBezTo>
                <a:cubicBezTo>
                  <a:pt x="379" y="38"/>
                  <a:pt x="375" y="38"/>
                  <a:pt x="372" y="36"/>
                </a:cubicBezTo>
                <a:close/>
                <a:moveTo>
                  <a:pt x="360" y="14"/>
                </a:moveTo>
                <a:cubicBezTo>
                  <a:pt x="373" y="14"/>
                  <a:pt x="373" y="14"/>
                  <a:pt x="373" y="14"/>
                </a:cubicBezTo>
                <a:cubicBezTo>
                  <a:pt x="383" y="15"/>
                  <a:pt x="383" y="15"/>
                  <a:pt x="383" y="15"/>
                </a:cubicBezTo>
                <a:lnTo>
                  <a:pt x="360" y="14"/>
                </a:lnTo>
                <a:close/>
                <a:moveTo>
                  <a:pt x="315" y="47"/>
                </a:moveTo>
                <a:cubicBezTo>
                  <a:pt x="336" y="47"/>
                  <a:pt x="336" y="47"/>
                  <a:pt x="336" y="47"/>
                </a:cubicBezTo>
                <a:cubicBezTo>
                  <a:pt x="343" y="46"/>
                  <a:pt x="350" y="46"/>
                  <a:pt x="358" y="46"/>
                </a:cubicBezTo>
                <a:cubicBezTo>
                  <a:pt x="336" y="47"/>
                  <a:pt x="336" y="47"/>
                  <a:pt x="336" y="47"/>
                </a:cubicBezTo>
                <a:cubicBezTo>
                  <a:pt x="329" y="47"/>
                  <a:pt x="322" y="47"/>
                  <a:pt x="315" y="47"/>
                </a:cubicBezTo>
                <a:close/>
                <a:moveTo>
                  <a:pt x="107" y="7"/>
                </a:moveTo>
                <a:cubicBezTo>
                  <a:pt x="108" y="6"/>
                  <a:pt x="109" y="7"/>
                  <a:pt x="110" y="8"/>
                </a:cubicBezTo>
                <a:cubicBezTo>
                  <a:pt x="107" y="8"/>
                  <a:pt x="107" y="8"/>
                  <a:pt x="107" y="8"/>
                </a:cubicBezTo>
                <a:lnTo>
                  <a:pt x="107" y="7"/>
                </a:lnTo>
                <a:close/>
              </a:path>
            </a:pathLst>
          </a:custGeom>
          <a:solidFill>
            <a:srgbClr val="C00000"/>
          </a:solidFill>
          <a:ln w="9525">
            <a:noFill/>
            <a:round/>
          </a:ln>
        </p:spPr>
        <p:txBody>
          <a:bodyPr vert="horz" wrap="square" lIns="91440" tIns="45720" rIns="91440" bIns="45720" numCol="1" anchor="ctr"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Bef>
                <a:spcPct val="50000"/>
              </a:spcBef>
            </a:pPr>
            <a:r>
              <a:rPr lang="zh-CN" altLang="en-US" sz="2400" b="1" dirty="0">
                <a:solidFill>
                  <a:schemeClr val="bg1"/>
                </a:solidFill>
                <a:latin typeface="腾祥嘉丽准粗圆简" panose="01010104010101010101" pitchFamily="2" charset="-122"/>
                <a:ea typeface="腾祥嘉丽准粗圆简" panose="01010104010101010101" pitchFamily="2" charset="-122"/>
              </a:rPr>
              <a:t>考点一：新文化运动（</a:t>
            </a:r>
            <a:r>
              <a:rPr lang="en-US" altLang="zh-CN" sz="2400" b="1" dirty="0">
                <a:solidFill>
                  <a:schemeClr val="accent4"/>
                </a:solidFill>
                <a:latin typeface="腾祥嘉丽准粗圆简" panose="01010104010101010101" pitchFamily="2" charset="-122"/>
                <a:ea typeface="腾祥嘉丽准粗圆简" panose="01010104010101010101" pitchFamily="2" charset="-122"/>
              </a:rPr>
              <a:t>1915</a:t>
            </a:r>
            <a:r>
              <a:rPr lang="zh-CN" altLang="en-US" sz="2400" b="1" dirty="0">
                <a:solidFill>
                  <a:schemeClr val="accent4"/>
                </a:solidFill>
                <a:latin typeface="腾祥嘉丽准粗圆简" panose="01010104010101010101" pitchFamily="2" charset="-122"/>
                <a:ea typeface="腾祥嘉丽准粗圆简" panose="01010104010101010101" pitchFamily="2" charset="-122"/>
              </a:rPr>
              <a:t>年；思想文化</a:t>
            </a:r>
            <a:r>
              <a:rPr lang="zh-CN" altLang="en-US" sz="2400" b="1" dirty="0">
                <a:solidFill>
                  <a:schemeClr val="bg1"/>
                </a:solidFill>
                <a:latin typeface="腾祥嘉丽准粗圆简" panose="01010104010101010101" pitchFamily="2" charset="-122"/>
                <a:ea typeface="腾祥嘉丽准粗圆简" panose="01010104010101010101" pitchFamily="2" charset="-122"/>
              </a:rPr>
              <a:t>）</a:t>
            </a:r>
            <a:endParaRPr lang="zh-CN" altLang="en-US" sz="2400" b="1" dirty="0">
              <a:solidFill>
                <a:schemeClr val="accent4"/>
              </a:solidFill>
              <a:latin typeface="腾祥嘉丽准粗圆简" panose="01010104010101010101" pitchFamily="2" charset="-122"/>
              <a:ea typeface="腾祥嘉丽准粗圆简" panose="01010104010101010101" pitchFamily="2" charset="-122"/>
            </a:endParaRPr>
          </a:p>
        </p:txBody>
      </p:sp>
      <p:sp>
        <p:nvSpPr>
          <p:cNvPr id="4" name="矩形 3"/>
          <p:cNvSpPr/>
          <p:nvPr/>
        </p:nvSpPr>
        <p:spPr>
          <a:xfrm>
            <a:off x="77407" y="1623022"/>
            <a:ext cx="6486388" cy="50575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zh-CN" altLang="en-US" sz="2400" dirty="0">
                <a:solidFill>
                  <a:schemeClr val="tx1"/>
                </a:solidFill>
                <a:latin typeface="二字元煜臣拙宋简" panose="02010604000000000000" pitchFamily="2" charset="-122"/>
                <a:ea typeface="二字元煜臣拙宋简" panose="02010604000000000000" pitchFamily="2" charset="-122"/>
              </a:rPr>
              <a:t>（四）主要内容</a:t>
            </a:r>
            <a:endParaRPr lang="en-US" altLang="zh-CN" sz="2400" dirty="0">
              <a:solidFill>
                <a:schemeClr val="tx1"/>
              </a:solidFill>
              <a:latin typeface="二字元煜臣拙宋简" panose="02010604000000000000" pitchFamily="2" charset="-122"/>
              <a:ea typeface="二字元煜臣拙宋简" panose="02010604000000000000" pitchFamily="2" charset="-122"/>
            </a:endParaRPr>
          </a:p>
          <a:p>
            <a:pPr>
              <a:lnSpc>
                <a:spcPct val="150000"/>
              </a:lnSpc>
            </a:pPr>
            <a:r>
              <a:rPr lang="en-US" altLang="zh-CN" sz="2000" dirty="0">
                <a:solidFill>
                  <a:schemeClr val="tx1"/>
                </a:solidFill>
                <a:latin typeface="二字元煜臣拙宋简" panose="02010604000000000000" pitchFamily="2" charset="-122"/>
                <a:ea typeface="二字元煜臣拙宋简" panose="02010604000000000000" pitchFamily="2" charset="-122"/>
              </a:rPr>
              <a:t>1. </a:t>
            </a:r>
            <a:endParaRPr lang="en-US" altLang="zh-CN" sz="2000" dirty="0">
              <a:solidFill>
                <a:schemeClr val="tx1"/>
              </a:solidFill>
              <a:latin typeface="二字元煜臣拙宋简" panose="02010604000000000000" pitchFamily="2" charset="-122"/>
              <a:ea typeface="二字元煜臣拙宋简" panose="02010604000000000000" pitchFamily="2" charset="-122"/>
            </a:endParaRPr>
          </a:p>
          <a:p>
            <a:pPr>
              <a:lnSpc>
                <a:spcPct val="150000"/>
              </a:lnSpc>
            </a:pPr>
            <a:r>
              <a:rPr lang="en-US" altLang="zh-CN" sz="2000" dirty="0">
                <a:solidFill>
                  <a:schemeClr val="tx1"/>
                </a:solidFill>
                <a:latin typeface="二字元煜臣拙宋简" panose="02010604000000000000" pitchFamily="2" charset="-122"/>
                <a:ea typeface="二字元煜臣拙宋简" panose="02010604000000000000" pitchFamily="2" charset="-122"/>
              </a:rPr>
              <a:t>2. </a:t>
            </a:r>
            <a:r>
              <a:rPr lang="zh-CN" altLang="en-US" sz="2000" dirty="0">
                <a:solidFill>
                  <a:schemeClr val="tx1"/>
                </a:solidFill>
                <a:latin typeface="二字元煜臣拙宋简" panose="02010604000000000000" pitchFamily="2" charset="-122"/>
                <a:ea typeface="二字元煜臣拙宋简" panose="02010604000000000000" pitchFamily="2" charset="-122"/>
              </a:rPr>
              <a:t>口号</a:t>
            </a:r>
            <a:endParaRPr lang="en-US" altLang="zh-CN" sz="2000" dirty="0">
              <a:solidFill>
                <a:schemeClr val="tx1"/>
              </a:solidFill>
              <a:latin typeface="二字元煜臣拙宋简" panose="02010604000000000000" pitchFamily="2" charset="-122"/>
              <a:ea typeface="二字元煜臣拙宋简" panose="02010604000000000000" pitchFamily="2" charset="-122"/>
            </a:endParaRPr>
          </a:p>
          <a:p>
            <a:pPr>
              <a:lnSpc>
                <a:spcPct val="150000"/>
              </a:lnSpc>
            </a:pPr>
            <a:endParaRPr lang="en-US" altLang="zh-CN" sz="2000" dirty="0">
              <a:solidFill>
                <a:schemeClr val="tx1"/>
              </a:solidFill>
              <a:latin typeface="二字元煜臣拙宋简" panose="02010604000000000000" pitchFamily="2" charset="-122"/>
              <a:ea typeface="二字元煜臣拙宋简" panose="02010604000000000000" pitchFamily="2" charset="-122"/>
            </a:endParaRPr>
          </a:p>
          <a:p>
            <a:pPr>
              <a:lnSpc>
                <a:spcPct val="150000"/>
              </a:lnSpc>
            </a:pPr>
            <a:endParaRPr lang="en-US" altLang="zh-CN" sz="2000" dirty="0">
              <a:solidFill>
                <a:schemeClr val="tx1"/>
              </a:solidFill>
              <a:latin typeface="二字元煜臣拙宋简" panose="02010604000000000000" pitchFamily="2" charset="-122"/>
              <a:ea typeface="二字元煜臣拙宋简" panose="02010604000000000000" pitchFamily="2" charset="-122"/>
            </a:endParaRPr>
          </a:p>
          <a:p>
            <a:pPr>
              <a:lnSpc>
                <a:spcPct val="150000"/>
              </a:lnSpc>
            </a:pPr>
            <a:r>
              <a:rPr lang="en-US" altLang="zh-CN" sz="2000" dirty="0">
                <a:solidFill>
                  <a:schemeClr val="tx1"/>
                </a:solidFill>
                <a:latin typeface="二字元煜臣拙宋简" panose="02010604000000000000" pitchFamily="2" charset="-122"/>
                <a:ea typeface="二字元煜臣拙宋简" panose="02010604000000000000" pitchFamily="2" charset="-122"/>
              </a:rPr>
              <a:t>3. </a:t>
            </a:r>
            <a:endParaRPr lang="en-US" altLang="zh-CN" sz="2000" dirty="0">
              <a:solidFill>
                <a:schemeClr val="tx1"/>
              </a:solidFill>
              <a:latin typeface="二字元煜臣拙宋简" panose="02010604000000000000" pitchFamily="2" charset="-122"/>
              <a:ea typeface="二字元煜臣拙宋简" panose="02010604000000000000" pitchFamily="2" charset="-122"/>
            </a:endParaRPr>
          </a:p>
          <a:p>
            <a:pPr>
              <a:lnSpc>
                <a:spcPct val="150000"/>
              </a:lnSpc>
            </a:pPr>
            <a:r>
              <a:rPr lang="zh-CN" altLang="en-US" sz="2000" dirty="0">
                <a:solidFill>
                  <a:schemeClr val="tx1"/>
                </a:solidFill>
                <a:latin typeface="二字元煜臣拙宋简" panose="02010604000000000000" pitchFamily="2" charset="-122"/>
                <a:ea typeface="二字元煜臣拙宋简" panose="02010604000000000000" pitchFamily="2" charset="-122"/>
              </a:rPr>
              <a:t>（</a:t>
            </a:r>
            <a:r>
              <a:rPr lang="en-US" altLang="zh-CN" sz="2000" dirty="0">
                <a:solidFill>
                  <a:schemeClr val="tx1"/>
                </a:solidFill>
                <a:latin typeface="二字元煜臣拙宋简" panose="02010604000000000000" pitchFamily="2" charset="-122"/>
                <a:ea typeface="二字元煜臣拙宋简" panose="02010604000000000000" pitchFamily="2" charset="-122"/>
              </a:rPr>
              <a:t>1</a:t>
            </a:r>
            <a:r>
              <a:rPr lang="zh-CN" altLang="en-US" sz="2000" dirty="0">
                <a:solidFill>
                  <a:schemeClr val="tx1"/>
                </a:solidFill>
                <a:latin typeface="二字元煜臣拙宋简" panose="02010604000000000000" pitchFamily="2" charset="-122"/>
                <a:ea typeface="二字元煜臣拙宋简" panose="02010604000000000000" pitchFamily="2" charset="-122"/>
              </a:rPr>
              <a:t>）    </a:t>
            </a:r>
            <a:r>
              <a:rPr lang="en-US" altLang="zh-CN" sz="2000" dirty="0">
                <a:solidFill>
                  <a:schemeClr val="tx1"/>
                </a:solidFill>
                <a:latin typeface="二字元煜臣拙宋简" panose="02010604000000000000" pitchFamily="2" charset="-122"/>
                <a:ea typeface="二字元煜臣拙宋简" panose="02010604000000000000" pitchFamily="2" charset="-122"/>
              </a:rPr>
              <a:t>《</a:t>
            </a:r>
            <a:r>
              <a:rPr lang="zh-CN" altLang="en-US" sz="2000" dirty="0">
                <a:solidFill>
                  <a:schemeClr val="tx1"/>
                </a:solidFill>
                <a:latin typeface="二字元煜臣拙宋简" panose="02010604000000000000" pitchFamily="2" charset="-122"/>
                <a:ea typeface="二字元煜臣拙宋简" panose="02010604000000000000" pitchFamily="2" charset="-122"/>
              </a:rPr>
              <a:t>文学改良刍议</a:t>
            </a:r>
            <a:r>
              <a:rPr lang="en-US" altLang="zh-CN" sz="2000" dirty="0">
                <a:solidFill>
                  <a:schemeClr val="tx1"/>
                </a:solidFill>
                <a:latin typeface="二字元煜臣拙宋简" panose="02010604000000000000" pitchFamily="2" charset="-122"/>
                <a:ea typeface="二字元煜臣拙宋简" panose="02010604000000000000" pitchFamily="2" charset="-122"/>
              </a:rPr>
              <a:t>》</a:t>
            </a:r>
            <a:r>
              <a:rPr lang="zh-CN" altLang="en-US" sz="2000" dirty="0">
                <a:solidFill>
                  <a:schemeClr val="tx1"/>
                </a:solidFill>
                <a:latin typeface="二字元煜臣拙宋简" panose="02010604000000000000" pitchFamily="2" charset="-122"/>
                <a:ea typeface="二字元煜臣拙宋简" panose="02010604000000000000" pitchFamily="2" charset="-122"/>
              </a:rPr>
              <a:t>：提倡       。</a:t>
            </a:r>
            <a:endParaRPr lang="en-US" altLang="zh-CN" sz="2000" dirty="0">
              <a:solidFill>
                <a:schemeClr val="tx1"/>
              </a:solidFill>
              <a:latin typeface="二字元煜臣拙宋简" panose="02010604000000000000" pitchFamily="2" charset="-122"/>
              <a:ea typeface="二字元煜臣拙宋简" panose="02010604000000000000" pitchFamily="2" charset="-122"/>
            </a:endParaRPr>
          </a:p>
          <a:p>
            <a:pPr>
              <a:lnSpc>
                <a:spcPct val="150000"/>
              </a:lnSpc>
            </a:pPr>
            <a:r>
              <a:rPr lang="zh-CN" altLang="en-US" sz="2000" dirty="0">
                <a:solidFill>
                  <a:schemeClr val="tx1"/>
                </a:solidFill>
                <a:latin typeface="二字元煜臣拙宋简" panose="02010604000000000000" pitchFamily="2" charset="-122"/>
                <a:ea typeface="二字元煜臣拙宋简" panose="02010604000000000000" pitchFamily="2" charset="-122"/>
              </a:rPr>
              <a:t>（</a:t>
            </a:r>
            <a:r>
              <a:rPr lang="en-US" altLang="zh-CN" sz="2000" dirty="0">
                <a:solidFill>
                  <a:schemeClr val="tx1"/>
                </a:solidFill>
                <a:latin typeface="二字元煜臣拙宋简" panose="02010604000000000000" pitchFamily="2" charset="-122"/>
                <a:ea typeface="二字元煜臣拙宋简" panose="02010604000000000000" pitchFamily="2" charset="-122"/>
              </a:rPr>
              <a:t>2</a:t>
            </a:r>
            <a:r>
              <a:rPr lang="zh-CN" altLang="en-US" sz="2000" dirty="0">
                <a:solidFill>
                  <a:schemeClr val="tx1"/>
                </a:solidFill>
                <a:latin typeface="二字元煜臣拙宋简" panose="02010604000000000000" pitchFamily="2" charset="-122"/>
                <a:ea typeface="二字元煜臣拙宋简" panose="02010604000000000000" pitchFamily="2" charset="-122"/>
              </a:rPr>
              <a:t>）     </a:t>
            </a:r>
            <a:r>
              <a:rPr lang="en-US" altLang="zh-CN" sz="2000" dirty="0">
                <a:solidFill>
                  <a:schemeClr val="tx1"/>
                </a:solidFill>
                <a:latin typeface="二字元煜臣拙宋简" panose="02010604000000000000" pitchFamily="2" charset="-122"/>
                <a:ea typeface="二字元煜臣拙宋简" panose="02010604000000000000" pitchFamily="2" charset="-122"/>
              </a:rPr>
              <a:t>《</a:t>
            </a:r>
            <a:r>
              <a:rPr lang="zh-CN" altLang="en-US" sz="2000" dirty="0">
                <a:solidFill>
                  <a:schemeClr val="tx1"/>
                </a:solidFill>
                <a:latin typeface="二字元煜臣拙宋简" panose="02010604000000000000" pitchFamily="2" charset="-122"/>
                <a:ea typeface="二字元煜臣拙宋简" panose="02010604000000000000" pitchFamily="2" charset="-122"/>
              </a:rPr>
              <a:t>文学革命论</a:t>
            </a:r>
            <a:r>
              <a:rPr lang="en-US" altLang="zh-CN" sz="2000" dirty="0">
                <a:solidFill>
                  <a:schemeClr val="tx1"/>
                </a:solidFill>
                <a:latin typeface="二字元煜臣拙宋简" panose="02010604000000000000" pitchFamily="2" charset="-122"/>
                <a:ea typeface="二字元煜臣拙宋简" panose="02010604000000000000" pitchFamily="2" charset="-122"/>
              </a:rPr>
              <a:t>》</a:t>
            </a:r>
            <a:endParaRPr lang="en-US" altLang="zh-CN" sz="2000" dirty="0">
              <a:solidFill>
                <a:schemeClr val="tx1"/>
              </a:solidFill>
              <a:latin typeface="二字元煜臣拙宋简" panose="02010604000000000000" pitchFamily="2" charset="-122"/>
              <a:ea typeface="二字元煜臣拙宋简" panose="02010604000000000000" pitchFamily="2" charset="-122"/>
            </a:endParaRPr>
          </a:p>
          <a:p>
            <a:pPr>
              <a:lnSpc>
                <a:spcPct val="150000"/>
              </a:lnSpc>
            </a:pPr>
            <a:r>
              <a:rPr lang="zh-CN" altLang="en-US" sz="2000" dirty="0">
                <a:solidFill>
                  <a:schemeClr val="tx1"/>
                </a:solidFill>
                <a:latin typeface="二字元煜臣拙宋简" panose="02010604000000000000" pitchFamily="2" charset="-122"/>
                <a:ea typeface="二字元煜臣拙宋简" panose="02010604000000000000" pitchFamily="2" charset="-122"/>
              </a:rPr>
              <a:t>主张推倒                   的旧文学，</a:t>
            </a:r>
            <a:endParaRPr lang="en-US" altLang="zh-CN" sz="2000" dirty="0">
              <a:solidFill>
                <a:schemeClr val="tx1"/>
              </a:solidFill>
              <a:latin typeface="二字元煜臣拙宋简" panose="02010604000000000000" pitchFamily="2" charset="-122"/>
              <a:ea typeface="二字元煜臣拙宋简" panose="02010604000000000000" pitchFamily="2" charset="-122"/>
            </a:endParaRPr>
          </a:p>
          <a:p>
            <a:pPr>
              <a:lnSpc>
                <a:spcPct val="150000"/>
              </a:lnSpc>
            </a:pPr>
            <a:r>
              <a:rPr lang="zh-CN" altLang="en-US" sz="2000" dirty="0">
                <a:solidFill>
                  <a:schemeClr val="tx1"/>
                </a:solidFill>
                <a:latin typeface="二字元煜臣拙宋简" panose="02010604000000000000" pitchFamily="2" charset="-122"/>
                <a:ea typeface="二字元煜臣拙宋简" panose="02010604000000000000" pitchFamily="2" charset="-122"/>
              </a:rPr>
              <a:t>建设                       的新文学。</a:t>
            </a:r>
            <a:endParaRPr lang="en-US" altLang="zh-CN" sz="2000" dirty="0">
              <a:solidFill>
                <a:schemeClr val="tx1"/>
              </a:solidFill>
              <a:latin typeface="二字元煜臣拙宋简" panose="02010604000000000000" pitchFamily="2" charset="-122"/>
              <a:ea typeface="二字元煜臣拙宋简" panose="02010604000000000000" pitchFamily="2" charset="-122"/>
            </a:endParaRPr>
          </a:p>
          <a:p>
            <a:pPr>
              <a:lnSpc>
                <a:spcPct val="150000"/>
              </a:lnSpc>
            </a:pPr>
            <a:r>
              <a:rPr lang="zh-CN" altLang="en-US" sz="2000" dirty="0">
                <a:solidFill>
                  <a:schemeClr val="tx1"/>
                </a:solidFill>
                <a:latin typeface="二字元煜臣拙宋简" panose="02010604000000000000" pitchFamily="2" charset="-122"/>
                <a:ea typeface="二字元煜臣拙宋简" panose="02010604000000000000" pitchFamily="2" charset="-122"/>
              </a:rPr>
              <a:t>（五）评价</a:t>
            </a:r>
            <a:endParaRPr lang="en-US" altLang="zh-CN" sz="2000" dirty="0">
              <a:solidFill>
                <a:schemeClr val="tx1"/>
              </a:solidFill>
              <a:latin typeface="二字元煜臣拙宋简" panose="02010604000000000000" pitchFamily="2" charset="-122"/>
              <a:ea typeface="二字元煜臣拙宋简" panose="02010604000000000000" pitchFamily="2" charset="-122"/>
            </a:endParaRPr>
          </a:p>
          <a:p>
            <a:pPr>
              <a:lnSpc>
                <a:spcPct val="150000"/>
              </a:lnSpc>
            </a:pPr>
            <a:r>
              <a:rPr lang="en-US" altLang="zh-CN" sz="2000" dirty="0">
                <a:solidFill>
                  <a:schemeClr val="tx1"/>
                </a:solidFill>
                <a:latin typeface="二字元煜臣拙宋简" panose="02010604000000000000" pitchFamily="2" charset="-122"/>
                <a:ea typeface="二字元煜臣拙宋简" panose="02010604000000000000" pitchFamily="2" charset="-122"/>
              </a:rPr>
              <a:t>1. </a:t>
            </a:r>
            <a:r>
              <a:rPr lang="zh-CN" altLang="en-US" sz="2000" dirty="0">
                <a:solidFill>
                  <a:schemeClr val="tx1"/>
                </a:solidFill>
                <a:latin typeface="二字元煜臣拙宋简" panose="02010604000000000000" pitchFamily="2" charset="-122"/>
                <a:ea typeface="二字元煜臣拙宋简" panose="02010604000000000000" pitchFamily="2" charset="-122"/>
              </a:rPr>
              <a:t>性质：</a:t>
            </a:r>
            <a:endParaRPr lang="en-US" altLang="zh-CN" sz="2000" dirty="0">
              <a:solidFill>
                <a:schemeClr val="tx1"/>
              </a:solidFill>
              <a:latin typeface="二字元煜臣拙宋简" panose="02010604000000000000" pitchFamily="2" charset="-122"/>
              <a:ea typeface="二字元煜臣拙宋简" panose="02010604000000000000" pitchFamily="2" charset="-122"/>
            </a:endParaRPr>
          </a:p>
          <a:p>
            <a:pPr>
              <a:lnSpc>
                <a:spcPct val="150000"/>
              </a:lnSpc>
            </a:pPr>
            <a:endParaRPr lang="en-US" altLang="zh-CN" dirty="0">
              <a:solidFill>
                <a:schemeClr val="tx1"/>
              </a:solidFill>
              <a:latin typeface="二字元煜臣拙宋简" panose="02010604000000000000" pitchFamily="2" charset="-122"/>
              <a:ea typeface="二字元煜臣拙宋简" panose="02010604000000000000" pitchFamily="2" charset="-122"/>
            </a:endParaRPr>
          </a:p>
        </p:txBody>
      </p:sp>
      <p:cxnSp>
        <p:nvCxnSpPr>
          <p:cNvPr id="6" name="直接箭头连接符 5"/>
          <p:cNvCxnSpPr/>
          <p:nvPr/>
        </p:nvCxnSpPr>
        <p:spPr>
          <a:xfrm>
            <a:off x="805543" y="3004457"/>
            <a:ext cx="489857"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7" name="直接箭头连接符 6"/>
          <p:cNvCxnSpPr/>
          <p:nvPr/>
        </p:nvCxnSpPr>
        <p:spPr>
          <a:xfrm>
            <a:off x="805543" y="3510574"/>
            <a:ext cx="489857"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8" name="矩形 7"/>
          <p:cNvSpPr/>
          <p:nvPr/>
        </p:nvSpPr>
        <p:spPr>
          <a:xfrm>
            <a:off x="5976257" y="3350631"/>
            <a:ext cx="6215743" cy="35246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en-US" altLang="zh-CN" sz="2000" dirty="0">
                <a:solidFill>
                  <a:schemeClr val="tx1"/>
                </a:solidFill>
                <a:latin typeface="二字元煜臣拙宋简" panose="02010604000000000000" pitchFamily="2" charset="-122"/>
                <a:ea typeface="二字元煜臣拙宋简" panose="02010604000000000000" pitchFamily="2" charset="-122"/>
              </a:rPr>
              <a:t>2. </a:t>
            </a:r>
            <a:r>
              <a:rPr lang="zh-CN" altLang="en-US" sz="2000" dirty="0">
                <a:solidFill>
                  <a:schemeClr val="tx1"/>
                </a:solidFill>
                <a:latin typeface="二字元煜臣拙宋简" panose="02010604000000000000" pitchFamily="2" charset="-122"/>
                <a:ea typeface="二字元煜臣拙宋简" panose="02010604000000000000" pitchFamily="2" charset="-122"/>
              </a:rPr>
              <a:t>积极</a:t>
            </a:r>
            <a:endParaRPr lang="en-US" altLang="zh-CN" sz="2000" dirty="0">
              <a:solidFill>
                <a:schemeClr val="tx1"/>
              </a:solidFill>
              <a:latin typeface="二字元煜臣拙宋简" panose="02010604000000000000" pitchFamily="2" charset="-122"/>
              <a:ea typeface="二字元煜臣拙宋简" panose="02010604000000000000" pitchFamily="2" charset="-122"/>
            </a:endParaRPr>
          </a:p>
          <a:p>
            <a:pPr>
              <a:lnSpc>
                <a:spcPct val="150000"/>
              </a:lnSpc>
            </a:pPr>
            <a:r>
              <a:rPr lang="zh-CN" altLang="en-US" sz="2000" dirty="0">
                <a:solidFill>
                  <a:schemeClr val="tx1"/>
                </a:solidFill>
                <a:latin typeface="二字元煜臣拙宋简" panose="02010604000000000000" pitchFamily="2" charset="-122"/>
                <a:ea typeface="二字元煜臣拙宋简" panose="02010604000000000000" pitchFamily="2" charset="-122"/>
              </a:rPr>
              <a:t>动摇了             的统治地位；</a:t>
            </a:r>
            <a:endParaRPr lang="en-US" altLang="zh-CN" sz="2000" dirty="0">
              <a:solidFill>
                <a:schemeClr val="tx1"/>
              </a:solidFill>
              <a:latin typeface="二字元煜臣拙宋简" panose="02010604000000000000" pitchFamily="2" charset="-122"/>
              <a:ea typeface="二字元煜臣拙宋简" panose="02010604000000000000" pitchFamily="2" charset="-122"/>
            </a:endParaRPr>
          </a:p>
          <a:p>
            <a:pPr>
              <a:lnSpc>
                <a:spcPct val="150000"/>
              </a:lnSpc>
            </a:pPr>
            <a:r>
              <a:rPr lang="zh-CN" altLang="en-US" sz="2000" dirty="0">
                <a:solidFill>
                  <a:schemeClr val="tx1"/>
                </a:solidFill>
                <a:latin typeface="二字元煜臣拙宋简" panose="02010604000000000000" pitchFamily="2" charset="-122"/>
                <a:ea typeface="二字元煜臣拙宋简" panose="02010604000000000000" pitchFamily="2" charset="-122"/>
              </a:rPr>
              <a:t>使中国人民接受了一次          的洗礼；</a:t>
            </a:r>
            <a:endParaRPr lang="en-US" altLang="zh-CN" sz="2000" dirty="0">
              <a:solidFill>
                <a:schemeClr val="tx1"/>
              </a:solidFill>
              <a:latin typeface="二字元煜臣拙宋简" panose="02010604000000000000" pitchFamily="2" charset="-122"/>
              <a:ea typeface="二字元煜臣拙宋简" panose="02010604000000000000" pitchFamily="2" charset="-122"/>
            </a:endParaRPr>
          </a:p>
          <a:p>
            <a:pPr>
              <a:lnSpc>
                <a:spcPct val="150000"/>
              </a:lnSpc>
            </a:pPr>
            <a:r>
              <a:rPr lang="zh-CN" altLang="en-US" sz="2000" dirty="0">
                <a:solidFill>
                  <a:schemeClr val="tx1"/>
                </a:solidFill>
                <a:latin typeface="二字元煜臣拙宋简" panose="02010604000000000000" pitchFamily="2" charset="-122"/>
                <a:ea typeface="二字元煜臣拙宋简" panose="02010604000000000000" pitchFamily="2" charset="-122"/>
              </a:rPr>
              <a:t>为随后爆发的         起了思想宣传和铺垫作用；</a:t>
            </a:r>
            <a:endParaRPr lang="en-US" altLang="zh-CN" sz="2000" dirty="0">
              <a:solidFill>
                <a:schemeClr val="tx1"/>
              </a:solidFill>
              <a:latin typeface="二字元煜臣拙宋简" panose="02010604000000000000" pitchFamily="2" charset="-122"/>
              <a:ea typeface="二字元煜臣拙宋简" panose="02010604000000000000" pitchFamily="2" charset="-122"/>
            </a:endParaRPr>
          </a:p>
          <a:p>
            <a:pPr>
              <a:lnSpc>
                <a:spcPct val="150000"/>
              </a:lnSpc>
            </a:pPr>
            <a:r>
              <a:rPr lang="zh-CN" altLang="en-US" sz="2000" dirty="0">
                <a:solidFill>
                  <a:schemeClr val="tx1"/>
                </a:solidFill>
                <a:latin typeface="二字元煜臣拙宋简" panose="02010604000000000000" pitchFamily="2" charset="-122"/>
                <a:ea typeface="二字元煜臣拙宋简" panose="02010604000000000000" pitchFamily="2" charset="-122"/>
              </a:rPr>
              <a:t>后期传播了               。</a:t>
            </a:r>
            <a:endParaRPr lang="en-US" altLang="zh-CN" sz="2000" dirty="0">
              <a:solidFill>
                <a:schemeClr val="tx1"/>
              </a:solidFill>
              <a:latin typeface="二字元煜臣拙宋简" panose="02010604000000000000" pitchFamily="2" charset="-122"/>
              <a:ea typeface="二字元煜臣拙宋简" panose="02010604000000000000" pitchFamily="2" charset="-122"/>
            </a:endParaRPr>
          </a:p>
          <a:p>
            <a:pPr>
              <a:lnSpc>
                <a:spcPct val="150000"/>
              </a:lnSpc>
            </a:pPr>
            <a:r>
              <a:rPr lang="en-US" altLang="zh-CN" sz="2000" dirty="0">
                <a:solidFill>
                  <a:schemeClr val="tx1"/>
                </a:solidFill>
                <a:latin typeface="二字元煜臣拙宋简" panose="02010604000000000000" pitchFamily="2" charset="-122"/>
                <a:ea typeface="二字元煜臣拙宋简" panose="02010604000000000000" pitchFamily="2" charset="-122"/>
              </a:rPr>
              <a:t>3. </a:t>
            </a:r>
            <a:r>
              <a:rPr lang="zh-CN" altLang="en-US" sz="2000" dirty="0">
                <a:solidFill>
                  <a:schemeClr val="tx1"/>
                </a:solidFill>
                <a:latin typeface="二字元煜臣拙宋简" panose="02010604000000000000" pitchFamily="2" charset="-122"/>
                <a:ea typeface="二字元煜臣拙宋简" panose="02010604000000000000" pitchFamily="2" charset="-122"/>
              </a:rPr>
              <a:t>局限性：对中国传统文化的看法带有             。</a:t>
            </a:r>
            <a:endParaRPr lang="en-US" altLang="zh-CN" sz="2000" dirty="0">
              <a:solidFill>
                <a:schemeClr val="tx1"/>
              </a:solidFill>
              <a:latin typeface="二字元煜臣拙宋简" panose="02010604000000000000" pitchFamily="2" charset="-122"/>
              <a:ea typeface="二字元煜臣拙宋简" panose="02010604000000000000" pitchFamily="2" charset="-122"/>
            </a:endParaRPr>
          </a:p>
          <a:p>
            <a:pPr>
              <a:lnSpc>
                <a:spcPct val="150000"/>
              </a:lnSpc>
            </a:pPr>
            <a:r>
              <a:rPr lang="zh-CN" altLang="en-US" sz="2400" dirty="0">
                <a:solidFill>
                  <a:schemeClr val="tx1"/>
                </a:solidFill>
                <a:latin typeface="二字元煜臣拙宋简" panose="02010604000000000000" pitchFamily="2" charset="-122"/>
                <a:ea typeface="二字元煜臣拙宋简" panose="02010604000000000000" pitchFamily="2" charset="-122"/>
              </a:rPr>
              <a:t>（六）对待传统文化的正确态度</a:t>
            </a:r>
            <a:endParaRPr lang="en-US" altLang="zh-CN" sz="2000" dirty="0">
              <a:solidFill>
                <a:schemeClr val="tx1"/>
              </a:solidFill>
              <a:latin typeface="二字元煜臣拙宋简" panose="02010604000000000000" pitchFamily="2" charset="-122"/>
              <a:ea typeface="二字元煜臣拙宋简" panose="02010604000000000000" pitchFamily="2" charset="-122"/>
            </a:endParaRPr>
          </a:p>
          <a:p>
            <a:pPr>
              <a:lnSpc>
                <a:spcPct val="150000"/>
              </a:lnSpc>
            </a:pPr>
            <a:endParaRPr lang="en-US" altLang="zh-CN" dirty="0">
              <a:solidFill>
                <a:schemeClr val="tx1"/>
              </a:solidFill>
              <a:latin typeface="二字元煜臣拙宋简" panose="02010604000000000000" pitchFamily="2" charset="-122"/>
              <a:ea typeface="二字元煜臣拙宋简" panose="02010604000000000000" pitchFamily="2" charset="-122"/>
            </a:endParaRPr>
          </a:p>
        </p:txBody>
      </p:sp>
      <p:cxnSp>
        <p:nvCxnSpPr>
          <p:cNvPr id="9" name="直接连接符 8"/>
          <p:cNvCxnSpPr/>
          <p:nvPr/>
        </p:nvCxnSpPr>
        <p:spPr>
          <a:xfrm flipV="1">
            <a:off x="5812972" y="3004457"/>
            <a:ext cx="0" cy="3841361"/>
          </a:xfrm>
          <a:prstGeom prst="line">
            <a:avLst/>
          </a:prstGeom>
          <a:ln w="28575">
            <a:prstDash val="lgDash"/>
          </a:ln>
        </p:spPr>
        <p:style>
          <a:lnRef idx="1">
            <a:schemeClr val="accent1"/>
          </a:lnRef>
          <a:fillRef idx="0">
            <a:schemeClr val="accent1"/>
          </a:fillRef>
          <a:effectRef idx="0">
            <a:schemeClr val="accent1"/>
          </a:effectRef>
          <a:fontRef idx="minor">
            <a:schemeClr val="tx1"/>
          </a:fontRef>
        </p:style>
      </p:cxnSp>
      <p:pic>
        <p:nvPicPr>
          <p:cNvPr id="12" name="图片 11"/>
          <p:cNvPicPr>
            <a:picLocks noChangeAspect="1"/>
          </p:cNvPicPr>
          <p:nvPr/>
        </p:nvPicPr>
        <p:blipFill>
          <a:blip r:embed="rId1"/>
          <a:srcRect l="6662" t="14294" r="10323"/>
          <a:stretch>
            <a:fillRect/>
          </a:stretch>
        </p:blipFill>
        <p:spPr>
          <a:xfrm>
            <a:off x="6983781" y="1043120"/>
            <a:ext cx="1764532" cy="2173209"/>
          </a:xfrm>
          <a:prstGeom prst="ellipse">
            <a:avLst/>
          </a:prstGeom>
          <a:ln>
            <a:noFill/>
          </a:ln>
          <a:effectLst>
            <a:outerShdw blurRad="292100" dist="139700" dir="2700000" algn="tl" rotWithShape="0">
              <a:srgbClr val="333333">
                <a:alpha val="65000"/>
              </a:srgbClr>
            </a:outerShdw>
          </a:effectLst>
        </p:spPr>
      </p:pic>
      <p:pic>
        <p:nvPicPr>
          <p:cNvPr id="13" name="Picture 4" descr="14%20madman%20content"/>
          <p:cNvPicPr>
            <a:picLocks noChangeAspect="1" noChangeArrowheads="1"/>
          </p:cNvPicPr>
          <p:nvPr/>
        </p:nvPicPr>
        <p:blipFill>
          <a:blip r:embed="rId2"/>
          <a:srcRect/>
          <a:stretch>
            <a:fillRect/>
          </a:stretch>
        </p:blipFill>
        <p:spPr bwMode="auto">
          <a:xfrm>
            <a:off x="9360669" y="989731"/>
            <a:ext cx="1764531" cy="2226598"/>
          </a:xfrm>
          <a:prstGeom prst="rect">
            <a:avLst/>
          </a:prstGeom>
          <a:ln>
            <a:noFill/>
          </a:ln>
          <a:effectLst>
            <a:outerShdw blurRad="50800" dist="38100" dir="2700000" algn="tl" rotWithShape="0">
              <a:prstClr val="black">
                <a:alpha val="40000"/>
              </a:prstClr>
            </a:outerShdw>
          </a:effectLst>
        </p:spPr>
      </p:pic>
      <p:sp>
        <p:nvSpPr>
          <p:cNvPr id="14" name="文本框 30"/>
          <p:cNvSpPr txBox="1"/>
          <p:nvPr/>
        </p:nvSpPr>
        <p:spPr>
          <a:xfrm>
            <a:off x="7403767" y="2499595"/>
            <a:ext cx="924560" cy="461665"/>
          </a:xfrm>
          <a:prstGeom prst="rect">
            <a:avLst/>
          </a:prstGeom>
          <a:solidFill>
            <a:schemeClr val="tx1"/>
          </a:solid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400" dirty="0">
                <a:solidFill>
                  <a:schemeClr val="bg1"/>
                </a:solidFill>
                <a:latin typeface="二字元煜臣拙宋简" panose="02010604000000000000" pitchFamily="2" charset="-122"/>
                <a:ea typeface="二字元煜臣拙宋简" panose="02010604000000000000" pitchFamily="2" charset="-122"/>
              </a:rPr>
              <a:t>鲁迅</a:t>
            </a:r>
            <a:endParaRPr lang="zh-CN" altLang="en-US" sz="2400" dirty="0">
              <a:solidFill>
                <a:schemeClr val="bg1"/>
              </a:solidFill>
              <a:latin typeface="二字元煜臣拙宋简" panose="02010604000000000000" pitchFamily="2" charset="-122"/>
              <a:ea typeface="二字元煜臣拙宋简" panose="02010604000000000000" pitchFamily="2" charset="-122"/>
            </a:endParaRPr>
          </a:p>
        </p:txBody>
      </p:sp>
      <p:sp>
        <p:nvSpPr>
          <p:cNvPr id="15" name="文本框 30"/>
          <p:cNvSpPr txBox="1"/>
          <p:nvPr/>
        </p:nvSpPr>
        <p:spPr>
          <a:xfrm>
            <a:off x="9360670" y="2385332"/>
            <a:ext cx="1764530" cy="830997"/>
          </a:xfrm>
          <a:prstGeom prst="rect">
            <a:avLst/>
          </a:prstGeom>
          <a:solidFill>
            <a:srgbClr val="C00000"/>
          </a:solid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400" dirty="0">
                <a:solidFill>
                  <a:schemeClr val="bg1"/>
                </a:solidFill>
                <a:latin typeface="二字元煜臣拙宋简" panose="02010604000000000000" pitchFamily="2" charset="-122"/>
                <a:ea typeface="二字元煜臣拙宋简" panose="02010604000000000000" pitchFamily="2" charset="-122"/>
              </a:rPr>
              <a:t>中国第一本白话小说</a:t>
            </a:r>
            <a:endParaRPr lang="zh-CN" altLang="en-US" sz="2400" dirty="0">
              <a:solidFill>
                <a:schemeClr val="bg1"/>
              </a:solidFill>
              <a:latin typeface="二字元煜臣拙宋简" panose="02010604000000000000" pitchFamily="2" charset="-122"/>
              <a:ea typeface="二字元煜臣拙宋简" panose="02010604000000000000" pitchFamily="2" charset="-122"/>
            </a:endParaRPr>
          </a:p>
        </p:txBody>
      </p:sp>
      <p:sp>
        <p:nvSpPr>
          <p:cNvPr id="16" name="任意多边形: 形状 15"/>
          <p:cNvSpPr/>
          <p:nvPr/>
        </p:nvSpPr>
        <p:spPr>
          <a:xfrm flipV="1">
            <a:off x="494821" y="2108775"/>
            <a:ext cx="2912407" cy="45719"/>
          </a:xfrm>
          <a:custGeom>
            <a:avLst/>
            <a:gdLst>
              <a:gd name="connsiteX0" fmla="*/ 0 w 1638300"/>
              <a:gd name="connsiteY0" fmla="*/ 9558 h 66708"/>
              <a:gd name="connsiteX1" fmla="*/ 95250 w 1638300"/>
              <a:gd name="connsiteY1" fmla="*/ 47658 h 66708"/>
              <a:gd name="connsiteX2" fmla="*/ 180975 w 1638300"/>
              <a:gd name="connsiteY2" fmla="*/ 38133 h 66708"/>
              <a:gd name="connsiteX3" fmla="*/ 285750 w 1638300"/>
              <a:gd name="connsiteY3" fmla="*/ 9558 h 66708"/>
              <a:gd name="connsiteX4" fmla="*/ 314325 w 1638300"/>
              <a:gd name="connsiteY4" fmla="*/ 28608 h 66708"/>
              <a:gd name="connsiteX5" fmla="*/ 333375 w 1638300"/>
              <a:gd name="connsiteY5" fmla="*/ 57183 h 66708"/>
              <a:gd name="connsiteX6" fmla="*/ 361950 w 1638300"/>
              <a:gd name="connsiteY6" fmla="*/ 66708 h 66708"/>
              <a:gd name="connsiteX7" fmla="*/ 428625 w 1638300"/>
              <a:gd name="connsiteY7" fmla="*/ 47658 h 66708"/>
              <a:gd name="connsiteX8" fmla="*/ 504825 w 1638300"/>
              <a:gd name="connsiteY8" fmla="*/ 19083 h 66708"/>
              <a:gd name="connsiteX9" fmla="*/ 561975 w 1638300"/>
              <a:gd name="connsiteY9" fmla="*/ 28608 h 66708"/>
              <a:gd name="connsiteX10" fmla="*/ 695325 w 1638300"/>
              <a:gd name="connsiteY10" fmla="*/ 9558 h 66708"/>
              <a:gd name="connsiteX11" fmla="*/ 733425 w 1638300"/>
              <a:gd name="connsiteY11" fmla="*/ 19083 h 66708"/>
              <a:gd name="connsiteX12" fmla="*/ 790575 w 1638300"/>
              <a:gd name="connsiteY12" fmla="*/ 38133 h 66708"/>
              <a:gd name="connsiteX13" fmla="*/ 1019175 w 1638300"/>
              <a:gd name="connsiteY13" fmla="*/ 9558 h 66708"/>
              <a:gd name="connsiteX14" fmla="*/ 1095375 w 1638300"/>
              <a:gd name="connsiteY14" fmla="*/ 19083 h 66708"/>
              <a:gd name="connsiteX15" fmla="*/ 1152525 w 1638300"/>
              <a:gd name="connsiteY15" fmla="*/ 38133 h 66708"/>
              <a:gd name="connsiteX16" fmla="*/ 1552575 w 1638300"/>
              <a:gd name="connsiteY16" fmla="*/ 38133 h 66708"/>
              <a:gd name="connsiteX17" fmla="*/ 1581150 w 1638300"/>
              <a:gd name="connsiteY17" fmla="*/ 47658 h 66708"/>
              <a:gd name="connsiteX18" fmla="*/ 1638300 w 1638300"/>
              <a:gd name="connsiteY18" fmla="*/ 28608 h 66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38300" h="66708">
                <a:moveTo>
                  <a:pt x="0" y="9558"/>
                </a:moveTo>
                <a:cubicBezTo>
                  <a:pt x="21056" y="20086"/>
                  <a:pt x="65869" y="47658"/>
                  <a:pt x="95250" y="47658"/>
                </a:cubicBezTo>
                <a:cubicBezTo>
                  <a:pt x="124001" y="47658"/>
                  <a:pt x="152400" y="41308"/>
                  <a:pt x="180975" y="38133"/>
                </a:cubicBezTo>
                <a:cubicBezTo>
                  <a:pt x="251595" y="-8947"/>
                  <a:pt x="215674" y="-4457"/>
                  <a:pt x="285750" y="9558"/>
                </a:cubicBezTo>
                <a:cubicBezTo>
                  <a:pt x="295275" y="15908"/>
                  <a:pt x="306230" y="20513"/>
                  <a:pt x="314325" y="28608"/>
                </a:cubicBezTo>
                <a:cubicBezTo>
                  <a:pt x="322420" y="36703"/>
                  <a:pt x="324436" y="50032"/>
                  <a:pt x="333375" y="57183"/>
                </a:cubicBezTo>
                <a:cubicBezTo>
                  <a:pt x="341215" y="63455"/>
                  <a:pt x="352425" y="63533"/>
                  <a:pt x="361950" y="66708"/>
                </a:cubicBezTo>
                <a:cubicBezTo>
                  <a:pt x="381284" y="61875"/>
                  <a:pt x="409494" y="55857"/>
                  <a:pt x="428625" y="47658"/>
                </a:cubicBezTo>
                <a:cubicBezTo>
                  <a:pt x="498357" y="17773"/>
                  <a:pt x="434581" y="36644"/>
                  <a:pt x="504825" y="19083"/>
                </a:cubicBezTo>
                <a:cubicBezTo>
                  <a:pt x="523875" y="22258"/>
                  <a:pt x="542662" y="28608"/>
                  <a:pt x="561975" y="28608"/>
                </a:cubicBezTo>
                <a:cubicBezTo>
                  <a:pt x="645447" y="28608"/>
                  <a:pt x="642442" y="27186"/>
                  <a:pt x="695325" y="9558"/>
                </a:cubicBezTo>
                <a:cubicBezTo>
                  <a:pt x="708025" y="12733"/>
                  <a:pt x="720886" y="15321"/>
                  <a:pt x="733425" y="19083"/>
                </a:cubicBezTo>
                <a:cubicBezTo>
                  <a:pt x="752659" y="24853"/>
                  <a:pt x="790575" y="38133"/>
                  <a:pt x="790575" y="38133"/>
                </a:cubicBezTo>
                <a:cubicBezTo>
                  <a:pt x="902026" y="983"/>
                  <a:pt x="827675" y="20197"/>
                  <a:pt x="1019175" y="9558"/>
                </a:cubicBezTo>
                <a:cubicBezTo>
                  <a:pt x="1044575" y="12733"/>
                  <a:pt x="1070346" y="13720"/>
                  <a:pt x="1095375" y="19083"/>
                </a:cubicBezTo>
                <a:cubicBezTo>
                  <a:pt x="1115010" y="23290"/>
                  <a:pt x="1152525" y="38133"/>
                  <a:pt x="1152525" y="38133"/>
                </a:cubicBezTo>
                <a:cubicBezTo>
                  <a:pt x="1315866" y="10910"/>
                  <a:pt x="1229431" y="21562"/>
                  <a:pt x="1552575" y="38133"/>
                </a:cubicBezTo>
                <a:cubicBezTo>
                  <a:pt x="1562602" y="38647"/>
                  <a:pt x="1571625" y="44483"/>
                  <a:pt x="1581150" y="47658"/>
                </a:cubicBezTo>
                <a:lnTo>
                  <a:pt x="1638300" y="28608"/>
                </a:lnTo>
              </a:path>
            </a:pathLst>
          </a:custGeom>
          <a:ln w="38100">
            <a:solidFill>
              <a:srgbClr val="C00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17" name="任意多边形: 形状 16"/>
          <p:cNvSpPr/>
          <p:nvPr/>
        </p:nvSpPr>
        <p:spPr>
          <a:xfrm>
            <a:off x="228600" y="3016171"/>
            <a:ext cx="489857" cy="108015"/>
          </a:xfrm>
          <a:custGeom>
            <a:avLst/>
            <a:gdLst>
              <a:gd name="connsiteX0" fmla="*/ 0 w 1638300"/>
              <a:gd name="connsiteY0" fmla="*/ 9558 h 66708"/>
              <a:gd name="connsiteX1" fmla="*/ 95250 w 1638300"/>
              <a:gd name="connsiteY1" fmla="*/ 47658 h 66708"/>
              <a:gd name="connsiteX2" fmla="*/ 180975 w 1638300"/>
              <a:gd name="connsiteY2" fmla="*/ 38133 h 66708"/>
              <a:gd name="connsiteX3" fmla="*/ 285750 w 1638300"/>
              <a:gd name="connsiteY3" fmla="*/ 9558 h 66708"/>
              <a:gd name="connsiteX4" fmla="*/ 314325 w 1638300"/>
              <a:gd name="connsiteY4" fmla="*/ 28608 h 66708"/>
              <a:gd name="connsiteX5" fmla="*/ 333375 w 1638300"/>
              <a:gd name="connsiteY5" fmla="*/ 57183 h 66708"/>
              <a:gd name="connsiteX6" fmla="*/ 361950 w 1638300"/>
              <a:gd name="connsiteY6" fmla="*/ 66708 h 66708"/>
              <a:gd name="connsiteX7" fmla="*/ 428625 w 1638300"/>
              <a:gd name="connsiteY7" fmla="*/ 47658 h 66708"/>
              <a:gd name="connsiteX8" fmla="*/ 504825 w 1638300"/>
              <a:gd name="connsiteY8" fmla="*/ 19083 h 66708"/>
              <a:gd name="connsiteX9" fmla="*/ 561975 w 1638300"/>
              <a:gd name="connsiteY9" fmla="*/ 28608 h 66708"/>
              <a:gd name="connsiteX10" fmla="*/ 695325 w 1638300"/>
              <a:gd name="connsiteY10" fmla="*/ 9558 h 66708"/>
              <a:gd name="connsiteX11" fmla="*/ 733425 w 1638300"/>
              <a:gd name="connsiteY11" fmla="*/ 19083 h 66708"/>
              <a:gd name="connsiteX12" fmla="*/ 790575 w 1638300"/>
              <a:gd name="connsiteY12" fmla="*/ 38133 h 66708"/>
              <a:gd name="connsiteX13" fmla="*/ 1019175 w 1638300"/>
              <a:gd name="connsiteY13" fmla="*/ 9558 h 66708"/>
              <a:gd name="connsiteX14" fmla="*/ 1095375 w 1638300"/>
              <a:gd name="connsiteY14" fmla="*/ 19083 h 66708"/>
              <a:gd name="connsiteX15" fmla="*/ 1152525 w 1638300"/>
              <a:gd name="connsiteY15" fmla="*/ 38133 h 66708"/>
              <a:gd name="connsiteX16" fmla="*/ 1552575 w 1638300"/>
              <a:gd name="connsiteY16" fmla="*/ 38133 h 66708"/>
              <a:gd name="connsiteX17" fmla="*/ 1581150 w 1638300"/>
              <a:gd name="connsiteY17" fmla="*/ 47658 h 66708"/>
              <a:gd name="connsiteX18" fmla="*/ 1638300 w 1638300"/>
              <a:gd name="connsiteY18" fmla="*/ 28608 h 66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38300" h="66708">
                <a:moveTo>
                  <a:pt x="0" y="9558"/>
                </a:moveTo>
                <a:cubicBezTo>
                  <a:pt x="21056" y="20086"/>
                  <a:pt x="65869" y="47658"/>
                  <a:pt x="95250" y="47658"/>
                </a:cubicBezTo>
                <a:cubicBezTo>
                  <a:pt x="124001" y="47658"/>
                  <a:pt x="152400" y="41308"/>
                  <a:pt x="180975" y="38133"/>
                </a:cubicBezTo>
                <a:cubicBezTo>
                  <a:pt x="251595" y="-8947"/>
                  <a:pt x="215674" y="-4457"/>
                  <a:pt x="285750" y="9558"/>
                </a:cubicBezTo>
                <a:cubicBezTo>
                  <a:pt x="295275" y="15908"/>
                  <a:pt x="306230" y="20513"/>
                  <a:pt x="314325" y="28608"/>
                </a:cubicBezTo>
                <a:cubicBezTo>
                  <a:pt x="322420" y="36703"/>
                  <a:pt x="324436" y="50032"/>
                  <a:pt x="333375" y="57183"/>
                </a:cubicBezTo>
                <a:cubicBezTo>
                  <a:pt x="341215" y="63455"/>
                  <a:pt x="352425" y="63533"/>
                  <a:pt x="361950" y="66708"/>
                </a:cubicBezTo>
                <a:cubicBezTo>
                  <a:pt x="381284" y="61875"/>
                  <a:pt x="409494" y="55857"/>
                  <a:pt x="428625" y="47658"/>
                </a:cubicBezTo>
                <a:cubicBezTo>
                  <a:pt x="498357" y="17773"/>
                  <a:pt x="434581" y="36644"/>
                  <a:pt x="504825" y="19083"/>
                </a:cubicBezTo>
                <a:cubicBezTo>
                  <a:pt x="523875" y="22258"/>
                  <a:pt x="542662" y="28608"/>
                  <a:pt x="561975" y="28608"/>
                </a:cubicBezTo>
                <a:cubicBezTo>
                  <a:pt x="645447" y="28608"/>
                  <a:pt x="642442" y="27186"/>
                  <a:pt x="695325" y="9558"/>
                </a:cubicBezTo>
                <a:cubicBezTo>
                  <a:pt x="708025" y="12733"/>
                  <a:pt x="720886" y="15321"/>
                  <a:pt x="733425" y="19083"/>
                </a:cubicBezTo>
                <a:cubicBezTo>
                  <a:pt x="752659" y="24853"/>
                  <a:pt x="790575" y="38133"/>
                  <a:pt x="790575" y="38133"/>
                </a:cubicBezTo>
                <a:cubicBezTo>
                  <a:pt x="902026" y="983"/>
                  <a:pt x="827675" y="20197"/>
                  <a:pt x="1019175" y="9558"/>
                </a:cubicBezTo>
                <a:cubicBezTo>
                  <a:pt x="1044575" y="12733"/>
                  <a:pt x="1070346" y="13720"/>
                  <a:pt x="1095375" y="19083"/>
                </a:cubicBezTo>
                <a:cubicBezTo>
                  <a:pt x="1115010" y="23290"/>
                  <a:pt x="1152525" y="38133"/>
                  <a:pt x="1152525" y="38133"/>
                </a:cubicBezTo>
                <a:cubicBezTo>
                  <a:pt x="1315866" y="10910"/>
                  <a:pt x="1229431" y="21562"/>
                  <a:pt x="1552575" y="38133"/>
                </a:cubicBezTo>
                <a:cubicBezTo>
                  <a:pt x="1562602" y="38647"/>
                  <a:pt x="1571625" y="44483"/>
                  <a:pt x="1581150" y="47658"/>
                </a:cubicBezTo>
                <a:lnTo>
                  <a:pt x="1638300" y="28608"/>
                </a:lnTo>
              </a:path>
            </a:pathLst>
          </a:custGeom>
          <a:ln w="38100">
            <a:solidFill>
              <a:srgbClr val="C00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18" name="任意多边形: 形状 17"/>
          <p:cNvSpPr/>
          <p:nvPr/>
        </p:nvSpPr>
        <p:spPr>
          <a:xfrm>
            <a:off x="1382385" y="3076445"/>
            <a:ext cx="1110433" cy="45719"/>
          </a:xfrm>
          <a:custGeom>
            <a:avLst/>
            <a:gdLst>
              <a:gd name="connsiteX0" fmla="*/ 0 w 1638300"/>
              <a:gd name="connsiteY0" fmla="*/ 9558 h 66708"/>
              <a:gd name="connsiteX1" fmla="*/ 95250 w 1638300"/>
              <a:gd name="connsiteY1" fmla="*/ 47658 h 66708"/>
              <a:gd name="connsiteX2" fmla="*/ 180975 w 1638300"/>
              <a:gd name="connsiteY2" fmla="*/ 38133 h 66708"/>
              <a:gd name="connsiteX3" fmla="*/ 285750 w 1638300"/>
              <a:gd name="connsiteY3" fmla="*/ 9558 h 66708"/>
              <a:gd name="connsiteX4" fmla="*/ 314325 w 1638300"/>
              <a:gd name="connsiteY4" fmla="*/ 28608 h 66708"/>
              <a:gd name="connsiteX5" fmla="*/ 333375 w 1638300"/>
              <a:gd name="connsiteY5" fmla="*/ 57183 h 66708"/>
              <a:gd name="connsiteX6" fmla="*/ 361950 w 1638300"/>
              <a:gd name="connsiteY6" fmla="*/ 66708 h 66708"/>
              <a:gd name="connsiteX7" fmla="*/ 428625 w 1638300"/>
              <a:gd name="connsiteY7" fmla="*/ 47658 h 66708"/>
              <a:gd name="connsiteX8" fmla="*/ 504825 w 1638300"/>
              <a:gd name="connsiteY8" fmla="*/ 19083 h 66708"/>
              <a:gd name="connsiteX9" fmla="*/ 561975 w 1638300"/>
              <a:gd name="connsiteY9" fmla="*/ 28608 h 66708"/>
              <a:gd name="connsiteX10" fmla="*/ 695325 w 1638300"/>
              <a:gd name="connsiteY10" fmla="*/ 9558 h 66708"/>
              <a:gd name="connsiteX11" fmla="*/ 733425 w 1638300"/>
              <a:gd name="connsiteY11" fmla="*/ 19083 h 66708"/>
              <a:gd name="connsiteX12" fmla="*/ 790575 w 1638300"/>
              <a:gd name="connsiteY12" fmla="*/ 38133 h 66708"/>
              <a:gd name="connsiteX13" fmla="*/ 1019175 w 1638300"/>
              <a:gd name="connsiteY13" fmla="*/ 9558 h 66708"/>
              <a:gd name="connsiteX14" fmla="*/ 1095375 w 1638300"/>
              <a:gd name="connsiteY14" fmla="*/ 19083 h 66708"/>
              <a:gd name="connsiteX15" fmla="*/ 1152525 w 1638300"/>
              <a:gd name="connsiteY15" fmla="*/ 38133 h 66708"/>
              <a:gd name="connsiteX16" fmla="*/ 1552575 w 1638300"/>
              <a:gd name="connsiteY16" fmla="*/ 38133 h 66708"/>
              <a:gd name="connsiteX17" fmla="*/ 1581150 w 1638300"/>
              <a:gd name="connsiteY17" fmla="*/ 47658 h 66708"/>
              <a:gd name="connsiteX18" fmla="*/ 1638300 w 1638300"/>
              <a:gd name="connsiteY18" fmla="*/ 28608 h 66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38300" h="66708">
                <a:moveTo>
                  <a:pt x="0" y="9558"/>
                </a:moveTo>
                <a:cubicBezTo>
                  <a:pt x="21056" y="20086"/>
                  <a:pt x="65869" y="47658"/>
                  <a:pt x="95250" y="47658"/>
                </a:cubicBezTo>
                <a:cubicBezTo>
                  <a:pt x="124001" y="47658"/>
                  <a:pt x="152400" y="41308"/>
                  <a:pt x="180975" y="38133"/>
                </a:cubicBezTo>
                <a:cubicBezTo>
                  <a:pt x="251595" y="-8947"/>
                  <a:pt x="215674" y="-4457"/>
                  <a:pt x="285750" y="9558"/>
                </a:cubicBezTo>
                <a:cubicBezTo>
                  <a:pt x="295275" y="15908"/>
                  <a:pt x="306230" y="20513"/>
                  <a:pt x="314325" y="28608"/>
                </a:cubicBezTo>
                <a:cubicBezTo>
                  <a:pt x="322420" y="36703"/>
                  <a:pt x="324436" y="50032"/>
                  <a:pt x="333375" y="57183"/>
                </a:cubicBezTo>
                <a:cubicBezTo>
                  <a:pt x="341215" y="63455"/>
                  <a:pt x="352425" y="63533"/>
                  <a:pt x="361950" y="66708"/>
                </a:cubicBezTo>
                <a:cubicBezTo>
                  <a:pt x="381284" y="61875"/>
                  <a:pt x="409494" y="55857"/>
                  <a:pt x="428625" y="47658"/>
                </a:cubicBezTo>
                <a:cubicBezTo>
                  <a:pt x="498357" y="17773"/>
                  <a:pt x="434581" y="36644"/>
                  <a:pt x="504825" y="19083"/>
                </a:cubicBezTo>
                <a:cubicBezTo>
                  <a:pt x="523875" y="22258"/>
                  <a:pt x="542662" y="28608"/>
                  <a:pt x="561975" y="28608"/>
                </a:cubicBezTo>
                <a:cubicBezTo>
                  <a:pt x="645447" y="28608"/>
                  <a:pt x="642442" y="27186"/>
                  <a:pt x="695325" y="9558"/>
                </a:cubicBezTo>
                <a:cubicBezTo>
                  <a:pt x="708025" y="12733"/>
                  <a:pt x="720886" y="15321"/>
                  <a:pt x="733425" y="19083"/>
                </a:cubicBezTo>
                <a:cubicBezTo>
                  <a:pt x="752659" y="24853"/>
                  <a:pt x="790575" y="38133"/>
                  <a:pt x="790575" y="38133"/>
                </a:cubicBezTo>
                <a:cubicBezTo>
                  <a:pt x="902026" y="983"/>
                  <a:pt x="827675" y="20197"/>
                  <a:pt x="1019175" y="9558"/>
                </a:cubicBezTo>
                <a:cubicBezTo>
                  <a:pt x="1044575" y="12733"/>
                  <a:pt x="1070346" y="13720"/>
                  <a:pt x="1095375" y="19083"/>
                </a:cubicBezTo>
                <a:cubicBezTo>
                  <a:pt x="1115010" y="23290"/>
                  <a:pt x="1152525" y="38133"/>
                  <a:pt x="1152525" y="38133"/>
                </a:cubicBezTo>
                <a:cubicBezTo>
                  <a:pt x="1315866" y="10910"/>
                  <a:pt x="1229431" y="21562"/>
                  <a:pt x="1552575" y="38133"/>
                </a:cubicBezTo>
                <a:cubicBezTo>
                  <a:pt x="1562602" y="38647"/>
                  <a:pt x="1571625" y="44483"/>
                  <a:pt x="1581150" y="47658"/>
                </a:cubicBezTo>
                <a:lnTo>
                  <a:pt x="1638300" y="28608"/>
                </a:lnTo>
              </a:path>
            </a:pathLst>
          </a:custGeom>
          <a:ln w="38100">
            <a:solidFill>
              <a:srgbClr val="C00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19" name="任意多边形: 形状 18"/>
          <p:cNvSpPr/>
          <p:nvPr/>
        </p:nvSpPr>
        <p:spPr>
          <a:xfrm flipV="1">
            <a:off x="228600" y="3510575"/>
            <a:ext cx="489856" cy="45719"/>
          </a:xfrm>
          <a:custGeom>
            <a:avLst/>
            <a:gdLst>
              <a:gd name="connsiteX0" fmla="*/ 0 w 1638300"/>
              <a:gd name="connsiteY0" fmla="*/ 9558 h 66708"/>
              <a:gd name="connsiteX1" fmla="*/ 95250 w 1638300"/>
              <a:gd name="connsiteY1" fmla="*/ 47658 h 66708"/>
              <a:gd name="connsiteX2" fmla="*/ 180975 w 1638300"/>
              <a:gd name="connsiteY2" fmla="*/ 38133 h 66708"/>
              <a:gd name="connsiteX3" fmla="*/ 285750 w 1638300"/>
              <a:gd name="connsiteY3" fmla="*/ 9558 h 66708"/>
              <a:gd name="connsiteX4" fmla="*/ 314325 w 1638300"/>
              <a:gd name="connsiteY4" fmla="*/ 28608 h 66708"/>
              <a:gd name="connsiteX5" fmla="*/ 333375 w 1638300"/>
              <a:gd name="connsiteY5" fmla="*/ 57183 h 66708"/>
              <a:gd name="connsiteX6" fmla="*/ 361950 w 1638300"/>
              <a:gd name="connsiteY6" fmla="*/ 66708 h 66708"/>
              <a:gd name="connsiteX7" fmla="*/ 428625 w 1638300"/>
              <a:gd name="connsiteY7" fmla="*/ 47658 h 66708"/>
              <a:gd name="connsiteX8" fmla="*/ 504825 w 1638300"/>
              <a:gd name="connsiteY8" fmla="*/ 19083 h 66708"/>
              <a:gd name="connsiteX9" fmla="*/ 561975 w 1638300"/>
              <a:gd name="connsiteY9" fmla="*/ 28608 h 66708"/>
              <a:gd name="connsiteX10" fmla="*/ 695325 w 1638300"/>
              <a:gd name="connsiteY10" fmla="*/ 9558 h 66708"/>
              <a:gd name="connsiteX11" fmla="*/ 733425 w 1638300"/>
              <a:gd name="connsiteY11" fmla="*/ 19083 h 66708"/>
              <a:gd name="connsiteX12" fmla="*/ 790575 w 1638300"/>
              <a:gd name="connsiteY12" fmla="*/ 38133 h 66708"/>
              <a:gd name="connsiteX13" fmla="*/ 1019175 w 1638300"/>
              <a:gd name="connsiteY13" fmla="*/ 9558 h 66708"/>
              <a:gd name="connsiteX14" fmla="*/ 1095375 w 1638300"/>
              <a:gd name="connsiteY14" fmla="*/ 19083 h 66708"/>
              <a:gd name="connsiteX15" fmla="*/ 1152525 w 1638300"/>
              <a:gd name="connsiteY15" fmla="*/ 38133 h 66708"/>
              <a:gd name="connsiteX16" fmla="*/ 1552575 w 1638300"/>
              <a:gd name="connsiteY16" fmla="*/ 38133 h 66708"/>
              <a:gd name="connsiteX17" fmla="*/ 1581150 w 1638300"/>
              <a:gd name="connsiteY17" fmla="*/ 47658 h 66708"/>
              <a:gd name="connsiteX18" fmla="*/ 1638300 w 1638300"/>
              <a:gd name="connsiteY18" fmla="*/ 28608 h 66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38300" h="66708">
                <a:moveTo>
                  <a:pt x="0" y="9558"/>
                </a:moveTo>
                <a:cubicBezTo>
                  <a:pt x="21056" y="20086"/>
                  <a:pt x="65869" y="47658"/>
                  <a:pt x="95250" y="47658"/>
                </a:cubicBezTo>
                <a:cubicBezTo>
                  <a:pt x="124001" y="47658"/>
                  <a:pt x="152400" y="41308"/>
                  <a:pt x="180975" y="38133"/>
                </a:cubicBezTo>
                <a:cubicBezTo>
                  <a:pt x="251595" y="-8947"/>
                  <a:pt x="215674" y="-4457"/>
                  <a:pt x="285750" y="9558"/>
                </a:cubicBezTo>
                <a:cubicBezTo>
                  <a:pt x="295275" y="15908"/>
                  <a:pt x="306230" y="20513"/>
                  <a:pt x="314325" y="28608"/>
                </a:cubicBezTo>
                <a:cubicBezTo>
                  <a:pt x="322420" y="36703"/>
                  <a:pt x="324436" y="50032"/>
                  <a:pt x="333375" y="57183"/>
                </a:cubicBezTo>
                <a:cubicBezTo>
                  <a:pt x="341215" y="63455"/>
                  <a:pt x="352425" y="63533"/>
                  <a:pt x="361950" y="66708"/>
                </a:cubicBezTo>
                <a:cubicBezTo>
                  <a:pt x="381284" y="61875"/>
                  <a:pt x="409494" y="55857"/>
                  <a:pt x="428625" y="47658"/>
                </a:cubicBezTo>
                <a:cubicBezTo>
                  <a:pt x="498357" y="17773"/>
                  <a:pt x="434581" y="36644"/>
                  <a:pt x="504825" y="19083"/>
                </a:cubicBezTo>
                <a:cubicBezTo>
                  <a:pt x="523875" y="22258"/>
                  <a:pt x="542662" y="28608"/>
                  <a:pt x="561975" y="28608"/>
                </a:cubicBezTo>
                <a:cubicBezTo>
                  <a:pt x="645447" y="28608"/>
                  <a:pt x="642442" y="27186"/>
                  <a:pt x="695325" y="9558"/>
                </a:cubicBezTo>
                <a:cubicBezTo>
                  <a:pt x="708025" y="12733"/>
                  <a:pt x="720886" y="15321"/>
                  <a:pt x="733425" y="19083"/>
                </a:cubicBezTo>
                <a:cubicBezTo>
                  <a:pt x="752659" y="24853"/>
                  <a:pt x="790575" y="38133"/>
                  <a:pt x="790575" y="38133"/>
                </a:cubicBezTo>
                <a:cubicBezTo>
                  <a:pt x="902026" y="983"/>
                  <a:pt x="827675" y="20197"/>
                  <a:pt x="1019175" y="9558"/>
                </a:cubicBezTo>
                <a:cubicBezTo>
                  <a:pt x="1044575" y="12733"/>
                  <a:pt x="1070346" y="13720"/>
                  <a:pt x="1095375" y="19083"/>
                </a:cubicBezTo>
                <a:cubicBezTo>
                  <a:pt x="1115010" y="23290"/>
                  <a:pt x="1152525" y="38133"/>
                  <a:pt x="1152525" y="38133"/>
                </a:cubicBezTo>
                <a:cubicBezTo>
                  <a:pt x="1315866" y="10910"/>
                  <a:pt x="1229431" y="21562"/>
                  <a:pt x="1552575" y="38133"/>
                </a:cubicBezTo>
                <a:cubicBezTo>
                  <a:pt x="1562602" y="38647"/>
                  <a:pt x="1571625" y="44483"/>
                  <a:pt x="1581150" y="47658"/>
                </a:cubicBezTo>
                <a:lnTo>
                  <a:pt x="1638300" y="28608"/>
                </a:lnTo>
              </a:path>
            </a:pathLst>
          </a:custGeom>
          <a:ln w="38100">
            <a:solidFill>
              <a:srgbClr val="C00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20" name="任意多边形: 形状 19"/>
          <p:cNvSpPr/>
          <p:nvPr/>
        </p:nvSpPr>
        <p:spPr>
          <a:xfrm>
            <a:off x="1372866" y="3556294"/>
            <a:ext cx="1119938" cy="45719"/>
          </a:xfrm>
          <a:custGeom>
            <a:avLst/>
            <a:gdLst>
              <a:gd name="connsiteX0" fmla="*/ 0 w 1638300"/>
              <a:gd name="connsiteY0" fmla="*/ 9558 h 66708"/>
              <a:gd name="connsiteX1" fmla="*/ 95250 w 1638300"/>
              <a:gd name="connsiteY1" fmla="*/ 47658 h 66708"/>
              <a:gd name="connsiteX2" fmla="*/ 180975 w 1638300"/>
              <a:gd name="connsiteY2" fmla="*/ 38133 h 66708"/>
              <a:gd name="connsiteX3" fmla="*/ 285750 w 1638300"/>
              <a:gd name="connsiteY3" fmla="*/ 9558 h 66708"/>
              <a:gd name="connsiteX4" fmla="*/ 314325 w 1638300"/>
              <a:gd name="connsiteY4" fmla="*/ 28608 h 66708"/>
              <a:gd name="connsiteX5" fmla="*/ 333375 w 1638300"/>
              <a:gd name="connsiteY5" fmla="*/ 57183 h 66708"/>
              <a:gd name="connsiteX6" fmla="*/ 361950 w 1638300"/>
              <a:gd name="connsiteY6" fmla="*/ 66708 h 66708"/>
              <a:gd name="connsiteX7" fmla="*/ 428625 w 1638300"/>
              <a:gd name="connsiteY7" fmla="*/ 47658 h 66708"/>
              <a:gd name="connsiteX8" fmla="*/ 504825 w 1638300"/>
              <a:gd name="connsiteY8" fmla="*/ 19083 h 66708"/>
              <a:gd name="connsiteX9" fmla="*/ 561975 w 1638300"/>
              <a:gd name="connsiteY9" fmla="*/ 28608 h 66708"/>
              <a:gd name="connsiteX10" fmla="*/ 695325 w 1638300"/>
              <a:gd name="connsiteY10" fmla="*/ 9558 h 66708"/>
              <a:gd name="connsiteX11" fmla="*/ 733425 w 1638300"/>
              <a:gd name="connsiteY11" fmla="*/ 19083 h 66708"/>
              <a:gd name="connsiteX12" fmla="*/ 790575 w 1638300"/>
              <a:gd name="connsiteY12" fmla="*/ 38133 h 66708"/>
              <a:gd name="connsiteX13" fmla="*/ 1019175 w 1638300"/>
              <a:gd name="connsiteY13" fmla="*/ 9558 h 66708"/>
              <a:gd name="connsiteX14" fmla="*/ 1095375 w 1638300"/>
              <a:gd name="connsiteY14" fmla="*/ 19083 h 66708"/>
              <a:gd name="connsiteX15" fmla="*/ 1152525 w 1638300"/>
              <a:gd name="connsiteY15" fmla="*/ 38133 h 66708"/>
              <a:gd name="connsiteX16" fmla="*/ 1552575 w 1638300"/>
              <a:gd name="connsiteY16" fmla="*/ 38133 h 66708"/>
              <a:gd name="connsiteX17" fmla="*/ 1581150 w 1638300"/>
              <a:gd name="connsiteY17" fmla="*/ 47658 h 66708"/>
              <a:gd name="connsiteX18" fmla="*/ 1638300 w 1638300"/>
              <a:gd name="connsiteY18" fmla="*/ 28608 h 66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38300" h="66708">
                <a:moveTo>
                  <a:pt x="0" y="9558"/>
                </a:moveTo>
                <a:cubicBezTo>
                  <a:pt x="21056" y="20086"/>
                  <a:pt x="65869" y="47658"/>
                  <a:pt x="95250" y="47658"/>
                </a:cubicBezTo>
                <a:cubicBezTo>
                  <a:pt x="124001" y="47658"/>
                  <a:pt x="152400" y="41308"/>
                  <a:pt x="180975" y="38133"/>
                </a:cubicBezTo>
                <a:cubicBezTo>
                  <a:pt x="251595" y="-8947"/>
                  <a:pt x="215674" y="-4457"/>
                  <a:pt x="285750" y="9558"/>
                </a:cubicBezTo>
                <a:cubicBezTo>
                  <a:pt x="295275" y="15908"/>
                  <a:pt x="306230" y="20513"/>
                  <a:pt x="314325" y="28608"/>
                </a:cubicBezTo>
                <a:cubicBezTo>
                  <a:pt x="322420" y="36703"/>
                  <a:pt x="324436" y="50032"/>
                  <a:pt x="333375" y="57183"/>
                </a:cubicBezTo>
                <a:cubicBezTo>
                  <a:pt x="341215" y="63455"/>
                  <a:pt x="352425" y="63533"/>
                  <a:pt x="361950" y="66708"/>
                </a:cubicBezTo>
                <a:cubicBezTo>
                  <a:pt x="381284" y="61875"/>
                  <a:pt x="409494" y="55857"/>
                  <a:pt x="428625" y="47658"/>
                </a:cubicBezTo>
                <a:cubicBezTo>
                  <a:pt x="498357" y="17773"/>
                  <a:pt x="434581" y="36644"/>
                  <a:pt x="504825" y="19083"/>
                </a:cubicBezTo>
                <a:cubicBezTo>
                  <a:pt x="523875" y="22258"/>
                  <a:pt x="542662" y="28608"/>
                  <a:pt x="561975" y="28608"/>
                </a:cubicBezTo>
                <a:cubicBezTo>
                  <a:pt x="645447" y="28608"/>
                  <a:pt x="642442" y="27186"/>
                  <a:pt x="695325" y="9558"/>
                </a:cubicBezTo>
                <a:cubicBezTo>
                  <a:pt x="708025" y="12733"/>
                  <a:pt x="720886" y="15321"/>
                  <a:pt x="733425" y="19083"/>
                </a:cubicBezTo>
                <a:cubicBezTo>
                  <a:pt x="752659" y="24853"/>
                  <a:pt x="790575" y="38133"/>
                  <a:pt x="790575" y="38133"/>
                </a:cubicBezTo>
                <a:cubicBezTo>
                  <a:pt x="902026" y="983"/>
                  <a:pt x="827675" y="20197"/>
                  <a:pt x="1019175" y="9558"/>
                </a:cubicBezTo>
                <a:cubicBezTo>
                  <a:pt x="1044575" y="12733"/>
                  <a:pt x="1070346" y="13720"/>
                  <a:pt x="1095375" y="19083"/>
                </a:cubicBezTo>
                <a:cubicBezTo>
                  <a:pt x="1115010" y="23290"/>
                  <a:pt x="1152525" y="38133"/>
                  <a:pt x="1152525" y="38133"/>
                </a:cubicBezTo>
                <a:cubicBezTo>
                  <a:pt x="1315866" y="10910"/>
                  <a:pt x="1229431" y="21562"/>
                  <a:pt x="1552575" y="38133"/>
                </a:cubicBezTo>
                <a:cubicBezTo>
                  <a:pt x="1562602" y="38647"/>
                  <a:pt x="1571625" y="44483"/>
                  <a:pt x="1581150" y="47658"/>
                </a:cubicBezTo>
                <a:lnTo>
                  <a:pt x="1638300" y="28608"/>
                </a:lnTo>
              </a:path>
            </a:pathLst>
          </a:custGeom>
          <a:ln w="38100">
            <a:solidFill>
              <a:srgbClr val="C00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21" name="任意多边形: 形状 20"/>
          <p:cNvSpPr/>
          <p:nvPr/>
        </p:nvSpPr>
        <p:spPr>
          <a:xfrm flipV="1">
            <a:off x="853934" y="4427423"/>
            <a:ext cx="489857" cy="45719"/>
          </a:xfrm>
          <a:custGeom>
            <a:avLst/>
            <a:gdLst>
              <a:gd name="connsiteX0" fmla="*/ 0 w 1638300"/>
              <a:gd name="connsiteY0" fmla="*/ 9558 h 66708"/>
              <a:gd name="connsiteX1" fmla="*/ 95250 w 1638300"/>
              <a:gd name="connsiteY1" fmla="*/ 47658 h 66708"/>
              <a:gd name="connsiteX2" fmla="*/ 180975 w 1638300"/>
              <a:gd name="connsiteY2" fmla="*/ 38133 h 66708"/>
              <a:gd name="connsiteX3" fmla="*/ 285750 w 1638300"/>
              <a:gd name="connsiteY3" fmla="*/ 9558 h 66708"/>
              <a:gd name="connsiteX4" fmla="*/ 314325 w 1638300"/>
              <a:gd name="connsiteY4" fmla="*/ 28608 h 66708"/>
              <a:gd name="connsiteX5" fmla="*/ 333375 w 1638300"/>
              <a:gd name="connsiteY5" fmla="*/ 57183 h 66708"/>
              <a:gd name="connsiteX6" fmla="*/ 361950 w 1638300"/>
              <a:gd name="connsiteY6" fmla="*/ 66708 h 66708"/>
              <a:gd name="connsiteX7" fmla="*/ 428625 w 1638300"/>
              <a:gd name="connsiteY7" fmla="*/ 47658 h 66708"/>
              <a:gd name="connsiteX8" fmla="*/ 504825 w 1638300"/>
              <a:gd name="connsiteY8" fmla="*/ 19083 h 66708"/>
              <a:gd name="connsiteX9" fmla="*/ 561975 w 1638300"/>
              <a:gd name="connsiteY9" fmla="*/ 28608 h 66708"/>
              <a:gd name="connsiteX10" fmla="*/ 695325 w 1638300"/>
              <a:gd name="connsiteY10" fmla="*/ 9558 h 66708"/>
              <a:gd name="connsiteX11" fmla="*/ 733425 w 1638300"/>
              <a:gd name="connsiteY11" fmla="*/ 19083 h 66708"/>
              <a:gd name="connsiteX12" fmla="*/ 790575 w 1638300"/>
              <a:gd name="connsiteY12" fmla="*/ 38133 h 66708"/>
              <a:gd name="connsiteX13" fmla="*/ 1019175 w 1638300"/>
              <a:gd name="connsiteY13" fmla="*/ 9558 h 66708"/>
              <a:gd name="connsiteX14" fmla="*/ 1095375 w 1638300"/>
              <a:gd name="connsiteY14" fmla="*/ 19083 h 66708"/>
              <a:gd name="connsiteX15" fmla="*/ 1152525 w 1638300"/>
              <a:gd name="connsiteY15" fmla="*/ 38133 h 66708"/>
              <a:gd name="connsiteX16" fmla="*/ 1552575 w 1638300"/>
              <a:gd name="connsiteY16" fmla="*/ 38133 h 66708"/>
              <a:gd name="connsiteX17" fmla="*/ 1581150 w 1638300"/>
              <a:gd name="connsiteY17" fmla="*/ 47658 h 66708"/>
              <a:gd name="connsiteX18" fmla="*/ 1638300 w 1638300"/>
              <a:gd name="connsiteY18" fmla="*/ 28608 h 66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38300" h="66708">
                <a:moveTo>
                  <a:pt x="0" y="9558"/>
                </a:moveTo>
                <a:cubicBezTo>
                  <a:pt x="21056" y="20086"/>
                  <a:pt x="65869" y="47658"/>
                  <a:pt x="95250" y="47658"/>
                </a:cubicBezTo>
                <a:cubicBezTo>
                  <a:pt x="124001" y="47658"/>
                  <a:pt x="152400" y="41308"/>
                  <a:pt x="180975" y="38133"/>
                </a:cubicBezTo>
                <a:cubicBezTo>
                  <a:pt x="251595" y="-8947"/>
                  <a:pt x="215674" y="-4457"/>
                  <a:pt x="285750" y="9558"/>
                </a:cubicBezTo>
                <a:cubicBezTo>
                  <a:pt x="295275" y="15908"/>
                  <a:pt x="306230" y="20513"/>
                  <a:pt x="314325" y="28608"/>
                </a:cubicBezTo>
                <a:cubicBezTo>
                  <a:pt x="322420" y="36703"/>
                  <a:pt x="324436" y="50032"/>
                  <a:pt x="333375" y="57183"/>
                </a:cubicBezTo>
                <a:cubicBezTo>
                  <a:pt x="341215" y="63455"/>
                  <a:pt x="352425" y="63533"/>
                  <a:pt x="361950" y="66708"/>
                </a:cubicBezTo>
                <a:cubicBezTo>
                  <a:pt x="381284" y="61875"/>
                  <a:pt x="409494" y="55857"/>
                  <a:pt x="428625" y="47658"/>
                </a:cubicBezTo>
                <a:cubicBezTo>
                  <a:pt x="498357" y="17773"/>
                  <a:pt x="434581" y="36644"/>
                  <a:pt x="504825" y="19083"/>
                </a:cubicBezTo>
                <a:cubicBezTo>
                  <a:pt x="523875" y="22258"/>
                  <a:pt x="542662" y="28608"/>
                  <a:pt x="561975" y="28608"/>
                </a:cubicBezTo>
                <a:cubicBezTo>
                  <a:pt x="645447" y="28608"/>
                  <a:pt x="642442" y="27186"/>
                  <a:pt x="695325" y="9558"/>
                </a:cubicBezTo>
                <a:cubicBezTo>
                  <a:pt x="708025" y="12733"/>
                  <a:pt x="720886" y="15321"/>
                  <a:pt x="733425" y="19083"/>
                </a:cubicBezTo>
                <a:cubicBezTo>
                  <a:pt x="752659" y="24853"/>
                  <a:pt x="790575" y="38133"/>
                  <a:pt x="790575" y="38133"/>
                </a:cubicBezTo>
                <a:cubicBezTo>
                  <a:pt x="902026" y="983"/>
                  <a:pt x="827675" y="20197"/>
                  <a:pt x="1019175" y="9558"/>
                </a:cubicBezTo>
                <a:cubicBezTo>
                  <a:pt x="1044575" y="12733"/>
                  <a:pt x="1070346" y="13720"/>
                  <a:pt x="1095375" y="19083"/>
                </a:cubicBezTo>
                <a:cubicBezTo>
                  <a:pt x="1115010" y="23290"/>
                  <a:pt x="1152525" y="38133"/>
                  <a:pt x="1152525" y="38133"/>
                </a:cubicBezTo>
                <a:cubicBezTo>
                  <a:pt x="1315866" y="10910"/>
                  <a:pt x="1229431" y="21562"/>
                  <a:pt x="1552575" y="38133"/>
                </a:cubicBezTo>
                <a:cubicBezTo>
                  <a:pt x="1562602" y="38647"/>
                  <a:pt x="1571625" y="44483"/>
                  <a:pt x="1581150" y="47658"/>
                </a:cubicBezTo>
                <a:lnTo>
                  <a:pt x="1638300" y="28608"/>
                </a:lnTo>
              </a:path>
            </a:pathLst>
          </a:custGeom>
          <a:ln w="38100">
            <a:solidFill>
              <a:srgbClr val="C00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22" name="任意多边形: 形状 21"/>
          <p:cNvSpPr/>
          <p:nvPr/>
        </p:nvSpPr>
        <p:spPr>
          <a:xfrm>
            <a:off x="507651" y="3970434"/>
            <a:ext cx="1038117" cy="52293"/>
          </a:xfrm>
          <a:custGeom>
            <a:avLst/>
            <a:gdLst>
              <a:gd name="connsiteX0" fmla="*/ 0 w 1638300"/>
              <a:gd name="connsiteY0" fmla="*/ 9558 h 66708"/>
              <a:gd name="connsiteX1" fmla="*/ 95250 w 1638300"/>
              <a:gd name="connsiteY1" fmla="*/ 47658 h 66708"/>
              <a:gd name="connsiteX2" fmla="*/ 180975 w 1638300"/>
              <a:gd name="connsiteY2" fmla="*/ 38133 h 66708"/>
              <a:gd name="connsiteX3" fmla="*/ 285750 w 1638300"/>
              <a:gd name="connsiteY3" fmla="*/ 9558 h 66708"/>
              <a:gd name="connsiteX4" fmla="*/ 314325 w 1638300"/>
              <a:gd name="connsiteY4" fmla="*/ 28608 h 66708"/>
              <a:gd name="connsiteX5" fmla="*/ 333375 w 1638300"/>
              <a:gd name="connsiteY5" fmla="*/ 57183 h 66708"/>
              <a:gd name="connsiteX6" fmla="*/ 361950 w 1638300"/>
              <a:gd name="connsiteY6" fmla="*/ 66708 h 66708"/>
              <a:gd name="connsiteX7" fmla="*/ 428625 w 1638300"/>
              <a:gd name="connsiteY7" fmla="*/ 47658 h 66708"/>
              <a:gd name="connsiteX8" fmla="*/ 504825 w 1638300"/>
              <a:gd name="connsiteY8" fmla="*/ 19083 h 66708"/>
              <a:gd name="connsiteX9" fmla="*/ 561975 w 1638300"/>
              <a:gd name="connsiteY9" fmla="*/ 28608 h 66708"/>
              <a:gd name="connsiteX10" fmla="*/ 695325 w 1638300"/>
              <a:gd name="connsiteY10" fmla="*/ 9558 h 66708"/>
              <a:gd name="connsiteX11" fmla="*/ 733425 w 1638300"/>
              <a:gd name="connsiteY11" fmla="*/ 19083 h 66708"/>
              <a:gd name="connsiteX12" fmla="*/ 790575 w 1638300"/>
              <a:gd name="connsiteY12" fmla="*/ 38133 h 66708"/>
              <a:gd name="connsiteX13" fmla="*/ 1019175 w 1638300"/>
              <a:gd name="connsiteY13" fmla="*/ 9558 h 66708"/>
              <a:gd name="connsiteX14" fmla="*/ 1095375 w 1638300"/>
              <a:gd name="connsiteY14" fmla="*/ 19083 h 66708"/>
              <a:gd name="connsiteX15" fmla="*/ 1152525 w 1638300"/>
              <a:gd name="connsiteY15" fmla="*/ 38133 h 66708"/>
              <a:gd name="connsiteX16" fmla="*/ 1552575 w 1638300"/>
              <a:gd name="connsiteY16" fmla="*/ 38133 h 66708"/>
              <a:gd name="connsiteX17" fmla="*/ 1581150 w 1638300"/>
              <a:gd name="connsiteY17" fmla="*/ 47658 h 66708"/>
              <a:gd name="connsiteX18" fmla="*/ 1638300 w 1638300"/>
              <a:gd name="connsiteY18" fmla="*/ 28608 h 66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38300" h="66708">
                <a:moveTo>
                  <a:pt x="0" y="9558"/>
                </a:moveTo>
                <a:cubicBezTo>
                  <a:pt x="21056" y="20086"/>
                  <a:pt x="65869" y="47658"/>
                  <a:pt x="95250" y="47658"/>
                </a:cubicBezTo>
                <a:cubicBezTo>
                  <a:pt x="124001" y="47658"/>
                  <a:pt x="152400" y="41308"/>
                  <a:pt x="180975" y="38133"/>
                </a:cubicBezTo>
                <a:cubicBezTo>
                  <a:pt x="251595" y="-8947"/>
                  <a:pt x="215674" y="-4457"/>
                  <a:pt x="285750" y="9558"/>
                </a:cubicBezTo>
                <a:cubicBezTo>
                  <a:pt x="295275" y="15908"/>
                  <a:pt x="306230" y="20513"/>
                  <a:pt x="314325" y="28608"/>
                </a:cubicBezTo>
                <a:cubicBezTo>
                  <a:pt x="322420" y="36703"/>
                  <a:pt x="324436" y="50032"/>
                  <a:pt x="333375" y="57183"/>
                </a:cubicBezTo>
                <a:cubicBezTo>
                  <a:pt x="341215" y="63455"/>
                  <a:pt x="352425" y="63533"/>
                  <a:pt x="361950" y="66708"/>
                </a:cubicBezTo>
                <a:cubicBezTo>
                  <a:pt x="381284" y="61875"/>
                  <a:pt x="409494" y="55857"/>
                  <a:pt x="428625" y="47658"/>
                </a:cubicBezTo>
                <a:cubicBezTo>
                  <a:pt x="498357" y="17773"/>
                  <a:pt x="434581" y="36644"/>
                  <a:pt x="504825" y="19083"/>
                </a:cubicBezTo>
                <a:cubicBezTo>
                  <a:pt x="523875" y="22258"/>
                  <a:pt x="542662" y="28608"/>
                  <a:pt x="561975" y="28608"/>
                </a:cubicBezTo>
                <a:cubicBezTo>
                  <a:pt x="645447" y="28608"/>
                  <a:pt x="642442" y="27186"/>
                  <a:pt x="695325" y="9558"/>
                </a:cubicBezTo>
                <a:cubicBezTo>
                  <a:pt x="708025" y="12733"/>
                  <a:pt x="720886" y="15321"/>
                  <a:pt x="733425" y="19083"/>
                </a:cubicBezTo>
                <a:cubicBezTo>
                  <a:pt x="752659" y="24853"/>
                  <a:pt x="790575" y="38133"/>
                  <a:pt x="790575" y="38133"/>
                </a:cubicBezTo>
                <a:cubicBezTo>
                  <a:pt x="902026" y="983"/>
                  <a:pt x="827675" y="20197"/>
                  <a:pt x="1019175" y="9558"/>
                </a:cubicBezTo>
                <a:cubicBezTo>
                  <a:pt x="1044575" y="12733"/>
                  <a:pt x="1070346" y="13720"/>
                  <a:pt x="1095375" y="19083"/>
                </a:cubicBezTo>
                <a:cubicBezTo>
                  <a:pt x="1115010" y="23290"/>
                  <a:pt x="1152525" y="38133"/>
                  <a:pt x="1152525" y="38133"/>
                </a:cubicBezTo>
                <a:cubicBezTo>
                  <a:pt x="1315866" y="10910"/>
                  <a:pt x="1229431" y="21562"/>
                  <a:pt x="1552575" y="38133"/>
                </a:cubicBezTo>
                <a:cubicBezTo>
                  <a:pt x="1562602" y="38647"/>
                  <a:pt x="1571625" y="44483"/>
                  <a:pt x="1581150" y="47658"/>
                </a:cubicBezTo>
                <a:lnTo>
                  <a:pt x="1638300" y="28608"/>
                </a:lnTo>
              </a:path>
            </a:pathLst>
          </a:custGeom>
          <a:ln w="38100">
            <a:solidFill>
              <a:srgbClr val="C00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23" name="任意多边形: 形状 22"/>
          <p:cNvSpPr/>
          <p:nvPr/>
        </p:nvSpPr>
        <p:spPr>
          <a:xfrm flipV="1">
            <a:off x="833176" y="4891820"/>
            <a:ext cx="712585" cy="45719"/>
          </a:xfrm>
          <a:custGeom>
            <a:avLst/>
            <a:gdLst>
              <a:gd name="connsiteX0" fmla="*/ 0 w 1638300"/>
              <a:gd name="connsiteY0" fmla="*/ 9558 h 66708"/>
              <a:gd name="connsiteX1" fmla="*/ 95250 w 1638300"/>
              <a:gd name="connsiteY1" fmla="*/ 47658 h 66708"/>
              <a:gd name="connsiteX2" fmla="*/ 180975 w 1638300"/>
              <a:gd name="connsiteY2" fmla="*/ 38133 h 66708"/>
              <a:gd name="connsiteX3" fmla="*/ 285750 w 1638300"/>
              <a:gd name="connsiteY3" fmla="*/ 9558 h 66708"/>
              <a:gd name="connsiteX4" fmla="*/ 314325 w 1638300"/>
              <a:gd name="connsiteY4" fmla="*/ 28608 h 66708"/>
              <a:gd name="connsiteX5" fmla="*/ 333375 w 1638300"/>
              <a:gd name="connsiteY5" fmla="*/ 57183 h 66708"/>
              <a:gd name="connsiteX6" fmla="*/ 361950 w 1638300"/>
              <a:gd name="connsiteY6" fmla="*/ 66708 h 66708"/>
              <a:gd name="connsiteX7" fmla="*/ 428625 w 1638300"/>
              <a:gd name="connsiteY7" fmla="*/ 47658 h 66708"/>
              <a:gd name="connsiteX8" fmla="*/ 504825 w 1638300"/>
              <a:gd name="connsiteY8" fmla="*/ 19083 h 66708"/>
              <a:gd name="connsiteX9" fmla="*/ 561975 w 1638300"/>
              <a:gd name="connsiteY9" fmla="*/ 28608 h 66708"/>
              <a:gd name="connsiteX10" fmla="*/ 695325 w 1638300"/>
              <a:gd name="connsiteY10" fmla="*/ 9558 h 66708"/>
              <a:gd name="connsiteX11" fmla="*/ 733425 w 1638300"/>
              <a:gd name="connsiteY11" fmla="*/ 19083 h 66708"/>
              <a:gd name="connsiteX12" fmla="*/ 790575 w 1638300"/>
              <a:gd name="connsiteY12" fmla="*/ 38133 h 66708"/>
              <a:gd name="connsiteX13" fmla="*/ 1019175 w 1638300"/>
              <a:gd name="connsiteY13" fmla="*/ 9558 h 66708"/>
              <a:gd name="connsiteX14" fmla="*/ 1095375 w 1638300"/>
              <a:gd name="connsiteY14" fmla="*/ 19083 h 66708"/>
              <a:gd name="connsiteX15" fmla="*/ 1152525 w 1638300"/>
              <a:gd name="connsiteY15" fmla="*/ 38133 h 66708"/>
              <a:gd name="connsiteX16" fmla="*/ 1552575 w 1638300"/>
              <a:gd name="connsiteY16" fmla="*/ 38133 h 66708"/>
              <a:gd name="connsiteX17" fmla="*/ 1581150 w 1638300"/>
              <a:gd name="connsiteY17" fmla="*/ 47658 h 66708"/>
              <a:gd name="connsiteX18" fmla="*/ 1638300 w 1638300"/>
              <a:gd name="connsiteY18" fmla="*/ 28608 h 66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38300" h="66708">
                <a:moveTo>
                  <a:pt x="0" y="9558"/>
                </a:moveTo>
                <a:cubicBezTo>
                  <a:pt x="21056" y="20086"/>
                  <a:pt x="65869" y="47658"/>
                  <a:pt x="95250" y="47658"/>
                </a:cubicBezTo>
                <a:cubicBezTo>
                  <a:pt x="124001" y="47658"/>
                  <a:pt x="152400" y="41308"/>
                  <a:pt x="180975" y="38133"/>
                </a:cubicBezTo>
                <a:cubicBezTo>
                  <a:pt x="251595" y="-8947"/>
                  <a:pt x="215674" y="-4457"/>
                  <a:pt x="285750" y="9558"/>
                </a:cubicBezTo>
                <a:cubicBezTo>
                  <a:pt x="295275" y="15908"/>
                  <a:pt x="306230" y="20513"/>
                  <a:pt x="314325" y="28608"/>
                </a:cubicBezTo>
                <a:cubicBezTo>
                  <a:pt x="322420" y="36703"/>
                  <a:pt x="324436" y="50032"/>
                  <a:pt x="333375" y="57183"/>
                </a:cubicBezTo>
                <a:cubicBezTo>
                  <a:pt x="341215" y="63455"/>
                  <a:pt x="352425" y="63533"/>
                  <a:pt x="361950" y="66708"/>
                </a:cubicBezTo>
                <a:cubicBezTo>
                  <a:pt x="381284" y="61875"/>
                  <a:pt x="409494" y="55857"/>
                  <a:pt x="428625" y="47658"/>
                </a:cubicBezTo>
                <a:cubicBezTo>
                  <a:pt x="498357" y="17773"/>
                  <a:pt x="434581" y="36644"/>
                  <a:pt x="504825" y="19083"/>
                </a:cubicBezTo>
                <a:cubicBezTo>
                  <a:pt x="523875" y="22258"/>
                  <a:pt x="542662" y="28608"/>
                  <a:pt x="561975" y="28608"/>
                </a:cubicBezTo>
                <a:cubicBezTo>
                  <a:pt x="645447" y="28608"/>
                  <a:pt x="642442" y="27186"/>
                  <a:pt x="695325" y="9558"/>
                </a:cubicBezTo>
                <a:cubicBezTo>
                  <a:pt x="708025" y="12733"/>
                  <a:pt x="720886" y="15321"/>
                  <a:pt x="733425" y="19083"/>
                </a:cubicBezTo>
                <a:cubicBezTo>
                  <a:pt x="752659" y="24853"/>
                  <a:pt x="790575" y="38133"/>
                  <a:pt x="790575" y="38133"/>
                </a:cubicBezTo>
                <a:cubicBezTo>
                  <a:pt x="902026" y="983"/>
                  <a:pt x="827675" y="20197"/>
                  <a:pt x="1019175" y="9558"/>
                </a:cubicBezTo>
                <a:cubicBezTo>
                  <a:pt x="1044575" y="12733"/>
                  <a:pt x="1070346" y="13720"/>
                  <a:pt x="1095375" y="19083"/>
                </a:cubicBezTo>
                <a:cubicBezTo>
                  <a:pt x="1115010" y="23290"/>
                  <a:pt x="1152525" y="38133"/>
                  <a:pt x="1152525" y="38133"/>
                </a:cubicBezTo>
                <a:cubicBezTo>
                  <a:pt x="1315866" y="10910"/>
                  <a:pt x="1229431" y="21562"/>
                  <a:pt x="1552575" y="38133"/>
                </a:cubicBezTo>
                <a:cubicBezTo>
                  <a:pt x="1562602" y="38647"/>
                  <a:pt x="1571625" y="44483"/>
                  <a:pt x="1581150" y="47658"/>
                </a:cubicBezTo>
                <a:lnTo>
                  <a:pt x="1638300" y="28608"/>
                </a:lnTo>
              </a:path>
            </a:pathLst>
          </a:custGeom>
          <a:ln w="38100">
            <a:solidFill>
              <a:srgbClr val="C00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24" name="任意多边形: 形状 23"/>
          <p:cNvSpPr/>
          <p:nvPr/>
        </p:nvSpPr>
        <p:spPr>
          <a:xfrm>
            <a:off x="4164037" y="4450282"/>
            <a:ext cx="767190" cy="45719"/>
          </a:xfrm>
          <a:custGeom>
            <a:avLst/>
            <a:gdLst>
              <a:gd name="connsiteX0" fmla="*/ 0 w 1638300"/>
              <a:gd name="connsiteY0" fmla="*/ 9558 h 66708"/>
              <a:gd name="connsiteX1" fmla="*/ 95250 w 1638300"/>
              <a:gd name="connsiteY1" fmla="*/ 47658 h 66708"/>
              <a:gd name="connsiteX2" fmla="*/ 180975 w 1638300"/>
              <a:gd name="connsiteY2" fmla="*/ 38133 h 66708"/>
              <a:gd name="connsiteX3" fmla="*/ 285750 w 1638300"/>
              <a:gd name="connsiteY3" fmla="*/ 9558 h 66708"/>
              <a:gd name="connsiteX4" fmla="*/ 314325 w 1638300"/>
              <a:gd name="connsiteY4" fmla="*/ 28608 h 66708"/>
              <a:gd name="connsiteX5" fmla="*/ 333375 w 1638300"/>
              <a:gd name="connsiteY5" fmla="*/ 57183 h 66708"/>
              <a:gd name="connsiteX6" fmla="*/ 361950 w 1638300"/>
              <a:gd name="connsiteY6" fmla="*/ 66708 h 66708"/>
              <a:gd name="connsiteX7" fmla="*/ 428625 w 1638300"/>
              <a:gd name="connsiteY7" fmla="*/ 47658 h 66708"/>
              <a:gd name="connsiteX8" fmla="*/ 504825 w 1638300"/>
              <a:gd name="connsiteY8" fmla="*/ 19083 h 66708"/>
              <a:gd name="connsiteX9" fmla="*/ 561975 w 1638300"/>
              <a:gd name="connsiteY9" fmla="*/ 28608 h 66708"/>
              <a:gd name="connsiteX10" fmla="*/ 695325 w 1638300"/>
              <a:gd name="connsiteY10" fmla="*/ 9558 h 66708"/>
              <a:gd name="connsiteX11" fmla="*/ 733425 w 1638300"/>
              <a:gd name="connsiteY11" fmla="*/ 19083 h 66708"/>
              <a:gd name="connsiteX12" fmla="*/ 790575 w 1638300"/>
              <a:gd name="connsiteY12" fmla="*/ 38133 h 66708"/>
              <a:gd name="connsiteX13" fmla="*/ 1019175 w 1638300"/>
              <a:gd name="connsiteY13" fmla="*/ 9558 h 66708"/>
              <a:gd name="connsiteX14" fmla="*/ 1095375 w 1638300"/>
              <a:gd name="connsiteY14" fmla="*/ 19083 h 66708"/>
              <a:gd name="connsiteX15" fmla="*/ 1152525 w 1638300"/>
              <a:gd name="connsiteY15" fmla="*/ 38133 h 66708"/>
              <a:gd name="connsiteX16" fmla="*/ 1552575 w 1638300"/>
              <a:gd name="connsiteY16" fmla="*/ 38133 h 66708"/>
              <a:gd name="connsiteX17" fmla="*/ 1581150 w 1638300"/>
              <a:gd name="connsiteY17" fmla="*/ 47658 h 66708"/>
              <a:gd name="connsiteX18" fmla="*/ 1638300 w 1638300"/>
              <a:gd name="connsiteY18" fmla="*/ 28608 h 66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38300" h="66708">
                <a:moveTo>
                  <a:pt x="0" y="9558"/>
                </a:moveTo>
                <a:cubicBezTo>
                  <a:pt x="21056" y="20086"/>
                  <a:pt x="65869" y="47658"/>
                  <a:pt x="95250" y="47658"/>
                </a:cubicBezTo>
                <a:cubicBezTo>
                  <a:pt x="124001" y="47658"/>
                  <a:pt x="152400" y="41308"/>
                  <a:pt x="180975" y="38133"/>
                </a:cubicBezTo>
                <a:cubicBezTo>
                  <a:pt x="251595" y="-8947"/>
                  <a:pt x="215674" y="-4457"/>
                  <a:pt x="285750" y="9558"/>
                </a:cubicBezTo>
                <a:cubicBezTo>
                  <a:pt x="295275" y="15908"/>
                  <a:pt x="306230" y="20513"/>
                  <a:pt x="314325" y="28608"/>
                </a:cubicBezTo>
                <a:cubicBezTo>
                  <a:pt x="322420" y="36703"/>
                  <a:pt x="324436" y="50032"/>
                  <a:pt x="333375" y="57183"/>
                </a:cubicBezTo>
                <a:cubicBezTo>
                  <a:pt x="341215" y="63455"/>
                  <a:pt x="352425" y="63533"/>
                  <a:pt x="361950" y="66708"/>
                </a:cubicBezTo>
                <a:cubicBezTo>
                  <a:pt x="381284" y="61875"/>
                  <a:pt x="409494" y="55857"/>
                  <a:pt x="428625" y="47658"/>
                </a:cubicBezTo>
                <a:cubicBezTo>
                  <a:pt x="498357" y="17773"/>
                  <a:pt x="434581" y="36644"/>
                  <a:pt x="504825" y="19083"/>
                </a:cubicBezTo>
                <a:cubicBezTo>
                  <a:pt x="523875" y="22258"/>
                  <a:pt x="542662" y="28608"/>
                  <a:pt x="561975" y="28608"/>
                </a:cubicBezTo>
                <a:cubicBezTo>
                  <a:pt x="645447" y="28608"/>
                  <a:pt x="642442" y="27186"/>
                  <a:pt x="695325" y="9558"/>
                </a:cubicBezTo>
                <a:cubicBezTo>
                  <a:pt x="708025" y="12733"/>
                  <a:pt x="720886" y="15321"/>
                  <a:pt x="733425" y="19083"/>
                </a:cubicBezTo>
                <a:cubicBezTo>
                  <a:pt x="752659" y="24853"/>
                  <a:pt x="790575" y="38133"/>
                  <a:pt x="790575" y="38133"/>
                </a:cubicBezTo>
                <a:cubicBezTo>
                  <a:pt x="902026" y="983"/>
                  <a:pt x="827675" y="20197"/>
                  <a:pt x="1019175" y="9558"/>
                </a:cubicBezTo>
                <a:cubicBezTo>
                  <a:pt x="1044575" y="12733"/>
                  <a:pt x="1070346" y="13720"/>
                  <a:pt x="1095375" y="19083"/>
                </a:cubicBezTo>
                <a:cubicBezTo>
                  <a:pt x="1115010" y="23290"/>
                  <a:pt x="1152525" y="38133"/>
                  <a:pt x="1152525" y="38133"/>
                </a:cubicBezTo>
                <a:cubicBezTo>
                  <a:pt x="1315866" y="10910"/>
                  <a:pt x="1229431" y="21562"/>
                  <a:pt x="1552575" y="38133"/>
                </a:cubicBezTo>
                <a:cubicBezTo>
                  <a:pt x="1562602" y="38647"/>
                  <a:pt x="1571625" y="44483"/>
                  <a:pt x="1581150" y="47658"/>
                </a:cubicBezTo>
                <a:lnTo>
                  <a:pt x="1638300" y="28608"/>
                </a:lnTo>
              </a:path>
            </a:pathLst>
          </a:custGeom>
          <a:ln w="38100">
            <a:solidFill>
              <a:srgbClr val="C00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25" name="任意多边形: 形状 24"/>
          <p:cNvSpPr/>
          <p:nvPr/>
        </p:nvSpPr>
        <p:spPr>
          <a:xfrm>
            <a:off x="1189467" y="5310498"/>
            <a:ext cx="2383207" cy="114944"/>
          </a:xfrm>
          <a:custGeom>
            <a:avLst/>
            <a:gdLst>
              <a:gd name="connsiteX0" fmla="*/ 0 w 1638300"/>
              <a:gd name="connsiteY0" fmla="*/ 9558 h 66708"/>
              <a:gd name="connsiteX1" fmla="*/ 95250 w 1638300"/>
              <a:gd name="connsiteY1" fmla="*/ 47658 h 66708"/>
              <a:gd name="connsiteX2" fmla="*/ 180975 w 1638300"/>
              <a:gd name="connsiteY2" fmla="*/ 38133 h 66708"/>
              <a:gd name="connsiteX3" fmla="*/ 285750 w 1638300"/>
              <a:gd name="connsiteY3" fmla="*/ 9558 h 66708"/>
              <a:gd name="connsiteX4" fmla="*/ 314325 w 1638300"/>
              <a:gd name="connsiteY4" fmla="*/ 28608 h 66708"/>
              <a:gd name="connsiteX5" fmla="*/ 333375 w 1638300"/>
              <a:gd name="connsiteY5" fmla="*/ 57183 h 66708"/>
              <a:gd name="connsiteX6" fmla="*/ 361950 w 1638300"/>
              <a:gd name="connsiteY6" fmla="*/ 66708 h 66708"/>
              <a:gd name="connsiteX7" fmla="*/ 428625 w 1638300"/>
              <a:gd name="connsiteY7" fmla="*/ 47658 h 66708"/>
              <a:gd name="connsiteX8" fmla="*/ 504825 w 1638300"/>
              <a:gd name="connsiteY8" fmla="*/ 19083 h 66708"/>
              <a:gd name="connsiteX9" fmla="*/ 561975 w 1638300"/>
              <a:gd name="connsiteY9" fmla="*/ 28608 h 66708"/>
              <a:gd name="connsiteX10" fmla="*/ 695325 w 1638300"/>
              <a:gd name="connsiteY10" fmla="*/ 9558 h 66708"/>
              <a:gd name="connsiteX11" fmla="*/ 733425 w 1638300"/>
              <a:gd name="connsiteY11" fmla="*/ 19083 h 66708"/>
              <a:gd name="connsiteX12" fmla="*/ 790575 w 1638300"/>
              <a:gd name="connsiteY12" fmla="*/ 38133 h 66708"/>
              <a:gd name="connsiteX13" fmla="*/ 1019175 w 1638300"/>
              <a:gd name="connsiteY13" fmla="*/ 9558 h 66708"/>
              <a:gd name="connsiteX14" fmla="*/ 1095375 w 1638300"/>
              <a:gd name="connsiteY14" fmla="*/ 19083 h 66708"/>
              <a:gd name="connsiteX15" fmla="*/ 1152525 w 1638300"/>
              <a:gd name="connsiteY15" fmla="*/ 38133 h 66708"/>
              <a:gd name="connsiteX16" fmla="*/ 1552575 w 1638300"/>
              <a:gd name="connsiteY16" fmla="*/ 38133 h 66708"/>
              <a:gd name="connsiteX17" fmla="*/ 1581150 w 1638300"/>
              <a:gd name="connsiteY17" fmla="*/ 47658 h 66708"/>
              <a:gd name="connsiteX18" fmla="*/ 1638300 w 1638300"/>
              <a:gd name="connsiteY18" fmla="*/ 28608 h 66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38300" h="66708">
                <a:moveTo>
                  <a:pt x="0" y="9558"/>
                </a:moveTo>
                <a:cubicBezTo>
                  <a:pt x="21056" y="20086"/>
                  <a:pt x="65869" y="47658"/>
                  <a:pt x="95250" y="47658"/>
                </a:cubicBezTo>
                <a:cubicBezTo>
                  <a:pt x="124001" y="47658"/>
                  <a:pt x="152400" y="41308"/>
                  <a:pt x="180975" y="38133"/>
                </a:cubicBezTo>
                <a:cubicBezTo>
                  <a:pt x="251595" y="-8947"/>
                  <a:pt x="215674" y="-4457"/>
                  <a:pt x="285750" y="9558"/>
                </a:cubicBezTo>
                <a:cubicBezTo>
                  <a:pt x="295275" y="15908"/>
                  <a:pt x="306230" y="20513"/>
                  <a:pt x="314325" y="28608"/>
                </a:cubicBezTo>
                <a:cubicBezTo>
                  <a:pt x="322420" y="36703"/>
                  <a:pt x="324436" y="50032"/>
                  <a:pt x="333375" y="57183"/>
                </a:cubicBezTo>
                <a:cubicBezTo>
                  <a:pt x="341215" y="63455"/>
                  <a:pt x="352425" y="63533"/>
                  <a:pt x="361950" y="66708"/>
                </a:cubicBezTo>
                <a:cubicBezTo>
                  <a:pt x="381284" y="61875"/>
                  <a:pt x="409494" y="55857"/>
                  <a:pt x="428625" y="47658"/>
                </a:cubicBezTo>
                <a:cubicBezTo>
                  <a:pt x="498357" y="17773"/>
                  <a:pt x="434581" y="36644"/>
                  <a:pt x="504825" y="19083"/>
                </a:cubicBezTo>
                <a:cubicBezTo>
                  <a:pt x="523875" y="22258"/>
                  <a:pt x="542662" y="28608"/>
                  <a:pt x="561975" y="28608"/>
                </a:cubicBezTo>
                <a:cubicBezTo>
                  <a:pt x="645447" y="28608"/>
                  <a:pt x="642442" y="27186"/>
                  <a:pt x="695325" y="9558"/>
                </a:cubicBezTo>
                <a:cubicBezTo>
                  <a:pt x="708025" y="12733"/>
                  <a:pt x="720886" y="15321"/>
                  <a:pt x="733425" y="19083"/>
                </a:cubicBezTo>
                <a:cubicBezTo>
                  <a:pt x="752659" y="24853"/>
                  <a:pt x="790575" y="38133"/>
                  <a:pt x="790575" y="38133"/>
                </a:cubicBezTo>
                <a:cubicBezTo>
                  <a:pt x="902026" y="983"/>
                  <a:pt x="827675" y="20197"/>
                  <a:pt x="1019175" y="9558"/>
                </a:cubicBezTo>
                <a:cubicBezTo>
                  <a:pt x="1044575" y="12733"/>
                  <a:pt x="1070346" y="13720"/>
                  <a:pt x="1095375" y="19083"/>
                </a:cubicBezTo>
                <a:cubicBezTo>
                  <a:pt x="1115010" y="23290"/>
                  <a:pt x="1152525" y="38133"/>
                  <a:pt x="1152525" y="38133"/>
                </a:cubicBezTo>
                <a:cubicBezTo>
                  <a:pt x="1315866" y="10910"/>
                  <a:pt x="1229431" y="21562"/>
                  <a:pt x="1552575" y="38133"/>
                </a:cubicBezTo>
                <a:cubicBezTo>
                  <a:pt x="1562602" y="38647"/>
                  <a:pt x="1571625" y="44483"/>
                  <a:pt x="1581150" y="47658"/>
                </a:cubicBezTo>
                <a:lnTo>
                  <a:pt x="1638300" y="28608"/>
                </a:lnTo>
              </a:path>
            </a:pathLst>
          </a:custGeom>
          <a:ln w="38100">
            <a:solidFill>
              <a:srgbClr val="C00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26" name="任意多边形: 形状 25"/>
          <p:cNvSpPr/>
          <p:nvPr/>
        </p:nvSpPr>
        <p:spPr>
          <a:xfrm flipV="1">
            <a:off x="660273" y="5747229"/>
            <a:ext cx="2912405" cy="45719"/>
          </a:xfrm>
          <a:custGeom>
            <a:avLst/>
            <a:gdLst>
              <a:gd name="connsiteX0" fmla="*/ 0 w 1638300"/>
              <a:gd name="connsiteY0" fmla="*/ 9558 h 66708"/>
              <a:gd name="connsiteX1" fmla="*/ 95250 w 1638300"/>
              <a:gd name="connsiteY1" fmla="*/ 47658 h 66708"/>
              <a:gd name="connsiteX2" fmla="*/ 180975 w 1638300"/>
              <a:gd name="connsiteY2" fmla="*/ 38133 h 66708"/>
              <a:gd name="connsiteX3" fmla="*/ 285750 w 1638300"/>
              <a:gd name="connsiteY3" fmla="*/ 9558 h 66708"/>
              <a:gd name="connsiteX4" fmla="*/ 314325 w 1638300"/>
              <a:gd name="connsiteY4" fmla="*/ 28608 h 66708"/>
              <a:gd name="connsiteX5" fmla="*/ 333375 w 1638300"/>
              <a:gd name="connsiteY5" fmla="*/ 57183 h 66708"/>
              <a:gd name="connsiteX6" fmla="*/ 361950 w 1638300"/>
              <a:gd name="connsiteY6" fmla="*/ 66708 h 66708"/>
              <a:gd name="connsiteX7" fmla="*/ 428625 w 1638300"/>
              <a:gd name="connsiteY7" fmla="*/ 47658 h 66708"/>
              <a:gd name="connsiteX8" fmla="*/ 504825 w 1638300"/>
              <a:gd name="connsiteY8" fmla="*/ 19083 h 66708"/>
              <a:gd name="connsiteX9" fmla="*/ 561975 w 1638300"/>
              <a:gd name="connsiteY9" fmla="*/ 28608 h 66708"/>
              <a:gd name="connsiteX10" fmla="*/ 695325 w 1638300"/>
              <a:gd name="connsiteY10" fmla="*/ 9558 h 66708"/>
              <a:gd name="connsiteX11" fmla="*/ 733425 w 1638300"/>
              <a:gd name="connsiteY11" fmla="*/ 19083 h 66708"/>
              <a:gd name="connsiteX12" fmla="*/ 790575 w 1638300"/>
              <a:gd name="connsiteY12" fmla="*/ 38133 h 66708"/>
              <a:gd name="connsiteX13" fmla="*/ 1019175 w 1638300"/>
              <a:gd name="connsiteY13" fmla="*/ 9558 h 66708"/>
              <a:gd name="connsiteX14" fmla="*/ 1095375 w 1638300"/>
              <a:gd name="connsiteY14" fmla="*/ 19083 h 66708"/>
              <a:gd name="connsiteX15" fmla="*/ 1152525 w 1638300"/>
              <a:gd name="connsiteY15" fmla="*/ 38133 h 66708"/>
              <a:gd name="connsiteX16" fmla="*/ 1552575 w 1638300"/>
              <a:gd name="connsiteY16" fmla="*/ 38133 h 66708"/>
              <a:gd name="connsiteX17" fmla="*/ 1581150 w 1638300"/>
              <a:gd name="connsiteY17" fmla="*/ 47658 h 66708"/>
              <a:gd name="connsiteX18" fmla="*/ 1638300 w 1638300"/>
              <a:gd name="connsiteY18" fmla="*/ 28608 h 66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38300" h="66708">
                <a:moveTo>
                  <a:pt x="0" y="9558"/>
                </a:moveTo>
                <a:cubicBezTo>
                  <a:pt x="21056" y="20086"/>
                  <a:pt x="65869" y="47658"/>
                  <a:pt x="95250" y="47658"/>
                </a:cubicBezTo>
                <a:cubicBezTo>
                  <a:pt x="124001" y="47658"/>
                  <a:pt x="152400" y="41308"/>
                  <a:pt x="180975" y="38133"/>
                </a:cubicBezTo>
                <a:cubicBezTo>
                  <a:pt x="251595" y="-8947"/>
                  <a:pt x="215674" y="-4457"/>
                  <a:pt x="285750" y="9558"/>
                </a:cubicBezTo>
                <a:cubicBezTo>
                  <a:pt x="295275" y="15908"/>
                  <a:pt x="306230" y="20513"/>
                  <a:pt x="314325" y="28608"/>
                </a:cubicBezTo>
                <a:cubicBezTo>
                  <a:pt x="322420" y="36703"/>
                  <a:pt x="324436" y="50032"/>
                  <a:pt x="333375" y="57183"/>
                </a:cubicBezTo>
                <a:cubicBezTo>
                  <a:pt x="341215" y="63455"/>
                  <a:pt x="352425" y="63533"/>
                  <a:pt x="361950" y="66708"/>
                </a:cubicBezTo>
                <a:cubicBezTo>
                  <a:pt x="381284" y="61875"/>
                  <a:pt x="409494" y="55857"/>
                  <a:pt x="428625" y="47658"/>
                </a:cubicBezTo>
                <a:cubicBezTo>
                  <a:pt x="498357" y="17773"/>
                  <a:pt x="434581" y="36644"/>
                  <a:pt x="504825" y="19083"/>
                </a:cubicBezTo>
                <a:cubicBezTo>
                  <a:pt x="523875" y="22258"/>
                  <a:pt x="542662" y="28608"/>
                  <a:pt x="561975" y="28608"/>
                </a:cubicBezTo>
                <a:cubicBezTo>
                  <a:pt x="645447" y="28608"/>
                  <a:pt x="642442" y="27186"/>
                  <a:pt x="695325" y="9558"/>
                </a:cubicBezTo>
                <a:cubicBezTo>
                  <a:pt x="708025" y="12733"/>
                  <a:pt x="720886" y="15321"/>
                  <a:pt x="733425" y="19083"/>
                </a:cubicBezTo>
                <a:cubicBezTo>
                  <a:pt x="752659" y="24853"/>
                  <a:pt x="790575" y="38133"/>
                  <a:pt x="790575" y="38133"/>
                </a:cubicBezTo>
                <a:cubicBezTo>
                  <a:pt x="902026" y="983"/>
                  <a:pt x="827675" y="20197"/>
                  <a:pt x="1019175" y="9558"/>
                </a:cubicBezTo>
                <a:cubicBezTo>
                  <a:pt x="1044575" y="12733"/>
                  <a:pt x="1070346" y="13720"/>
                  <a:pt x="1095375" y="19083"/>
                </a:cubicBezTo>
                <a:cubicBezTo>
                  <a:pt x="1115010" y="23290"/>
                  <a:pt x="1152525" y="38133"/>
                  <a:pt x="1152525" y="38133"/>
                </a:cubicBezTo>
                <a:cubicBezTo>
                  <a:pt x="1315866" y="10910"/>
                  <a:pt x="1229431" y="21562"/>
                  <a:pt x="1552575" y="38133"/>
                </a:cubicBezTo>
                <a:cubicBezTo>
                  <a:pt x="1562602" y="38647"/>
                  <a:pt x="1571625" y="44483"/>
                  <a:pt x="1581150" y="47658"/>
                </a:cubicBezTo>
                <a:lnTo>
                  <a:pt x="1638300" y="28608"/>
                </a:lnTo>
              </a:path>
            </a:pathLst>
          </a:custGeom>
          <a:ln w="38100">
            <a:solidFill>
              <a:srgbClr val="C00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27" name="任意多边形: 形状 26"/>
          <p:cNvSpPr/>
          <p:nvPr/>
        </p:nvSpPr>
        <p:spPr>
          <a:xfrm>
            <a:off x="1138821" y="6709356"/>
            <a:ext cx="3923324" cy="45719"/>
          </a:xfrm>
          <a:custGeom>
            <a:avLst/>
            <a:gdLst>
              <a:gd name="connsiteX0" fmla="*/ 0 w 1638300"/>
              <a:gd name="connsiteY0" fmla="*/ 9558 h 66708"/>
              <a:gd name="connsiteX1" fmla="*/ 95250 w 1638300"/>
              <a:gd name="connsiteY1" fmla="*/ 47658 h 66708"/>
              <a:gd name="connsiteX2" fmla="*/ 180975 w 1638300"/>
              <a:gd name="connsiteY2" fmla="*/ 38133 h 66708"/>
              <a:gd name="connsiteX3" fmla="*/ 285750 w 1638300"/>
              <a:gd name="connsiteY3" fmla="*/ 9558 h 66708"/>
              <a:gd name="connsiteX4" fmla="*/ 314325 w 1638300"/>
              <a:gd name="connsiteY4" fmla="*/ 28608 h 66708"/>
              <a:gd name="connsiteX5" fmla="*/ 333375 w 1638300"/>
              <a:gd name="connsiteY5" fmla="*/ 57183 h 66708"/>
              <a:gd name="connsiteX6" fmla="*/ 361950 w 1638300"/>
              <a:gd name="connsiteY6" fmla="*/ 66708 h 66708"/>
              <a:gd name="connsiteX7" fmla="*/ 428625 w 1638300"/>
              <a:gd name="connsiteY7" fmla="*/ 47658 h 66708"/>
              <a:gd name="connsiteX8" fmla="*/ 504825 w 1638300"/>
              <a:gd name="connsiteY8" fmla="*/ 19083 h 66708"/>
              <a:gd name="connsiteX9" fmla="*/ 561975 w 1638300"/>
              <a:gd name="connsiteY9" fmla="*/ 28608 h 66708"/>
              <a:gd name="connsiteX10" fmla="*/ 695325 w 1638300"/>
              <a:gd name="connsiteY10" fmla="*/ 9558 h 66708"/>
              <a:gd name="connsiteX11" fmla="*/ 733425 w 1638300"/>
              <a:gd name="connsiteY11" fmla="*/ 19083 h 66708"/>
              <a:gd name="connsiteX12" fmla="*/ 790575 w 1638300"/>
              <a:gd name="connsiteY12" fmla="*/ 38133 h 66708"/>
              <a:gd name="connsiteX13" fmla="*/ 1019175 w 1638300"/>
              <a:gd name="connsiteY13" fmla="*/ 9558 h 66708"/>
              <a:gd name="connsiteX14" fmla="*/ 1095375 w 1638300"/>
              <a:gd name="connsiteY14" fmla="*/ 19083 h 66708"/>
              <a:gd name="connsiteX15" fmla="*/ 1152525 w 1638300"/>
              <a:gd name="connsiteY15" fmla="*/ 38133 h 66708"/>
              <a:gd name="connsiteX16" fmla="*/ 1552575 w 1638300"/>
              <a:gd name="connsiteY16" fmla="*/ 38133 h 66708"/>
              <a:gd name="connsiteX17" fmla="*/ 1581150 w 1638300"/>
              <a:gd name="connsiteY17" fmla="*/ 47658 h 66708"/>
              <a:gd name="connsiteX18" fmla="*/ 1638300 w 1638300"/>
              <a:gd name="connsiteY18" fmla="*/ 28608 h 66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38300" h="66708">
                <a:moveTo>
                  <a:pt x="0" y="9558"/>
                </a:moveTo>
                <a:cubicBezTo>
                  <a:pt x="21056" y="20086"/>
                  <a:pt x="65869" y="47658"/>
                  <a:pt x="95250" y="47658"/>
                </a:cubicBezTo>
                <a:cubicBezTo>
                  <a:pt x="124001" y="47658"/>
                  <a:pt x="152400" y="41308"/>
                  <a:pt x="180975" y="38133"/>
                </a:cubicBezTo>
                <a:cubicBezTo>
                  <a:pt x="251595" y="-8947"/>
                  <a:pt x="215674" y="-4457"/>
                  <a:pt x="285750" y="9558"/>
                </a:cubicBezTo>
                <a:cubicBezTo>
                  <a:pt x="295275" y="15908"/>
                  <a:pt x="306230" y="20513"/>
                  <a:pt x="314325" y="28608"/>
                </a:cubicBezTo>
                <a:cubicBezTo>
                  <a:pt x="322420" y="36703"/>
                  <a:pt x="324436" y="50032"/>
                  <a:pt x="333375" y="57183"/>
                </a:cubicBezTo>
                <a:cubicBezTo>
                  <a:pt x="341215" y="63455"/>
                  <a:pt x="352425" y="63533"/>
                  <a:pt x="361950" y="66708"/>
                </a:cubicBezTo>
                <a:cubicBezTo>
                  <a:pt x="381284" y="61875"/>
                  <a:pt x="409494" y="55857"/>
                  <a:pt x="428625" y="47658"/>
                </a:cubicBezTo>
                <a:cubicBezTo>
                  <a:pt x="498357" y="17773"/>
                  <a:pt x="434581" y="36644"/>
                  <a:pt x="504825" y="19083"/>
                </a:cubicBezTo>
                <a:cubicBezTo>
                  <a:pt x="523875" y="22258"/>
                  <a:pt x="542662" y="28608"/>
                  <a:pt x="561975" y="28608"/>
                </a:cubicBezTo>
                <a:cubicBezTo>
                  <a:pt x="645447" y="28608"/>
                  <a:pt x="642442" y="27186"/>
                  <a:pt x="695325" y="9558"/>
                </a:cubicBezTo>
                <a:cubicBezTo>
                  <a:pt x="708025" y="12733"/>
                  <a:pt x="720886" y="15321"/>
                  <a:pt x="733425" y="19083"/>
                </a:cubicBezTo>
                <a:cubicBezTo>
                  <a:pt x="752659" y="24853"/>
                  <a:pt x="790575" y="38133"/>
                  <a:pt x="790575" y="38133"/>
                </a:cubicBezTo>
                <a:cubicBezTo>
                  <a:pt x="902026" y="983"/>
                  <a:pt x="827675" y="20197"/>
                  <a:pt x="1019175" y="9558"/>
                </a:cubicBezTo>
                <a:cubicBezTo>
                  <a:pt x="1044575" y="12733"/>
                  <a:pt x="1070346" y="13720"/>
                  <a:pt x="1095375" y="19083"/>
                </a:cubicBezTo>
                <a:cubicBezTo>
                  <a:pt x="1115010" y="23290"/>
                  <a:pt x="1152525" y="38133"/>
                  <a:pt x="1152525" y="38133"/>
                </a:cubicBezTo>
                <a:cubicBezTo>
                  <a:pt x="1315866" y="10910"/>
                  <a:pt x="1229431" y="21562"/>
                  <a:pt x="1552575" y="38133"/>
                </a:cubicBezTo>
                <a:cubicBezTo>
                  <a:pt x="1562602" y="38647"/>
                  <a:pt x="1571625" y="44483"/>
                  <a:pt x="1581150" y="47658"/>
                </a:cubicBezTo>
                <a:lnTo>
                  <a:pt x="1638300" y="28608"/>
                </a:lnTo>
              </a:path>
            </a:pathLst>
          </a:custGeom>
          <a:ln w="38100">
            <a:solidFill>
              <a:srgbClr val="C00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28" name="任意多边形: 形状 27"/>
          <p:cNvSpPr/>
          <p:nvPr/>
        </p:nvSpPr>
        <p:spPr>
          <a:xfrm>
            <a:off x="6835936" y="4238903"/>
            <a:ext cx="1601248" cy="45719"/>
          </a:xfrm>
          <a:custGeom>
            <a:avLst/>
            <a:gdLst>
              <a:gd name="connsiteX0" fmla="*/ 0 w 1638300"/>
              <a:gd name="connsiteY0" fmla="*/ 9558 h 66708"/>
              <a:gd name="connsiteX1" fmla="*/ 95250 w 1638300"/>
              <a:gd name="connsiteY1" fmla="*/ 47658 h 66708"/>
              <a:gd name="connsiteX2" fmla="*/ 180975 w 1638300"/>
              <a:gd name="connsiteY2" fmla="*/ 38133 h 66708"/>
              <a:gd name="connsiteX3" fmla="*/ 285750 w 1638300"/>
              <a:gd name="connsiteY3" fmla="*/ 9558 h 66708"/>
              <a:gd name="connsiteX4" fmla="*/ 314325 w 1638300"/>
              <a:gd name="connsiteY4" fmla="*/ 28608 h 66708"/>
              <a:gd name="connsiteX5" fmla="*/ 333375 w 1638300"/>
              <a:gd name="connsiteY5" fmla="*/ 57183 h 66708"/>
              <a:gd name="connsiteX6" fmla="*/ 361950 w 1638300"/>
              <a:gd name="connsiteY6" fmla="*/ 66708 h 66708"/>
              <a:gd name="connsiteX7" fmla="*/ 428625 w 1638300"/>
              <a:gd name="connsiteY7" fmla="*/ 47658 h 66708"/>
              <a:gd name="connsiteX8" fmla="*/ 504825 w 1638300"/>
              <a:gd name="connsiteY8" fmla="*/ 19083 h 66708"/>
              <a:gd name="connsiteX9" fmla="*/ 561975 w 1638300"/>
              <a:gd name="connsiteY9" fmla="*/ 28608 h 66708"/>
              <a:gd name="connsiteX10" fmla="*/ 695325 w 1638300"/>
              <a:gd name="connsiteY10" fmla="*/ 9558 h 66708"/>
              <a:gd name="connsiteX11" fmla="*/ 733425 w 1638300"/>
              <a:gd name="connsiteY11" fmla="*/ 19083 h 66708"/>
              <a:gd name="connsiteX12" fmla="*/ 790575 w 1638300"/>
              <a:gd name="connsiteY12" fmla="*/ 38133 h 66708"/>
              <a:gd name="connsiteX13" fmla="*/ 1019175 w 1638300"/>
              <a:gd name="connsiteY13" fmla="*/ 9558 h 66708"/>
              <a:gd name="connsiteX14" fmla="*/ 1095375 w 1638300"/>
              <a:gd name="connsiteY14" fmla="*/ 19083 h 66708"/>
              <a:gd name="connsiteX15" fmla="*/ 1152525 w 1638300"/>
              <a:gd name="connsiteY15" fmla="*/ 38133 h 66708"/>
              <a:gd name="connsiteX16" fmla="*/ 1552575 w 1638300"/>
              <a:gd name="connsiteY16" fmla="*/ 38133 h 66708"/>
              <a:gd name="connsiteX17" fmla="*/ 1581150 w 1638300"/>
              <a:gd name="connsiteY17" fmla="*/ 47658 h 66708"/>
              <a:gd name="connsiteX18" fmla="*/ 1638300 w 1638300"/>
              <a:gd name="connsiteY18" fmla="*/ 28608 h 66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38300" h="66708">
                <a:moveTo>
                  <a:pt x="0" y="9558"/>
                </a:moveTo>
                <a:cubicBezTo>
                  <a:pt x="21056" y="20086"/>
                  <a:pt x="65869" y="47658"/>
                  <a:pt x="95250" y="47658"/>
                </a:cubicBezTo>
                <a:cubicBezTo>
                  <a:pt x="124001" y="47658"/>
                  <a:pt x="152400" y="41308"/>
                  <a:pt x="180975" y="38133"/>
                </a:cubicBezTo>
                <a:cubicBezTo>
                  <a:pt x="251595" y="-8947"/>
                  <a:pt x="215674" y="-4457"/>
                  <a:pt x="285750" y="9558"/>
                </a:cubicBezTo>
                <a:cubicBezTo>
                  <a:pt x="295275" y="15908"/>
                  <a:pt x="306230" y="20513"/>
                  <a:pt x="314325" y="28608"/>
                </a:cubicBezTo>
                <a:cubicBezTo>
                  <a:pt x="322420" y="36703"/>
                  <a:pt x="324436" y="50032"/>
                  <a:pt x="333375" y="57183"/>
                </a:cubicBezTo>
                <a:cubicBezTo>
                  <a:pt x="341215" y="63455"/>
                  <a:pt x="352425" y="63533"/>
                  <a:pt x="361950" y="66708"/>
                </a:cubicBezTo>
                <a:cubicBezTo>
                  <a:pt x="381284" y="61875"/>
                  <a:pt x="409494" y="55857"/>
                  <a:pt x="428625" y="47658"/>
                </a:cubicBezTo>
                <a:cubicBezTo>
                  <a:pt x="498357" y="17773"/>
                  <a:pt x="434581" y="36644"/>
                  <a:pt x="504825" y="19083"/>
                </a:cubicBezTo>
                <a:cubicBezTo>
                  <a:pt x="523875" y="22258"/>
                  <a:pt x="542662" y="28608"/>
                  <a:pt x="561975" y="28608"/>
                </a:cubicBezTo>
                <a:cubicBezTo>
                  <a:pt x="645447" y="28608"/>
                  <a:pt x="642442" y="27186"/>
                  <a:pt x="695325" y="9558"/>
                </a:cubicBezTo>
                <a:cubicBezTo>
                  <a:pt x="708025" y="12733"/>
                  <a:pt x="720886" y="15321"/>
                  <a:pt x="733425" y="19083"/>
                </a:cubicBezTo>
                <a:cubicBezTo>
                  <a:pt x="752659" y="24853"/>
                  <a:pt x="790575" y="38133"/>
                  <a:pt x="790575" y="38133"/>
                </a:cubicBezTo>
                <a:cubicBezTo>
                  <a:pt x="902026" y="983"/>
                  <a:pt x="827675" y="20197"/>
                  <a:pt x="1019175" y="9558"/>
                </a:cubicBezTo>
                <a:cubicBezTo>
                  <a:pt x="1044575" y="12733"/>
                  <a:pt x="1070346" y="13720"/>
                  <a:pt x="1095375" y="19083"/>
                </a:cubicBezTo>
                <a:cubicBezTo>
                  <a:pt x="1115010" y="23290"/>
                  <a:pt x="1152525" y="38133"/>
                  <a:pt x="1152525" y="38133"/>
                </a:cubicBezTo>
                <a:cubicBezTo>
                  <a:pt x="1315866" y="10910"/>
                  <a:pt x="1229431" y="21562"/>
                  <a:pt x="1552575" y="38133"/>
                </a:cubicBezTo>
                <a:cubicBezTo>
                  <a:pt x="1562602" y="38647"/>
                  <a:pt x="1571625" y="44483"/>
                  <a:pt x="1581150" y="47658"/>
                </a:cubicBezTo>
                <a:lnTo>
                  <a:pt x="1638300" y="28608"/>
                </a:lnTo>
              </a:path>
            </a:pathLst>
          </a:custGeom>
          <a:ln w="38100">
            <a:solidFill>
              <a:srgbClr val="C00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29" name="任意多边形: 形状 28"/>
          <p:cNvSpPr/>
          <p:nvPr/>
        </p:nvSpPr>
        <p:spPr>
          <a:xfrm>
            <a:off x="8458765" y="4611930"/>
            <a:ext cx="1425184" cy="45719"/>
          </a:xfrm>
          <a:custGeom>
            <a:avLst/>
            <a:gdLst>
              <a:gd name="connsiteX0" fmla="*/ 0 w 1638300"/>
              <a:gd name="connsiteY0" fmla="*/ 9558 h 66708"/>
              <a:gd name="connsiteX1" fmla="*/ 95250 w 1638300"/>
              <a:gd name="connsiteY1" fmla="*/ 47658 h 66708"/>
              <a:gd name="connsiteX2" fmla="*/ 180975 w 1638300"/>
              <a:gd name="connsiteY2" fmla="*/ 38133 h 66708"/>
              <a:gd name="connsiteX3" fmla="*/ 285750 w 1638300"/>
              <a:gd name="connsiteY3" fmla="*/ 9558 h 66708"/>
              <a:gd name="connsiteX4" fmla="*/ 314325 w 1638300"/>
              <a:gd name="connsiteY4" fmla="*/ 28608 h 66708"/>
              <a:gd name="connsiteX5" fmla="*/ 333375 w 1638300"/>
              <a:gd name="connsiteY5" fmla="*/ 57183 h 66708"/>
              <a:gd name="connsiteX6" fmla="*/ 361950 w 1638300"/>
              <a:gd name="connsiteY6" fmla="*/ 66708 h 66708"/>
              <a:gd name="connsiteX7" fmla="*/ 428625 w 1638300"/>
              <a:gd name="connsiteY7" fmla="*/ 47658 h 66708"/>
              <a:gd name="connsiteX8" fmla="*/ 504825 w 1638300"/>
              <a:gd name="connsiteY8" fmla="*/ 19083 h 66708"/>
              <a:gd name="connsiteX9" fmla="*/ 561975 w 1638300"/>
              <a:gd name="connsiteY9" fmla="*/ 28608 h 66708"/>
              <a:gd name="connsiteX10" fmla="*/ 695325 w 1638300"/>
              <a:gd name="connsiteY10" fmla="*/ 9558 h 66708"/>
              <a:gd name="connsiteX11" fmla="*/ 733425 w 1638300"/>
              <a:gd name="connsiteY11" fmla="*/ 19083 h 66708"/>
              <a:gd name="connsiteX12" fmla="*/ 790575 w 1638300"/>
              <a:gd name="connsiteY12" fmla="*/ 38133 h 66708"/>
              <a:gd name="connsiteX13" fmla="*/ 1019175 w 1638300"/>
              <a:gd name="connsiteY13" fmla="*/ 9558 h 66708"/>
              <a:gd name="connsiteX14" fmla="*/ 1095375 w 1638300"/>
              <a:gd name="connsiteY14" fmla="*/ 19083 h 66708"/>
              <a:gd name="connsiteX15" fmla="*/ 1152525 w 1638300"/>
              <a:gd name="connsiteY15" fmla="*/ 38133 h 66708"/>
              <a:gd name="connsiteX16" fmla="*/ 1552575 w 1638300"/>
              <a:gd name="connsiteY16" fmla="*/ 38133 h 66708"/>
              <a:gd name="connsiteX17" fmla="*/ 1581150 w 1638300"/>
              <a:gd name="connsiteY17" fmla="*/ 47658 h 66708"/>
              <a:gd name="connsiteX18" fmla="*/ 1638300 w 1638300"/>
              <a:gd name="connsiteY18" fmla="*/ 28608 h 66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38300" h="66708">
                <a:moveTo>
                  <a:pt x="0" y="9558"/>
                </a:moveTo>
                <a:cubicBezTo>
                  <a:pt x="21056" y="20086"/>
                  <a:pt x="65869" y="47658"/>
                  <a:pt x="95250" y="47658"/>
                </a:cubicBezTo>
                <a:cubicBezTo>
                  <a:pt x="124001" y="47658"/>
                  <a:pt x="152400" y="41308"/>
                  <a:pt x="180975" y="38133"/>
                </a:cubicBezTo>
                <a:cubicBezTo>
                  <a:pt x="251595" y="-8947"/>
                  <a:pt x="215674" y="-4457"/>
                  <a:pt x="285750" y="9558"/>
                </a:cubicBezTo>
                <a:cubicBezTo>
                  <a:pt x="295275" y="15908"/>
                  <a:pt x="306230" y="20513"/>
                  <a:pt x="314325" y="28608"/>
                </a:cubicBezTo>
                <a:cubicBezTo>
                  <a:pt x="322420" y="36703"/>
                  <a:pt x="324436" y="50032"/>
                  <a:pt x="333375" y="57183"/>
                </a:cubicBezTo>
                <a:cubicBezTo>
                  <a:pt x="341215" y="63455"/>
                  <a:pt x="352425" y="63533"/>
                  <a:pt x="361950" y="66708"/>
                </a:cubicBezTo>
                <a:cubicBezTo>
                  <a:pt x="381284" y="61875"/>
                  <a:pt x="409494" y="55857"/>
                  <a:pt x="428625" y="47658"/>
                </a:cubicBezTo>
                <a:cubicBezTo>
                  <a:pt x="498357" y="17773"/>
                  <a:pt x="434581" y="36644"/>
                  <a:pt x="504825" y="19083"/>
                </a:cubicBezTo>
                <a:cubicBezTo>
                  <a:pt x="523875" y="22258"/>
                  <a:pt x="542662" y="28608"/>
                  <a:pt x="561975" y="28608"/>
                </a:cubicBezTo>
                <a:cubicBezTo>
                  <a:pt x="645447" y="28608"/>
                  <a:pt x="642442" y="27186"/>
                  <a:pt x="695325" y="9558"/>
                </a:cubicBezTo>
                <a:cubicBezTo>
                  <a:pt x="708025" y="12733"/>
                  <a:pt x="720886" y="15321"/>
                  <a:pt x="733425" y="19083"/>
                </a:cubicBezTo>
                <a:cubicBezTo>
                  <a:pt x="752659" y="24853"/>
                  <a:pt x="790575" y="38133"/>
                  <a:pt x="790575" y="38133"/>
                </a:cubicBezTo>
                <a:cubicBezTo>
                  <a:pt x="902026" y="983"/>
                  <a:pt x="827675" y="20197"/>
                  <a:pt x="1019175" y="9558"/>
                </a:cubicBezTo>
                <a:cubicBezTo>
                  <a:pt x="1044575" y="12733"/>
                  <a:pt x="1070346" y="13720"/>
                  <a:pt x="1095375" y="19083"/>
                </a:cubicBezTo>
                <a:cubicBezTo>
                  <a:pt x="1115010" y="23290"/>
                  <a:pt x="1152525" y="38133"/>
                  <a:pt x="1152525" y="38133"/>
                </a:cubicBezTo>
                <a:cubicBezTo>
                  <a:pt x="1315866" y="10910"/>
                  <a:pt x="1229431" y="21562"/>
                  <a:pt x="1552575" y="38133"/>
                </a:cubicBezTo>
                <a:cubicBezTo>
                  <a:pt x="1562602" y="38647"/>
                  <a:pt x="1571625" y="44483"/>
                  <a:pt x="1581150" y="47658"/>
                </a:cubicBezTo>
                <a:lnTo>
                  <a:pt x="1638300" y="28608"/>
                </a:lnTo>
              </a:path>
            </a:pathLst>
          </a:custGeom>
          <a:ln w="38100">
            <a:solidFill>
              <a:srgbClr val="C00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30" name="任意多边形: 形状 29"/>
          <p:cNvSpPr/>
          <p:nvPr/>
        </p:nvSpPr>
        <p:spPr>
          <a:xfrm flipV="1">
            <a:off x="7482276" y="5083478"/>
            <a:ext cx="1204546" cy="45720"/>
          </a:xfrm>
          <a:custGeom>
            <a:avLst/>
            <a:gdLst>
              <a:gd name="connsiteX0" fmla="*/ 0 w 1638300"/>
              <a:gd name="connsiteY0" fmla="*/ 9558 h 66708"/>
              <a:gd name="connsiteX1" fmla="*/ 95250 w 1638300"/>
              <a:gd name="connsiteY1" fmla="*/ 47658 h 66708"/>
              <a:gd name="connsiteX2" fmla="*/ 180975 w 1638300"/>
              <a:gd name="connsiteY2" fmla="*/ 38133 h 66708"/>
              <a:gd name="connsiteX3" fmla="*/ 285750 w 1638300"/>
              <a:gd name="connsiteY3" fmla="*/ 9558 h 66708"/>
              <a:gd name="connsiteX4" fmla="*/ 314325 w 1638300"/>
              <a:gd name="connsiteY4" fmla="*/ 28608 h 66708"/>
              <a:gd name="connsiteX5" fmla="*/ 333375 w 1638300"/>
              <a:gd name="connsiteY5" fmla="*/ 57183 h 66708"/>
              <a:gd name="connsiteX6" fmla="*/ 361950 w 1638300"/>
              <a:gd name="connsiteY6" fmla="*/ 66708 h 66708"/>
              <a:gd name="connsiteX7" fmla="*/ 428625 w 1638300"/>
              <a:gd name="connsiteY7" fmla="*/ 47658 h 66708"/>
              <a:gd name="connsiteX8" fmla="*/ 504825 w 1638300"/>
              <a:gd name="connsiteY8" fmla="*/ 19083 h 66708"/>
              <a:gd name="connsiteX9" fmla="*/ 561975 w 1638300"/>
              <a:gd name="connsiteY9" fmla="*/ 28608 h 66708"/>
              <a:gd name="connsiteX10" fmla="*/ 695325 w 1638300"/>
              <a:gd name="connsiteY10" fmla="*/ 9558 h 66708"/>
              <a:gd name="connsiteX11" fmla="*/ 733425 w 1638300"/>
              <a:gd name="connsiteY11" fmla="*/ 19083 h 66708"/>
              <a:gd name="connsiteX12" fmla="*/ 790575 w 1638300"/>
              <a:gd name="connsiteY12" fmla="*/ 38133 h 66708"/>
              <a:gd name="connsiteX13" fmla="*/ 1019175 w 1638300"/>
              <a:gd name="connsiteY13" fmla="*/ 9558 h 66708"/>
              <a:gd name="connsiteX14" fmla="*/ 1095375 w 1638300"/>
              <a:gd name="connsiteY14" fmla="*/ 19083 h 66708"/>
              <a:gd name="connsiteX15" fmla="*/ 1152525 w 1638300"/>
              <a:gd name="connsiteY15" fmla="*/ 38133 h 66708"/>
              <a:gd name="connsiteX16" fmla="*/ 1552575 w 1638300"/>
              <a:gd name="connsiteY16" fmla="*/ 38133 h 66708"/>
              <a:gd name="connsiteX17" fmla="*/ 1581150 w 1638300"/>
              <a:gd name="connsiteY17" fmla="*/ 47658 h 66708"/>
              <a:gd name="connsiteX18" fmla="*/ 1638300 w 1638300"/>
              <a:gd name="connsiteY18" fmla="*/ 28608 h 66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38300" h="66708">
                <a:moveTo>
                  <a:pt x="0" y="9558"/>
                </a:moveTo>
                <a:cubicBezTo>
                  <a:pt x="21056" y="20086"/>
                  <a:pt x="65869" y="47658"/>
                  <a:pt x="95250" y="47658"/>
                </a:cubicBezTo>
                <a:cubicBezTo>
                  <a:pt x="124001" y="47658"/>
                  <a:pt x="152400" y="41308"/>
                  <a:pt x="180975" y="38133"/>
                </a:cubicBezTo>
                <a:cubicBezTo>
                  <a:pt x="251595" y="-8947"/>
                  <a:pt x="215674" y="-4457"/>
                  <a:pt x="285750" y="9558"/>
                </a:cubicBezTo>
                <a:cubicBezTo>
                  <a:pt x="295275" y="15908"/>
                  <a:pt x="306230" y="20513"/>
                  <a:pt x="314325" y="28608"/>
                </a:cubicBezTo>
                <a:cubicBezTo>
                  <a:pt x="322420" y="36703"/>
                  <a:pt x="324436" y="50032"/>
                  <a:pt x="333375" y="57183"/>
                </a:cubicBezTo>
                <a:cubicBezTo>
                  <a:pt x="341215" y="63455"/>
                  <a:pt x="352425" y="63533"/>
                  <a:pt x="361950" y="66708"/>
                </a:cubicBezTo>
                <a:cubicBezTo>
                  <a:pt x="381284" y="61875"/>
                  <a:pt x="409494" y="55857"/>
                  <a:pt x="428625" y="47658"/>
                </a:cubicBezTo>
                <a:cubicBezTo>
                  <a:pt x="498357" y="17773"/>
                  <a:pt x="434581" y="36644"/>
                  <a:pt x="504825" y="19083"/>
                </a:cubicBezTo>
                <a:cubicBezTo>
                  <a:pt x="523875" y="22258"/>
                  <a:pt x="542662" y="28608"/>
                  <a:pt x="561975" y="28608"/>
                </a:cubicBezTo>
                <a:cubicBezTo>
                  <a:pt x="645447" y="28608"/>
                  <a:pt x="642442" y="27186"/>
                  <a:pt x="695325" y="9558"/>
                </a:cubicBezTo>
                <a:cubicBezTo>
                  <a:pt x="708025" y="12733"/>
                  <a:pt x="720886" y="15321"/>
                  <a:pt x="733425" y="19083"/>
                </a:cubicBezTo>
                <a:cubicBezTo>
                  <a:pt x="752659" y="24853"/>
                  <a:pt x="790575" y="38133"/>
                  <a:pt x="790575" y="38133"/>
                </a:cubicBezTo>
                <a:cubicBezTo>
                  <a:pt x="902026" y="983"/>
                  <a:pt x="827675" y="20197"/>
                  <a:pt x="1019175" y="9558"/>
                </a:cubicBezTo>
                <a:cubicBezTo>
                  <a:pt x="1044575" y="12733"/>
                  <a:pt x="1070346" y="13720"/>
                  <a:pt x="1095375" y="19083"/>
                </a:cubicBezTo>
                <a:cubicBezTo>
                  <a:pt x="1115010" y="23290"/>
                  <a:pt x="1152525" y="38133"/>
                  <a:pt x="1152525" y="38133"/>
                </a:cubicBezTo>
                <a:cubicBezTo>
                  <a:pt x="1315866" y="10910"/>
                  <a:pt x="1229431" y="21562"/>
                  <a:pt x="1552575" y="38133"/>
                </a:cubicBezTo>
                <a:cubicBezTo>
                  <a:pt x="1562602" y="38647"/>
                  <a:pt x="1571625" y="44483"/>
                  <a:pt x="1581150" y="47658"/>
                </a:cubicBezTo>
                <a:lnTo>
                  <a:pt x="1638300" y="28608"/>
                </a:lnTo>
              </a:path>
            </a:pathLst>
          </a:custGeom>
          <a:ln w="38100">
            <a:solidFill>
              <a:srgbClr val="C00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31" name="任意多边形: 形状 30"/>
          <p:cNvSpPr/>
          <p:nvPr/>
        </p:nvSpPr>
        <p:spPr>
          <a:xfrm>
            <a:off x="7378905" y="5557079"/>
            <a:ext cx="1754222" cy="45719"/>
          </a:xfrm>
          <a:custGeom>
            <a:avLst/>
            <a:gdLst>
              <a:gd name="connsiteX0" fmla="*/ 0 w 1638300"/>
              <a:gd name="connsiteY0" fmla="*/ 9558 h 66708"/>
              <a:gd name="connsiteX1" fmla="*/ 95250 w 1638300"/>
              <a:gd name="connsiteY1" fmla="*/ 47658 h 66708"/>
              <a:gd name="connsiteX2" fmla="*/ 180975 w 1638300"/>
              <a:gd name="connsiteY2" fmla="*/ 38133 h 66708"/>
              <a:gd name="connsiteX3" fmla="*/ 285750 w 1638300"/>
              <a:gd name="connsiteY3" fmla="*/ 9558 h 66708"/>
              <a:gd name="connsiteX4" fmla="*/ 314325 w 1638300"/>
              <a:gd name="connsiteY4" fmla="*/ 28608 h 66708"/>
              <a:gd name="connsiteX5" fmla="*/ 333375 w 1638300"/>
              <a:gd name="connsiteY5" fmla="*/ 57183 h 66708"/>
              <a:gd name="connsiteX6" fmla="*/ 361950 w 1638300"/>
              <a:gd name="connsiteY6" fmla="*/ 66708 h 66708"/>
              <a:gd name="connsiteX7" fmla="*/ 428625 w 1638300"/>
              <a:gd name="connsiteY7" fmla="*/ 47658 h 66708"/>
              <a:gd name="connsiteX8" fmla="*/ 504825 w 1638300"/>
              <a:gd name="connsiteY8" fmla="*/ 19083 h 66708"/>
              <a:gd name="connsiteX9" fmla="*/ 561975 w 1638300"/>
              <a:gd name="connsiteY9" fmla="*/ 28608 h 66708"/>
              <a:gd name="connsiteX10" fmla="*/ 695325 w 1638300"/>
              <a:gd name="connsiteY10" fmla="*/ 9558 h 66708"/>
              <a:gd name="connsiteX11" fmla="*/ 733425 w 1638300"/>
              <a:gd name="connsiteY11" fmla="*/ 19083 h 66708"/>
              <a:gd name="connsiteX12" fmla="*/ 790575 w 1638300"/>
              <a:gd name="connsiteY12" fmla="*/ 38133 h 66708"/>
              <a:gd name="connsiteX13" fmla="*/ 1019175 w 1638300"/>
              <a:gd name="connsiteY13" fmla="*/ 9558 h 66708"/>
              <a:gd name="connsiteX14" fmla="*/ 1095375 w 1638300"/>
              <a:gd name="connsiteY14" fmla="*/ 19083 h 66708"/>
              <a:gd name="connsiteX15" fmla="*/ 1152525 w 1638300"/>
              <a:gd name="connsiteY15" fmla="*/ 38133 h 66708"/>
              <a:gd name="connsiteX16" fmla="*/ 1552575 w 1638300"/>
              <a:gd name="connsiteY16" fmla="*/ 38133 h 66708"/>
              <a:gd name="connsiteX17" fmla="*/ 1581150 w 1638300"/>
              <a:gd name="connsiteY17" fmla="*/ 47658 h 66708"/>
              <a:gd name="connsiteX18" fmla="*/ 1638300 w 1638300"/>
              <a:gd name="connsiteY18" fmla="*/ 28608 h 66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38300" h="66708">
                <a:moveTo>
                  <a:pt x="0" y="9558"/>
                </a:moveTo>
                <a:cubicBezTo>
                  <a:pt x="21056" y="20086"/>
                  <a:pt x="65869" y="47658"/>
                  <a:pt x="95250" y="47658"/>
                </a:cubicBezTo>
                <a:cubicBezTo>
                  <a:pt x="124001" y="47658"/>
                  <a:pt x="152400" y="41308"/>
                  <a:pt x="180975" y="38133"/>
                </a:cubicBezTo>
                <a:cubicBezTo>
                  <a:pt x="251595" y="-8947"/>
                  <a:pt x="215674" y="-4457"/>
                  <a:pt x="285750" y="9558"/>
                </a:cubicBezTo>
                <a:cubicBezTo>
                  <a:pt x="295275" y="15908"/>
                  <a:pt x="306230" y="20513"/>
                  <a:pt x="314325" y="28608"/>
                </a:cubicBezTo>
                <a:cubicBezTo>
                  <a:pt x="322420" y="36703"/>
                  <a:pt x="324436" y="50032"/>
                  <a:pt x="333375" y="57183"/>
                </a:cubicBezTo>
                <a:cubicBezTo>
                  <a:pt x="341215" y="63455"/>
                  <a:pt x="352425" y="63533"/>
                  <a:pt x="361950" y="66708"/>
                </a:cubicBezTo>
                <a:cubicBezTo>
                  <a:pt x="381284" y="61875"/>
                  <a:pt x="409494" y="55857"/>
                  <a:pt x="428625" y="47658"/>
                </a:cubicBezTo>
                <a:cubicBezTo>
                  <a:pt x="498357" y="17773"/>
                  <a:pt x="434581" y="36644"/>
                  <a:pt x="504825" y="19083"/>
                </a:cubicBezTo>
                <a:cubicBezTo>
                  <a:pt x="523875" y="22258"/>
                  <a:pt x="542662" y="28608"/>
                  <a:pt x="561975" y="28608"/>
                </a:cubicBezTo>
                <a:cubicBezTo>
                  <a:pt x="645447" y="28608"/>
                  <a:pt x="642442" y="27186"/>
                  <a:pt x="695325" y="9558"/>
                </a:cubicBezTo>
                <a:cubicBezTo>
                  <a:pt x="708025" y="12733"/>
                  <a:pt x="720886" y="15321"/>
                  <a:pt x="733425" y="19083"/>
                </a:cubicBezTo>
                <a:cubicBezTo>
                  <a:pt x="752659" y="24853"/>
                  <a:pt x="790575" y="38133"/>
                  <a:pt x="790575" y="38133"/>
                </a:cubicBezTo>
                <a:cubicBezTo>
                  <a:pt x="902026" y="983"/>
                  <a:pt x="827675" y="20197"/>
                  <a:pt x="1019175" y="9558"/>
                </a:cubicBezTo>
                <a:cubicBezTo>
                  <a:pt x="1044575" y="12733"/>
                  <a:pt x="1070346" y="13720"/>
                  <a:pt x="1095375" y="19083"/>
                </a:cubicBezTo>
                <a:cubicBezTo>
                  <a:pt x="1115010" y="23290"/>
                  <a:pt x="1152525" y="38133"/>
                  <a:pt x="1152525" y="38133"/>
                </a:cubicBezTo>
                <a:cubicBezTo>
                  <a:pt x="1315866" y="10910"/>
                  <a:pt x="1229431" y="21562"/>
                  <a:pt x="1552575" y="38133"/>
                </a:cubicBezTo>
                <a:cubicBezTo>
                  <a:pt x="1562602" y="38647"/>
                  <a:pt x="1571625" y="44483"/>
                  <a:pt x="1581150" y="47658"/>
                </a:cubicBezTo>
                <a:lnTo>
                  <a:pt x="1638300" y="28608"/>
                </a:lnTo>
              </a:path>
            </a:pathLst>
          </a:custGeom>
          <a:ln w="38100">
            <a:solidFill>
              <a:srgbClr val="C00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32" name="任意多边形: 形状 31"/>
          <p:cNvSpPr/>
          <p:nvPr/>
        </p:nvSpPr>
        <p:spPr>
          <a:xfrm flipV="1">
            <a:off x="10456150" y="6012931"/>
            <a:ext cx="1518135" cy="45719"/>
          </a:xfrm>
          <a:custGeom>
            <a:avLst/>
            <a:gdLst>
              <a:gd name="connsiteX0" fmla="*/ 0 w 1638300"/>
              <a:gd name="connsiteY0" fmla="*/ 9558 h 66708"/>
              <a:gd name="connsiteX1" fmla="*/ 95250 w 1638300"/>
              <a:gd name="connsiteY1" fmla="*/ 47658 h 66708"/>
              <a:gd name="connsiteX2" fmla="*/ 180975 w 1638300"/>
              <a:gd name="connsiteY2" fmla="*/ 38133 h 66708"/>
              <a:gd name="connsiteX3" fmla="*/ 285750 w 1638300"/>
              <a:gd name="connsiteY3" fmla="*/ 9558 h 66708"/>
              <a:gd name="connsiteX4" fmla="*/ 314325 w 1638300"/>
              <a:gd name="connsiteY4" fmla="*/ 28608 h 66708"/>
              <a:gd name="connsiteX5" fmla="*/ 333375 w 1638300"/>
              <a:gd name="connsiteY5" fmla="*/ 57183 h 66708"/>
              <a:gd name="connsiteX6" fmla="*/ 361950 w 1638300"/>
              <a:gd name="connsiteY6" fmla="*/ 66708 h 66708"/>
              <a:gd name="connsiteX7" fmla="*/ 428625 w 1638300"/>
              <a:gd name="connsiteY7" fmla="*/ 47658 h 66708"/>
              <a:gd name="connsiteX8" fmla="*/ 504825 w 1638300"/>
              <a:gd name="connsiteY8" fmla="*/ 19083 h 66708"/>
              <a:gd name="connsiteX9" fmla="*/ 561975 w 1638300"/>
              <a:gd name="connsiteY9" fmla="*/ 28608 h 66708"/>
              <a:gd name="connsiteX10" fmla="*/ 695325 w 1638300"/>
              <a:gd name="connsiteY10" fmla="*/ 9558 h 66708"/>
              <a:gd name="connsiteX11" fmla="*/ 733425 w 1638300"/>
              <a:gd name="connsiteY11" fmla="*/ 19083 h 66708"/>
              <a:gd name="connsiteX12" fmla="*/ 790575 w 1638300"/>
              <a:gd name="connsiteY12" fmla="*/ 38133 h 66708"/>
              <a:gd name="connsiteX13" fmla="*/ 1019175 w 1638300"/>
              <a:gd name="connsiteY13" fmla="*/ 9558 h 66708"/>
              <a:gd name="connsiteX14" fmla="*/ 1095375 w 1638300"/>
              <a:gd name="connsiteY14" fmla="*/ 19083 h 66708"/>
              <a:gd name="connsiteX15" fmla="*/ 1152525 w 1638300"/>
              <a:gd name="connsiteY15" fmla="*/ 38133 h 66708"/>
              <a:gd name="connsiteX16" fmla="*/ 1552575 w 1638300"/>
              <a:gd name="connsiteY16" fmla="*/ 38133 h 66708"/>
              <a:gd name="connsiteX17" fmla="*/ 1581150 w 1638300"/>
              <a:gd name="connsiteY17" fmla="*/ 47658 h 66708"/>
              <a:gd name="connsiteX18" fmla="*/ 1638300 w 1638300"/>
              <a:gd name="connsiteY18" fmla="*/ 28608 h 66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38300" h="66708">
                <a:moveTo>
                  <a:pt x="0" y="9558"/>
                </a:moveTo>
                <a:cubicBezTo>
                  <a:pt x="21056" y="20086"/>
                  <a:pt x="65869" y="47658"/>
                  <a:pt x="95250" y="47658"/>
                </a:cubicBezTo>
                <a:cubicBezTo>
                  <a:pt x="124001" y="47658"/>
                  <a:pt x="152400" y="41308"/>
                  <a:pt x="180975" y="38133"/>
                </a:cubicBezTo>
                <a:cubicBezTo>
                  <a:pt x="251595" y="-8947"/>
                  <a:pt x="215674" y="-4457"/>
                  <a:pt x="285750" y="9558"/>
                </a:cubicBezTo>
                <a:cubicBezTo>
                  <a:pt x="295275" y="15908"/>
                  <a:pt x="306230" y="20513"/>
                  <a:pt x="314325" y="28608"/>
                </a:cubicBezTo>
                <a:cubicBezTo>
                  <a:pt x="322420" y="36703"/>
                  <a:pt x="324436" y="50032"/>
                  <a:pt x="333375" y="57183"/>
                </a:cubicBezTo>
                <a:cubicBezTo>
                  <a:pt x="341215" y="63455"/>
                  <a:pt x="352425" y="63533"/>
                  <a:pt x="361950" y="66708"/>
                </a:cubicBezTo>
                <a:cubicBezTo>
                  <a:pt x="381284" y="61875"/>
                  <a:pt x="409494" y="55857"/>
                  <a:pt x="428625" y="47658"/>
                </a:cubicBezTo>
                <a:cubicBezTo>
                  <a:pt x="498357" y="17773"/>
                  <a:pt x="434581" y="36644"/>
                  <a:pt x="504825" y="19083"/>
                </a:cubicBezTo>
                <a:cubicBezTo>
                  <a:pt x="523875" y="22258"/>
                  <a:pt x="542662" y="28608"/>
                  <a:pt x="561975" y="28608"/>
                </a:cubicBezTo>
                <a:cubicBezTo>
                  <a:pt x="645447" y="28608"/>
                  <a:pt x="642442" y="27186"/>
                  <a:pt x="695325" y="9558"/>
                </a:cubicBezTo>
                <a:cubicBezTo>
                  <a:pt x="708025" y="12733"/>
                  <a:pt x="720886" y="15321"/>
                  <a:pt x="733425" y="19083"/>
                </a:cubicBezTo>
                <a:cubicBezTo>
                  <a:pt x="752659" y="24853"/>
                  <a:pt x="790575" y="38133"/>
                  <a:pt x="790575" y="38133"/>
                </a:cubicBezTo>
                <a:cubicBezTo>
                  <a:pt x="902026" y="983"/>
                  <a:pt x="827675" y="20197"/>
                  <a:pt x="1019175" y="9558"/>
                </a:cubicBezTo>
                <a:cubicBezTo>
                  <a:pt x="1044575" y="12733"/>
                  <a:pt x="1070346" y="13720"/>
                  <a:pt x="1095375" y="19083"/>
                </a:cubicBezTo>
                <a:cubicBezTo>
                  <a:pt x="1115010" y="23290"/>
                  <a:pt x="1152525" y="38133"/>
                  <a:pt x="1152525" y="38133"/>
                </a:cubicBezTo>
                <a:cubicBezTo>
                  <a:pt x="1315866" y="10910"/>
                  <a:pt x="1229431" y="21562"/>
                  <a:pt x="1552575" y="38133"/>
                </a:cubicBezTo>
                <a:cubicBezTo>
                  <a:pt x="1562602" y="38647"/>
                  <a:pt x="1571625" y="44483"/>
                  <a:pt x="1581150" y="47658"/>
                </a:cubicBezTo>
                <a:lnTo>
                  <a:pt x="1638300" y="28608"/>
                </a:lnTo>
              </a:path>
            </a:pathLst>
          </a:custGeom>
          <a:ln w="38100">
            <a:solidFill>
              <a:srgbClr val="C00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33" name="任意多边形: 形状 32"/>
          <p:cNvSpPr/>
          <p:nvPr/>
        </p:nvSpPr>
        <p:spPr>
          <a:xfrm>
            <a:off x="6123344" y="6755075"/>
            <a:ext cx="4332806" cy="59840"/>
          </a:xfrm>
          <a:custGeom>
            <a:avLst/>
            <a:gdLst>
              <a:gd name="connsiteX0" fmla="*/ 0 w 1638300"/>
              <a:gd name="connsiteY0" fmla="*/ 9558 h 66708"/>
              <a:gd name="connsiteX1" fmla="*/ 95250 w 1638300"/>
              <a:gd name="connsiteY1" fmla="*/ 47658 h 66708"/>
              <a:gd name="connsiteX2" fmla="*/ 180975 w 1638300"/>
              <a:gd name="connsiteY2" fmla="*/ 38133 h 66708"/>
              <a:gd name="connsiteX3" fmla="*/ 285750 w 1638300"/>
              <a:gd name="connsiteY3" fmla="*/ 9558 h 66708"/>
              <a:gd name="connsiteX4" fmla="*/ 314325 w 1638300"/>
              <a:gd name="connsiteY4" fmla="*/ 28608 h 66708"/>
              <a:gd name="connsiteX5" fmla="*/ 333375 w 1638300"/>
              <a:gd name="connsiteY5" fmla="*/ 57183 h 66708"/>
              <a:gd name="connsiteX6" fmla="*/ 361950 w 1638300"/>
              <a:gd name="connsiteY6" fmla="*/ 66708 h 66708"/>
              <a:gd name="connsiteX7" fmla="*/ 428625 w 1638300"/>
              <a:gd name="connsiteY7" fmla="*/ 47658 h 66708"/>
              <a:gd name="connsiteX8" fmla="*/ 504825 w 1638300"/>
              <a:gd name="connsiteY8" fmla="*/ 19083 h 66708"/>
              <a:gd name="connsiteX9" fmla="*/ 561975 w 1638300"/>
              <a:gd name="connsiteY9" fmla="*/ 28608 h 66708"/>
              <a:gd name="connsiteX10" fmla="*/ 695325 w 1638300"/>
              <a:gd name="connsiteY10" fmla="*/ 9558 h 66708"/>
              <a:gd name="connsiteX11" fmla="*/ 733425 w 1638300"/>
              <a:gd name="connsiteY11" fmla="*/ 19083 h 66708"/>
              <a:gd name="connsiteX12" fmla="*/ 790575 w 1638300"/>
              <a:gd name="connsiteY12" fmla="*/ 38133 h 66708"/>
              <a:gd name="connsiteX13" fmla="*/ 1019175 w 1638300"/>
              <a:gd name="connsiteY13" fmla="*/ 9558 h 66708"/>
              <a:gd name="connsiteX14" fmla="*/ 1095375 w 1638300"/>
              <a:gd name="connsiteY14" fmla="*/ 19083 h 66708"/>
              <a:gd name="connsiteX15" fmla="*/ 1152525 w 1638300"/>
              <a:gd name="connsiteY15" fmla="*/ 38133 h 66708"/>
              <a:gd name="connsiteX16" fmla="*/ 1552575 w 1638300"/>
              <a:gd name="connsiteY16" fmla="*/ 38133 h 66708"/>
              <a:gd name="connsiteX17" fmla="*/ 1581150 w 1638300"/>
              <a:gd name="connsiteY17" fmla="*/ 47658 h 66708"/>
              <a:gd name="connsiteX18" fmla="*/ 1638300 w 1638300"/>
              <a:gd name="connsiteY18" fmla="*/ 28608 h 66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38300" h="66708">
                <a:moveTo>
                  <a:pt x="0" y="9558"/>
                </a:moveTo>
                <a:cubicBezTo>
                  <a:pt x="21056" y="20086"/>
                  <a:pt x="65869" y="47658"/>
                  <a:pt x="95250" y="47658"/>
                </a:cubicBezTo>
                <a:cubicBezTo>
                  <a:pt x="124001" y="47658"/>
                  <a:pt x="152400" y="41308"/>
                  <a:pt x="180975" y="38133"/>
                </a:cubicBezTo>
                <a:cubicBezTo>
                  <a:pt x="251595" y="-8947"/>
                  <a:pt x="215674" y="-4457"/>
                  <a:pt x="285750" y="9558"/>
                </a:cubicBezTo>
                <a:cubicBezTo>
                  <a:pt x="295275" y="15908"/>
                  <a:pt x="306230" y="20513"/>
                  <a:pt x="314325" y="28608"/>
                </a:cubicBezTo>
                <a:cubicBezTo>
                  <a:pt x="322420" y="36703"/>
                  <a:pt x="324436" y="50032"/>
                  <a:pt x="333375" y="57183"/>
                </a:cubicBezTo>
                <a:cubicBezTo>
                  <a:pt x="341215" y="63455"/>
                  <a:pt x="352425" y="63533"/>
                  <a:pt x="361950" y="66708"/>
                </a:cubicBezTo>
                <a:cubicBezTo>
                  <a:pt x="381284" y="61875"/>
                  <a:pt x="409494" y="55857"/>
                  <a:pt x="428625" y="47658"/>
                </a:cubicBezTo>
                <a:cubicBezTo>
                  <a:pt x="498357" y="17773"/>
                  <a:pt x="434581" y="36644"/>
                  <a:pt x="504825" y="19083"/>
                </a:cubicBezTo>
                <a:cubicBezTo>
                  <a:pt x="523875" y="22258"/>
                  <a:pt x="542662" y="28608"/>
                  <a:pt x="561975" y="28608"/>
                </a:cubicBezTo>
                <a:cubicBezTo>
                  <a:pt x="645447" y="28608"/>
                  <a:pt x="642442" y="27186"/>
                  <a:pt x="695325" y="9558"/>
                </a:cubicBezTo>
                <a:cubicBezTo>
                  <a:pt x="708025" y="12733"/>
                  <a:pt x="720886" y="15321"/>
                  <a:pt x="733425" y="19083"/>
                </a:cubicBezTo>
                <a:cubicBezTo>
                  <a:pt x="752659" y="24853"/>
                  <a:pt x="790575" y="38133"/>
                  <a:pt x="790575" y="38133"/>
                </a:cubicBezTo>
                <a:cubicBezTo>
                  <a:pt x="902026" y="983"/>
                  <a:pt x="827675" y="20197"/>
                  <a:pt x="1019175" y="9558"/>
                </a:cubicBezTo>
                <a:cubicBezTo>
                  <a:pt x="1044575" y="12733"/>
                  <a:pt x="1070346" y="13720"/>
                  <a:pt x="1095375" y="19083"/>
                </a:cubicBezTo>
                <a:cubicBezTo>
                  <a:pt x="1115010" y="23290"/>
                  <a:pt x="1152525" y="38133"/>
                  <a:pt x="1152525" y="38133"/>
                </a:cubicBezTo>
                <a:cubicBezTo>
                  <a:pt x="1315866" y="10910"/>
                  <a:pt x="1229431" y="21562"/>
                  <a:pt x="1552575" y="38133"/>
                </a:cubicBezTo>
                <a:cubicBezTo>
                  <a:pt x="1562602" y="38647"/>
                  <a:pt x="1571625" y="44483"/>
                  <a:pt x="1581150" y="47658"/>
                </a:cubicBezTo>
                <a:lnTo>
                  <a:pt x="1638300" y="28608"/>
                </a:lnTo>
              </a:path>
            </a:pathLst>
          </a:custGeom>
          <a:ln w="38100">
            <a:solidFill>
              <a:srgbClr val="C00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34" name="文本框 33"/>
          <p:cNvSpPr txBox="1"/>
          <p:nvPr/>
        </p:nvSpPr>
        <p:spPr>
          <a:xfrm>
            <a:off x="545320" y="1726973"/>
            <a:ext cx="3142310" cy="400110"/>
          </a:xfrm>
          <a:prstGeom prst="rect">
            <a:avLst/>
          </a:prstGeom>
          <a:noFill/>
        </p:spPr>
        <p:txBody>
          <a:bodyPr wrap="square">
            <a:spAutoFit/>
          </a:bodyPr>
          <a:lstStyle/>
          <a:p>
            <a:pPr algn="ctr"/>
            <a:r>
              <a:rPr lang="zh-CN" altLang="en-US" sz="2000" dirty="0">
                <a:solidFill>
                  <a:schemeClr val="accent1"/>
                </a:solidFill>
                <a:latin typeface="二字元煜臣拙宋简" panose="02010604000000000000" pitchFamily="2" charset="-122"/>
                <a:ea typeface="二字元煜臣拙宋简" panose="02010604000000000000" pitchFamily="2" charset="-122"/>
              </a:rPr>
              <a:t>提倡</a:t>
            </a:r>
            <a:r>
              <a:rPr lang="zh-CN" altLang="en-US" sz="2000" dirty="0">
                <a:solidFill>
                  <a:srgbClr val="C00000"/>
                </a:solidFill>
                <a:latin typeface="二字元煜臣拙宋简" panose="02010604000000000000" pitchFamily="2" charset="-122"/>
                <a:ea typeface="二字元煜臣拙宋简" panose="02010604000000000000" pitchFamily="2" charset="-122"/>
              </a:rPr>
              <a:t>新道德</a:t>
            </a:r>
            <a:r>
              <a:rPr lang="zh-CN" altLang="en-US" sz="2000" dirty="0">
                <a:solidFill>
                  <a:schemeClr val="accent1"/>
                </a:solidFill>
                <a:latin typeface="二字元煜臣拙宋简" panose="02010604000000000000" pitchFamily="2" charset="-122"/>
                <a:ea typeface="二字元煜臣拙宋简" panose="02010604000000000000" pitchFamily="2" charset="-122"/>
              </a:rPr>
              <a:t>，反对</a:t>
            </a:r>
            <a:r>
              <a:rPr lang="zh-CN" altLang="en-US" sz="2000" dirty="0">
                <a:solidFill>
                  <a:srgbClr val="C00000"/>
                </a:solidFill>
                <a:latin typeface="二字元煜臣拙宋简" panose="02010604000000000000" pitchFamily="2" charset="-122"/>
                <a:ea typeface="二字元煜臣拙宋简" panose="02010604000000000000" pitchFamily="2" charset="-122"/>
              </a:rPr>
              <a:t>旧道德</a:t>
            </a:r>
            <a:r>
              <a:rPr lang="zh-CN" altLang="en-US" sz="2000" dirty="0">
                <a:solidFill>
                  <a:schemeClr val="accent1"/>
                </a:solidFill>
                <a:latin typeface="二字元煜臣拙宋简" panose="02010604000000000000" pitchFamily="2" charset="-122"/>
                <a:ea typeface="二字元煜臣拙宋简" panose="02010604000000000000" pitchFamily="2" charset="-122"/>
              </a:rPr>
              <a:t>。</a:t>
            </a:r>
            <a:endParaRPr lang="zh-CN" altLang="en-US" sz="2000" dirty="0">
              <a:solidFill>
                <a:schemeClr val="accent1"/>
              </a:solidFill>
              <a:latin typeface="二字元煜臣拙宋简" panose="02010604000000000000" pitchFamily="2" charset="-122"/>
              <a:ea typeface="二字元煜臣拙宋简" panose="02010604000000000000" pitchFamily="2" charset="-122"/>
            </a:endParaRPr>
          </a:p>
        </p:txBody>
      </p:sp>
      <p:sp>
        <p:nvSpPr>
          <p:cNvPr id="35" name="文本框 34"/>
          <p:cNvSpPr txBox="1"/>
          <p:nvPr/>
        </p:nvSpPr>
        <p:spPr>
          <a:xfrm>
            <a:off x="76145" y="2670068"/>
            <a:ext cx="733839" cy="400110"/>
          </a:xfrm>
          <a:prstGeom prst="rect">
            <a:avLst/>
          </a:prstGeom>
          <a:noFill/>
        </p:spPr>
        <p:txBody>
          <a:bodyPr wrap="square">
            <a:spAutoFit/>
          </a:bodyPr>
          <a:lstStyle/>
          <a:p>
            <a:pPr algn="ctr"/>
            <a:r>
              <a:rPr lang="zh-CN" altLang="en-US" sz="2000" dirty="0">
                <a:solidFill>
                  <a:srgbClr val="C00000"/>
                </a:solidFill>
                <a:latin typeface="二字元煜臣拙宋简" panose="02010604000000000000" pitchFamily="2" charset="-122"/>
                <a:ea typeface="二字元煜臣拙宋简" panose="02010604000000000000" pitchFamily="2" charset="-122"/>
              </a:rPr>
              <a:t>民主</a:t>
            </a:r>
            <a:endParaRPr lang="zh-CN" altLang="en-US" sz="2000" dirty="0">
              <a:solidFill>
                <a:srgbClr val="C00000"/>
              </a:solidFill>
              <a:latin typeface="二字元煜臣拙宋简" panose="02010604000000000000" pitchFamily="2" charset="-122"/>
              <a:ea typeface="二字元煜臣拙宋简" panose="02010604000000000000" pitchFamily="2" charset="-122"/>
            </a:endParaRPr>
          </a:p>
        </p:txBody>
      </p:sp>
      <p:sp>
        <p:nvSpPr>
          <p:cNvPr id="36" name="文本框 35"/>
          <p:cNvSpPr txBox="1"/>
          <p:nvPr/>
        </p:nvSpPr>
        <p:spPr>
          <a:xfrm>
            <a:off x="1138443" y="2720360"/>
            <a:ext cx="1687096" cy="400110"/>
          </a:xfrm>
          <a:prstGeom prst="rect">
            <a:avLst/>
          </a:prstGeom>
          <a:noFill/>
        </p:spPr>
        <p:txBody>
          <a:bodyPr wrap="square">
            <a:spAutoFit/>
          </a:bodyPr>
          <a:lstStyle/>
          <a:p>
            <a:pPr algn="ctr"/>
            <a:r>
              <a:rPr lang="zh-CN" altLang="en-US" sz="2000" dirty="0">
                <a:solidFill>
                  <a:schemeClr val="accent1"/>
                </a:solidFill>
                <a:latin typeface="二字元煜臣拙宋简" panose="02010604000000000000" pitchFamily="2" charset="-122"/>
                <a:ea typeface="二字元煜臣拙宋简" panose="02010604000000000000" pitchFamily="2" charset="-122"/>
              </a:rPr>
              <a:t>“德先生”</a:t>
            </a:r>
            <a:endParaRPr lang="zh-CN" altLang="en-US" sz="2000" dirty="0">
              <a:solidFill>
                <a:schemeClr val="accent1"/>
              </a:solidFill>
              <a:latin typeface="二字元煜臣拙宋简" panose="02010604000000000000" pitchFamily="2" charset="-122"/>
              <a:ea typeface="二字元煜臣拙宋简" panose="02010604000000000000" pitchFamily="2" charset="-122"/>
            </a:endParaRPr>
          </a:p>
        </p:txBody>
      </p:sp>
      <p:sp>
        <p:nvSpPr>
          <p:cNvPr id="37" name="文本框 36"/>
          <p:cNvSpPr txBox="1"/>
          <p:nvPr/>
        </p:nvSpPr>
        <p:spPr>
          <a:xfrm>
            <a:off x="66603" y="3165479"/>
            <a:ext cx="733839" cy="400110"/>
          </a:xfrm>
          <a:prstGeom prst="rect">
            <a:avLst/>
          </a:prstGeom>
          <a:noFill/>
        </p:spPr>
        <p:txBody>
          <a:bodyPr wrap="square">
            <a:spAutoFit/>
          </a:bodyPr>
          <a:lstStyle/>
          <a:p>
            <a:pPr algn="ctr"/>
            <a:r>
              <a:rPr lang="zh-CN" altLang="en-US" sz="2000" dirty="0">
                <a:solidFill>
                  <a:srgbClr val="C00000"/>
                </a:solidFill>
                <a:latin typeface="二字元煜臣拙宋简" panose="02010604000000000000" pitchFamily="2" charset="-122"/>
                <a:ea typeface="二字元煜臣拙宋简" panose="02010604000000000000" pitchFamily="2" charset="-122"/>
              </a:rPr>
              <a:t>科学</a:t>
            </a:r>
            <a:endParaRPr lang="zh-CN" altLang="en-US" sz="2000" dirty="0">
              <a:solidFill>
                <a:srgbClr val="C00000"/>
              </a:solidFill>
              <a:latin typeface="二字元煜臣拙宋简" panose="02010604000000000000" pitchFamily="2" charset="-122"/>
              <a:ea typeface="二字元煜臣拙宋简" panose="02010604000000000000" pitchFamily="2" charset="-122"/>
            </a:endParaRPr>
          </a:p>
        </p:txBody>
      </p:sp>
      <p:sp>
        <p:nvSpPr>
          <p:cNvPr id="38" name="文本框 37"/>
          <p:cNvSpPr txBox="1"/>
          <p:nvPr/>
        </p:nvSpPr>
        <p:spPr>
          <a:xfrm>
            <a:off x="1089287" y="3196641"/>
            <a:ext cx="1687096" cy="400110"/>
          </a:xfrm>
          <a:prstGeom prst="rect">
            <a:avLst/>
          </a:prstGeom>
          <a:noFill/>
        </p:spPr>
        <p:txBody>
          <a:bodyPr wrap="square">
            <a:spAutoFit/>
          </a:bodyPr>
          <a:lstStyle/>
          <a:p>
            <a:pPr algn="ctr"/>
            <a:r>
              <a:rPr lang="zh-CN" altLang="en-US" sz="2000" dirty="0">
                <a:solidFill>
                  <a:schemeClr val="accent1"/>
                </a:solidFill>
                <a:latin typeface="二字元煜臣拙宋简" panose="02010604000000000000" pitchFamily="2" charset="-122"/>
                <a:ea typeface="二字元煜臣拙宋简" panose="02010604000000000000" pitchFamily="2" charset="-122"/>
              </a:rPr>
              <a:t>“赛先生”</a:t>
            </a:r>
            <a:endParaRPr lang="zh-CN" altLang="en-US" sz="2000" dirty="0">
              <a:solidFill>
                <a:schemeClr val="accent1"/>
              </a:solidFill>
              <a:latin typeface="二字元煜臣拙宋简" panose="02010604000000000000" pitchFamily="2" charset="-122"/>
              <a:ea typeface="二字元煜臣拙宋简" panose="02010604000000000000" pitchFamily="2" charset="-122"/>
            </a:endParaRPr>
          </a:p>
        </p:txBody>
      </p:sp>
      <p:sp>
        <p:nvSpPr>
          <p:cNvPr id="39" name="文本框 38"/>
          <p:cNvSpPr txBox="1"/>
          <p:nvPr/>
        </p:nvSpPr>
        <p:spPr>
          <a:xfrm>
            <a:off x="201457" y="3617733"/>
            <a:ext cx="1687096" cy="400110"/>
          </a:xfrm>
          <a:prstGeom prst="rect">
            <a:avLst/>
          </a:prstGeom>
          <a:noFill/>
        </p:spPr>
        <p:txBody>
          <a:bodyPr wrap="square">
            <a:spAutoFit/>
          </a:bodyPr>
          <a:lstStyle/>
          <a:p>
            <a:pPr algn="ctr"/>
            <a:r>
              <a:rPr lang="zh-CN" altLang="en-US" sz="2000" dirty="0">
                <a:solidFill>
                  <a:schemeClr val="accent1"/>
                </a:solidFill>
                <a:latin typeface="二字元煜臣拙宋简" panose="02010604000000000000" pitchFamily="2" charset="-122"/>
                <a:ea typeface="二字元煜臣拙宋简" panose="02010604000000000000" pitchFamily="2" charset="-122"/>
              </a:rPr>
              <a:t>文学革命</a:t>
            </a:r>
            <a:endParaRPr lang="zh-CN" altLang="en-US" sz="2000" dirty="0">
              <a:solidFill>
                <a:schemeClr val="accent1"/>
              </a:solidFill>
              <a:latin typeface="二字元煜臣拙宋简" panose="02010604000000000000" pitchFamily="2" charset="-122"/>
              <a:ea typeface="二字元煜臣拙宋简" panose="02010604000000000000" pitchFamily="2" charset="-122"/>
            </a:endParaRPr>
          </a:p>
        </p:txBody>
      </p:sp>
      <p:sp>
        <p:nvSpPr>
          <p:cNvPr id="40" name="右大括号 39"/>
          <p:cNvSpPr/>
          <p:nvPr/>
        </p:nvSpPr>
        <p:spPr>
          <a:xfrm>
            <a:off x="2651419" y="2670068"/>
            <a:ext cx="287705" cy="976006"/>
          </a:xfrm>
          <a:prstGeom prst="rightBrace">
            <a:avLst/>
          </a:prstGeom>
          <a:ln w="38100"/>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41" name="文本框 40"/>
          <p:cNvSpPr txBox="1"/>
          <p:nvPr/>
        </p:nvSpPr>
        <p:spPr>
          <a:xfrm>
            <a:off x="3016097" y="2958016"/>
            <a:ext cx="1687096" cy="400110"/>
          </a:xfrm>
          <a:prstGeom prst="rect">
            <a:avLst/>
          </a:prstGeom>
          <a:noFill/>
        </p:spPr>
        <p:txBody>
          <a:bodyPr wrap="square">
            <a:spAutoFit/>
          </a:bodyPr>
          <a:lstStyle/>
          <a:p>
            <a:pPr algn="ctr"/>
            <a:r>
              <a:rPr lang="zh-CN" altLang="en-US" sz="2000" dirty="0">
                <a:solidFill>
                  <a:schemeClr val="accent1"/>
                </a:solidFill>
                <a:latin typeface="二字元煜臣拙宋简" panose="02010604000000000000" pitchFamily="2" charset="-122"/>
                <a:ea typeface="二字元煜臣拙宋简" panose="02010604000000000000" pitchFamily="2" charset="-122"/>
              </a:rPr>
              <a:t>陈独秀提出</a:t>
            </a:r>
            <a:endParaRPr lang="zh-CN" altLang="en-US" sz="2000" dirty="0">
              <a:solidFill>
                <a:schemeClr val="accent1"/>
              </a:solidFill>
              <a:latin typeface="二字元煜臣拙宋简" panose="02010604000000000000" pitchFamily="2" charset="-122"/>
              <a:ea typeface="二字元煜臣拙宋简" panose="02010604000000000000" pitchFamily="2" charset="-122"/>
            </a:endParaRPr>
          </a:p>
        </p:txBody>
      </p:sp>
      <p:sp>
        <p:nvSpPr>
          <p:cNvPr id="42" name="文本框 41"/>
          <p:cNvSpPr txBox="1"/>
          <p:nvPr/>
        </p:nvSpPr>
        <p:spPr>
          <a:xfrm>
            <a:off x="230445" y="4069987"/>
            <a:ext cx="1687096" cy="400110"/>
          </a:xfrm>
          <a:prstGeom prst="rect">
            <a:avLst/>
          </a:prstGeom>
          <a:noFill/>
        </p:spPr>
        <p:txBody>
          <a:bodyPr wrap="square">
            <a:spAutoFit/>
          </a:bodyPr>
          <a:lstStyle/>
          <a:p>
            <a:pPr algn="ctr"/>
            <a:r>
              <a:rPr lang="zh-CN" altLang="en-US" sz="2000" dirty="0">
                <a:solidFill>
                  <a:schemeClr val="accent1"/>
                </a:solidFill>
                <a:latin typeface="二字元煜臣拙宋简" panose="02010604000000000000" pitchFamily="2" charset="-122"/>
                <a:ea typeface="二字元煜臣拙宋简" panose="02010604000000000000" pitchFamily="2" charset="-122"/>
              </a:rPr>
              <a:t>胡适</a:t>
            </a:r>
            <a:endParaRPr lang="zh-CN" altLang="en-US" sz="2000" dirty="0">
              <a:solidFill>
                <a:schemeClr val="accent1"/>
              </a:solidFill>
              <a:latin typeface="二字元煜臣拙宋简" panose="02010604000000000000" pitchFamily="2" charset="-122"/>
              <a:ea typeface="二字元煜臣拙宋简" panose="02010604000000000000" pitchFamily="2" charset="-122"/>
            </a:endParaRPr>
          </a:p>
        </p:txBody>
      </p:sp>
      <p:sp>
        <p:nvSpPr>
          <p:cNvPr id="43" name="文本框 42"/>
          <p:cNvSpPr txBox="1"/>
          <p:nvPr/>
        </p:nvSpPr>
        <p:spPr>
          <a:xfrm>
            <a:off x="3705890" y="4087935"/>
            <a:ext cx="1687096" cy="400110"/>
          </a:xfrm>
          <a:prstGeom prst="rect">
            <a:avLst/>
          </a:prstGeom>
          <a:noFill/>
        </p:spPr>
        <p:txBody>
          <a:bodyPr wrap="square">
            <a:spAutoFit/>
          </a:bodyPr>
          <a:lstStyle/>
          <a:p>
            <a:pPr algn="ctr"/>
            <a:r>
              <a:rPr lang="zh-CN" altLang="en-US" sz="2000" dirty="0">
                <a:solidFill>
                  <a:schemeClr val="accent1"/>
                </a:solidFill>
                <a:latin typeface="二字元煜臣拙宋简" panose="02010604000000000000" pitchFamily="2" charset="-122"/>
                <a:ea typeface="二字元煜臣拙宋简" panose="02010604000000000000" pitchFamily="2" charset="-122"/>
              </a:rPr>
              <a:t>白话文</a:t>
            </a:r>
            <a:endParaRPr lang="zh-CN" altLang="en-US" sz="2000" dirty="0">
              <a:solidFill>
                <a:schemeClr val="accent1"/>
              </a:solidFill>
              <a:latin typeface="二字元煜臣拙宋简" panose="02010604000000000000" pitchFamily="2" charset="-122"/>
              <a:ea typeface="二字元煜臣拙宋简" panose="02010604000000000000" pitchFamily="2" charset="-122"/>
            </a:endParaRPr>
          </a:p>
        </p:txBody>
      </p:sp>
      <p:sp>
        <p:nvSpPr>
          <p:cNvPr id="44" name="文本框 43"/>
          <p:cNvSpPr txBox="1"/>
          <p:nvPr/>
        </p:nvSpPr>
        <p:spPr>
          <a:xfrm>
            <a:off x="348052" y="4533288"/>
            <a:ext cx="1687096" cy="400110"/>
          </a:xfrm>
          <a:prstGeom prst="rect">
            <a:avLst/>
          </a:prstGeom>
          <a:noFill/>
        </p:spPr>
        <p:txBody>
          <a:bodyPr wrap="square">
            <a:spAutoFit/>
          </a:bodyPr>
          <a:lstStyle/>
          <a:p>
            <a:pPr algn="ctr"/>
            <a:r>
              <a:rPr lang="zh-CN" altLang="en-US" sz="2000" dirty="0">
                <a:solidFill>
                  <a:schemeClr val="accent1"/>
                </a:solidFill>
                <a:latin typeface="二字元煜臣拙宋简" panose="02010604000000000000" pitchFamily="2" charset="-122"/>
                <a:ea typeface="二字元煜臣拙宋简" panose="02010604000000000000" pitchFamily="2" charset="-122"/>
              </a:rPr>
              <a:t>陈独秀</a:t>
            </a:r>
            <a:endParaRPr lang="zh-CN" altLang="en-US" sz="2000" dirty="0">
              <a:solidFill>
                <a:schemeClr val="accent1"/>
              </a:solidFill>
              <a:latin typeface="二字元煜臣拙宋简" panose="02010604000000000000" pitchFamily="2" charset="-122"/>
              <a:ea typeface="二字元煜臣拙宋简" panose="02010604000000000000" pitchFamily="2" charset="-122"/>
            </a:endParaRPr>
          </a:p>
        </p:txBody>
      </p:sp>
      <p:sp>
        <p:nvSpPr>
          <p:cNvPr id="45" name="文本框 44"/>
          <p:cNvSpPr txBox="1"/>
          <p:nvPr/>
        </p:nvSpPr>
        <p:spPr>
          <a:xfrm>
            <a:off x="1324986" y="4970072"/>
            <a:ext cx="2232416" cy="400110"/>
          </a:xfrm>
          <a:prstGeom prst="rect">
            <a:avLst/>
          </a:prstGeom>
          <a:noFill/>
        </p:spPr>
        <p:txBody>
          <a:bodyPr wrap="square">
            <a:spAutoFit/>
          </a:bodyPr>
          <a:lstStyle/>
          <a:p>
            <a:pPr algn="ctr"/>
            <a:r>
              <a:rPr lang="zh-CN" altLang="en-US" sz="2000" dirty="0">
                <a:solidFill>
                  <a:schemeClr val="accent1"/>
                </a:solidFill>
                <a:latin typeface="二字元煜臣拙宋简" panose="02010604000000000000" pitchFamily="2" charset="-122"/>
                <a:ea typeface="二字元煜臣拙宋简" panose="02010604000000000000" pitchFamily="2" charset="-122"/>
              </a:rPr>
              <a:t>陈腐、雕琢、艰涩</a:t>
            </a:r>
            <a:endParaRPr lang="zh-CN" altLang="en-US" sz="2000" dirty="0">
              <a:solidFill>
                <a:schemeClr val="accent1"/>
              </a:solidFill>
              <a:latin typeface="二字元煜臣拙宋简" panose="02010604000000000000" pitchFamily="2" charset="-122"/>
              <a:ea typeface="二字元煜臣拙宋简" panose="02010604000000000000" pitchFamily="2" charset="-122"/>
            </a:endParaRPr>
          </a:p>
        </p:txBody>
      </p:sp>
      <p:sp>
        <p:nvSpPr>
          <p:cNvPr id="46" name="文本框 45"/>
          <p:cNvSpPr txBox="1"/>
          <p:nvPr/>
        </p:nvSpPr>
        <p:spPr>
          <a:xfrm>
            <a:off x="1272897" y="5419926"/>
            <a:ext cx="2310581" cy="400110"/>
          </a:xfrm>
          <a:prstGeom prst="rect">
            <a:avLst/>
          </a:prstGeom>
          <a:noFill/>
        </p:spPr>
        <p:txBody>
          <a:bodyPr wrap="square">
            <a:spAutoFit/>
          </a:bodyPr>
          <a:lstStyle/>
          <a:p>
            <a:pPr algn="ctr"/>
            <a:r>
              <a:rPr lang="zh-CN" altLang="en-US" sz="2000" dirty="0">
                <a:solidFill>
                  <a:schemeClr val="accent1"/>
                </a:solidFill>
                <a:latin typeface="二字元煜臣拙宋简" panose="02010604000000000000" pitchFamily="2" charset="-122"/>
                <a:ea typeface="二字元煜臣拙宋简" panose="02010604000000000000" pitchFamily="2" charset="-122"/>
              </a:rPr>
              <a:t>新鲜、平易、通俗</a:t>
            </a:r>
            <a:endParaRPr lang="zh-CN" altLang="en-US" sz="2000" dirty="0">
              <a:solidFill>
                <a:schemeClr val="accent1"/>
              </a:solidFill>
              <a:latin typeface="二字元煜臣拙宋简" panose="02010604000000000000" pitchFamily="2" charset="-122"/>
              <a:ea typeface="二字元煜臣拙宋简" panose="02010604000000000000" pitchFamily="2" charset="-122"/>
            </a:endParaRPr>
          </a:p>
        </p:txBody>
      </p:sp>
      <p:sp>
        <p:nvSpPr>
          <p:cNvPr id="47" name="文本框 46"/>
          <p:cNvSpPr txBox="1"/>
          <p:nvPr/>
        </p:nvSpPr>
        <p:spPr>
          <a:xfrm>
            <a:off x="809984" y="6354225"/>
            <a:ext cx="4495355" cy="400110"/>
          </a:xfrm>
          <a:prstGeom prst="rect">
            <a:avLst/>
          </a:prstGeom>
          <a:noFill/>
        </p:spPr>
        <p:txBody>
          <a:bodyPr wrap="square">
            <a:spAutoFit/>
          </a:bodyPr>
          <a:lstStyle/>
          <a:p>
            <a:pPr algn="ctr"/>
            <a:r>
              <a:rPr lang="zh-CN" altLang="en-US" sz="2000" dirty="0">
                <a:solidFill>
                  <a:schemeClr val="accent1"/>
                </a:solidFill>
                <a:latin typeface="二字元煜臣拙宋简" panose="02010604000000000000" pitchFamily="2" charset="-122"/>
                <a:ea typeface="二字元煜臣拙宋简" panose="02010604000000000000" pitchFamily="2" charset="-122"/>
              </a:rPr>
              <a:t>一场伟大的、空前的</a:t>
            </a:r>
            <a:r>
              <a:rPr lang="zh-CN" altLang="en-US" sz="2000" dirty="0">
                <a:solidFill>
                  <a:srgbClr val="C00000"/>
                </a:solidFill>
                <a:latin typeface="二字元煜臣拙宋简" panose="02010604000000000000" pitchFamily="2" charset="-122"/>
                <a:ea typeface="二字元煜臣拙宋简" panose="02010604000000000000" pitchFamily="2" charset="-122"/>
              </a:rPr>
              <a:t>思想解放运动</a:t>
            </a:r>
            <a:endParaRPr lang="zh-CN" altLang="en-US" sz="2000" dirty="0">
              <a:solidFill>
                <a:srgbClr val="C00000"/>
              </a:solidFill>
              <a:latin typeface="二字元煜臣拙宋简" panose="02010604000000000000" pitchFamily="2" charset="-122"/>
              <a:ea typeface="二字元煜臣拙宋简" panose="02010604000000000000" pitchFamily="2" charset="-122"/>
            </a:endParaRPr>
          </a:p>
        </p:txBody>
      </p:sp>
      <p:sp>
        <p:nvSpPr>
          <p:cNvPr id="48" name="文本框 47"/>
          <p:cNvSpPr txBox="1"/>
          <p:nvPr/>
        </p:nvSpPr>
        <p:spPr>
          <a:xfrm>
            <a:off x="6789727" y="3806799"/>
            <a:ext cx="1767693" cy="400110"/>
          </a:xfrm>
          <a:prstGeom prst="rect">
            <a:avLst/>
          </a:prstGeom>
          <a:noFill/>
        </p:spPr>
        <p:txBody>
          <a:bodyPr wrap="square">
            <a:spAutoFit/>
          </a:bodyPr>
          <a:lstStyle/>
          <a:p>
            <a:pPr algn="ctr"/>
            <a:r>
              <a:rPr lang="zh-CN" altLang="en-US" sz="2000" dirty="0">
                <a:solidFill>
                  <a:schemeClr val="accent1"/>
                </a:solidFill>
                <a:latin typeface="二字元煜臣拙宋简" panose="02010604000000000000" pitchFamily="2" charset="-122"/>
                <a:ea typeface="二字元煜臣拙宋简" panose="02010604000000000000" pitchFamily="2" charset="-122"/>
              </a:rPr>
              <a:t>封建道德礼教</a:t>
            </a:r>
            <a:endParaRPr lang="zh-CN" altLang="en-US" sz="2000" dirty="0">
              <a:solidFill>
                <a:schemeClr val="accent1"/>
              </a:solidFill>
              <a:latin typeface="二字元煜臣拙宋简" panose="02010604000000000000" pitchFamily="2" charset="-122"/>
              <a:ea typeface="二字元煜臣拙宋简" panose="02010604000000000000" pitchFamily="2" charset="-122"/>
            </a:endParaRPr>
          </a:p>
        </p:txBody>
      </p:sp>
      <p:sp>
        <p:nvSpPr>
          <p:cNvPr id="49" name="文本框 48"/>
          <p:cNvSpPr txBox="1"/>
          <p:nvPr/>
        </p:nvSpPr>
        <p:spPr>
          <a:xfrm>
            <a:off x="8354321" y="4251728"/>
            <a:ext cx="1767693" cy="400110"/>
          </a:xfrm>
          <a:prstGeom prst="rect">
            <a:avLst/>
          </a:prstGeom>
          <a:noFill/>
        </p:spPr>
        <p:txBody>
          <a:bodyPr wrap="square">
            <a:spAutoFit/>
          </a:bodyPr>
          <a:lstStyle/>
          <a:p>
            <a:pPr algn="ctr"/>
            <a:r>
              <a:rPr lang="zh-CN" altLang="en-US" sz="2000" dirty="0">
                <a:solidFill>
                  <a:schemeClr val="accent1"/>
                </a:solidFill>
                <a:latin typeface="二字元煜臣拙宋简" panose="02010604000000000000" pitchFamily="2" charset="-122"/>
                <a:ea typeface="二字元煜臣拙宋简" panose="02010604000000000000" pitchFamily="2" charset="-122"/>
              </a:rPr>
              <a:t>民主与科学</a:t>
            </a:r>
            <a:endParaRPr lang="zh-CN" altLang="en-US" sz="2000" dirty="0">
              <a:solidFill>
                <a:schemeClr val="accent1"/>
              </a:solidFill>
              <a:latin typeface="二字元煜臣拙宋简" panose="02010604000000000000" pitchFamily="2" charset="-122"/>
              <a:ea typeface="二字元煜臣拙宋简" panose="02010604000000000000" pitchFamily="2" charset="-122"/>
            </a:endParaRPr>
          </a:p>
        </p:txBody>
      </p:sp>
      <p:sp>
        <p:nvSpPr>
          <p:cNvPr id="50" name="文本框 49"/>
          <p:cNvSpPr txBox="1"/>
          <p:nvPr/>
        </p:nvSpPr>
        <p:spPr>
          <a:xfrm>
            <a:off x="7281326" y="4710451"/>
            <a:ext cx="1767693" cy="400110"/>
          </a:xfrm>
          <a:prstGeom prst="rect">
            <a:avLst/>
          </a:prstGeom>
          <a:noFill/>
        </p:spPr>
        <p:txBody>
          <a:bodyPr wrap="square">
            <a:spAutoFit/>
          </a:bodyPr>
          <a:lstStyle/>
          <a:p>
            <a:pPr algn="ctr"/>
            <a:r>
              <a:rPr lang="zh-CN" altLang="en-US" sz="2000" dirty="0">
                <a:solidFill>
                  <a:srgbClr val="C00000"/>
                </a:solidFill>
                <a:latin typeface="二字元煜臣拙宋简" panose="02010604000000000000" pitchFamily="2" charset="-122"/>
                <a:ea typeface="二字元煜臣拙宋简" panose="02010604000000000000" pitchFamily="2" charset="-122"/>
              </a:rPr>
              <a:t>五四运动</a:t>
            </a:r>
            <a:endParaRPr lang="zh-CN" altLang="en-US" sz="2000" dirty="0">
              <a:solidFill>
                <a:srgbClr val="C00000"/>
              </a:solidFill>
              <a:latin typeface="二字元煜臣拙宋简" panose="02010604000000000000" pitchFamily="2" charset="-122"/>
              <a:ea typeface="二字元煜臣拙宋简" panose="02010604000000000000" pitchFamily="2" charset="-122"/>
            </a:endParaRPr>
          </a:p>
        </p:txBody>
      </p:sp>
      <p:sp>
        <p:nvSpPr>
          <p:cNvPr id="53" name="文本框 52"/>
          <p:cNvSpPr txBox="1"/>
          <p:nvPr/>
        </p:nvSpPr>
        <p:spPr>
          <a:xfrm>
            <a:off x="7289331" y="5204267"/>
            <a:ext cx="2000831" cy="400110"/>
          </a:xfrm>
          <a:prstGeom prst="rect">
            <a:avLst/>
          </a:prstGeom>
          <a:noFill/>
        </p:spPr>
        <p:txBody>
          <a:bodyPr wrap="square">
            <a:spAutoFit/>
          </a:bodyPr>
          <a:lstStyle/>
          <a:p>
            <a:pPr algn="ctr"/>
            <a:r>
              <a:rPr lang="zh-CN" altLang="en-US" sz="2000" dirty="0">
                <a:solidFill>
                  <a:srgbClr val="C00000"/>
                </a:solidFill>
                <a:latin typeface="二字元煜臣拙宋简" panose="02010604000000000000" pitchFamily="2" charset="-122"/>
                <a:ea typeface="二字元煜臣拙宋简" panose="02010604000000000000" pitchFamily="2" charset="-122"/>
              </a:rPr>
              <a:t>马克思主义思想</a:t>
            </a:r>
            <a:endParaRPr lang="zh-CN" altLang="en-US" sz="2000" dirty="0">
              <a:solidFill>
                <a:srgbClr val="C00000"/>
              </a:solidFill>
              <a:latin typeface="二字元煜臣拙宋简" panose="02010604000000000000" pitchFamily="2" charset="-122"/>
              <a:ea typeface="二字元煜臣拙宋简" panose="02010604000000000000" pitchFamily="2" charset="-122"/>
            </a:endParaRPr>
          </a:p>
        </p:txBody>
      </p:sp>
      <p:sp>
        <p:nvSpPr>
          <p:cNvPr id="54" name="文本框 53"/>
          <p:cNvSpPr txBox="1"/>
          <p:nvPr/>
        </p:nvSpPr>
        <p:spPr>
          <a:xfrm>
            <a:off x="10214801" y="5658393"/>
            <a:ext cx="2000831" cy="400110"/>
          </a:xfrm>
          <a:prstGeom prst="rect">
            <a:avLst/>
          </a:prstGeom>
          <a:noFill/>
        </p:spPr>
        <p:txBody>
          <a:bodyPr wrap="square">
            <a:spAutoFit/>
          </a:bodyPr>
          <a:lstStyle/>
          <a:p>
            <a:pPr algn="ctr"/>
            <a:r>
              <a:rPr lang="zh-CN" altLang="en-US" sz="2000" dirty="0">
                <a:solidFill>
                  <a:schemeClr val="accent1"/>
                </a:solidFill>
                <a:latin typeface="二字元煜臣拙宋简" panose="02010604000000000000" pitchFamily="2" charset="-122"/>
                <a:ea typeface="二字元煜臣拙宋简" panose="02010604000000000000" pitchFamily="2" charset="-122"/>
              </a:rPr>
              <a:t>一定的</a:t>
            </a:r>
            <a:r>
              <a:rPr lang="zh-CN" altLang="en-US" sz="2000" dirty="0">
                <a:solidFill>
                  <a:srgbClr val="C00000"/>
                </a:solidFill>
                <a:latin typeface="二字元煜臣拙宋简" panose="02010604000000000000" pitchFamily="2" charset="-122"/>
                <a:ea typeface="二字元煜臣拙宋简" panose="02010604000000000000" pitchFamily="2" charset="-122"/>
              </a:rPr>
              <a:t>片面性</a:t>
            </a:r>
            <a:endParaRPr lang="zh-CN" altLang="en-US" sz="2000" dirty="0">
              <a:solidFill>
                <a:srgbClr val="C00000"/>
              </a:solidFill>
              <a:latin typeface="二字元煜臣拙宋简" panose="02010604000000000000" pitchFamily="2" charset="-122"/>
              <a:ea typeface="二字元煜臣拙宋简" panose="02010604000000000000" pitchFamily="2" charset="-122"/>
            </a:endParaRPr>
          </a:p>
        </p:txBody>
      </p:sp>
      <p:sp>
        <p:nvSpPr>
          <p:cNvPr id="55" name="文本框 54"/>
          <p:cNvSpPr txBox="1"/>
          <p:nvPr/>
        </p:nvSpPr>
        <p:spPr>
          <a:xfrm>
            <a:off x="6474990" y="6425313"/>
            <a:ext cx="3156561" cy="400110"/>
          </a:xfrm>
          <a:prstGeom prst="rect">
            <a:avLst/>
          </a:prstGeom>
          <a:noFill/>
        </p:spPr>
        <p:txBody>
          <a:bodyPr wrap="square">
            <a:spAutoFit/>
          </a:bodyPr>
          <a:lstStyle/>
          <a:p>
            <a:pPr algn="ctr"/>
            <a:r>
              <a:rPr lang="zh-CN" altLang="en-US" sz="2000" dirty="0">
                <a:solidFill>
                  <a:schemeClr val="accent1"/>
                </a:solidFill>
                <a:latin typeface="二字元煜臣拙宋简" panose="02010604000000000000" pitchFamily="2" charset="-122"/>
                <a:ea typeface="二字元煜臣拙宋简" panose="02010604000000000000" pitchFamily="2" charset="-122"/>
              </a:rPr>
              <a:t>“取其精华、去其糟粕。”</a:t>
            </a:r>
            <a:endParaRPr lang="zh-CN" altLang="en-US" sz="2000" dirty="0">
              <a:solidFill>
                <a:schemeClr val="accent1"/>
              </a:solidFill>
              <a:latin typeface="二字元煜臣拙宋简" panose="02010604000000000000" pitchFamily="2" charset="-122"/>
              <a:ea typeface="二字元煜臣拙宋简" panose="02010604000000000000" pitchFamily="2" charset="-122"/>
            </a:endParaRPr>
          </a:p>
        </p:txBody>
      </p:sp>
      <p:pic>
        <p:nvPicPr>
          <p:cNvPr id="56" name="图片 5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85737" y="436375"/>
            <a:ext cx="620518" cy="620518"/>
          </a:xfrm>
          <a:prstGeom prst="rect">
            <a:avLst/>
          </a:prstGeom>
        </p:spPr>
      </p:pic>
      <p:pic>
        <p:nvPicPr>
          <p:cNvPr id="57" name="图片 5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26301" y="448866"/>
            <a:ext cx="620518" cy="620518"/>
          </a:xfrm>
          <a:prstGeom prst="rect">
            <a:avLst/>
          </a:prstGeom>
        </p:spPr>
      </p:pic>
      <p:pic>
        <p:nvPicPr>
          <p:cNvPr id="58" name="图片 5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3010" y="2203242"/>
            <a:ext cx="430905" cy="430905"/>
          </a:xfrm>
          <a:prstGeom prst="rect">
            <a:avLst/>
          </a:prstGeom>
        </p:spPr>
      </p:pic>
      <p:pic>
        <p:nvPicPr>
          <p:cNvPr id="59" name="图片 5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723574" y="2215733"/>
            <a:ext cx="430905" cy="430905"/>
          </a:xfrm>
          <a:prstGeom prst="rect">
            <a:avLst/>
          </a:prstGeom>
        </p:spPr>
      </p:pic>
      <p:pic>
        <p:nvPicPr>
          <p:cNvPr id="60" name="图片 5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97792" y="2228478"/>
            <a:ext cx="430905" cy="43090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par>
                          <p:cTn id="8" fill="hold">
                            <p:stCondLst>
                              <p:cond delay="500"/>
                            </p:stCondLst>
                            <p:childTnLst>
                              <p:par>
                                <p:cTn id="9" presetID="16" presetClass="entr" presetSubtype="21"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barn(inVertical)">
                                      <p:cBhvr>
                                        <p:cTn id="11" dur="500"/>
                                        <p:tgtEl>
                                          <p:spTgt spid="3"/>
                                        </p:tgtEl>
                                      </p:cBhvr>
                                    </p:animEffect>
                                  </p:childTnLst>
                                </p:cTn>
                              </p:par>
                            </p:childTnLst>
                          </p:cTn>
                        </p:par>
                        <p:par>
                          <p:cTn id="12" fill="hold">
                            <p:stCondLst>
                              <p:cond delay="1000"/>
                            </p:stCondLst>
                            <p:childTnLst>
                              <p:par>
                                <p:cTn id="13" presetID="53" presetClass="entr" presetSubtype="16" fill="hold" nodeType="afterEffect">
                                  <p:stCondLst>
                                    <p:cond delay="0"/>
                                  </p:stCondLst>
                                  <p:childTnLst>
                                    <p:set>
                                      <p:cBhvr>
                                        <p:cTn id="14" dur="1" fill="hold">
                                          <p:stCondLst>
                                            <p:cond delay="0"/>
                                          </p:stCondLst>
                                        </p:cTn>
                                        <p:tgtEl>
                                          <p:spTgt spid="56"/>
                                        </p:tgtEl>
                                        <p:attrNameLst>
                                          <p:attrName>style.visibility</p:attrName>
                                        </p:attrNameLst>
                                      </p:cBhvr>
                                      <p:to>
                                        <p:strVal val="visible"/>
                                      </p:to>
                                    </p:set>
                                    <p:anim calcmode="lin" valueType="num">
                                      <p:cBhvr>
                                        <p:cTn id="15" dur="500" fill="hold"/>
                                        <p:tgtEl>
                                          <p:spTgt spid="56"/>
                                        </p:tgtEl>
                                        <p:attrNameLst>
                                          <p:attrName>ppt_w</p:attrName>
                                        </p:attrNameLst>
                                      </p:cBhvr>
                                      <p:tavLst>
                                        <p:tav tm="0">
                                          <p:val>
                                            <p:fltVal val="0"/>
                                          </p:val>
                                        </p:tav>
                                        <p:tav tm="100000">
                                          <p:val>
                                            <p:strVal val="#ppt_w"/>
                                          </p:val>
                                        </p:tav>
                                      </p:tavLst>
                                    </p:anim>
                                    <p:anim calcmode="lin" valueType="num">
                                      <p:cBhvr>
                                        <p:cTn id="16" dur="500" fill="hold"/>
                                        <p:tgtEl>
                                          <p:spTgt spid="56"/>
                                        </p:tgtEl>
                                        <p:attrNameLst>
                                          <p:attrName>ppt_h</p:attrName>
                                        </p:attrNameLst>
                                      </p:cBhvr>
                                      <p:tavLst>
                                        <p:tav tm="0">
                                          <p:val>
                                            <p:fltVal val="0"/>
                                          </p:val>
                                        </p:tav>
                                        <p:tav tm="100000">
                                          <p:val>
                                            <p:strVal val="#ppt_h"/>
                                          </p:val>
                                        </p:tav>
                                      </p:tavLst>
                                    </p:anim>
                                    <p:animEffect transition="in" filter="fade">
                                      <p:cBhvr>
                                        <p:cTn id="17" dur="500"/>
                                        <p:tgtEl>
                                          <p:spTgt spid="56"/>
                                        </p:tgtEl>
                                      </p:cBhvr>
                                    </p:animEffect>
                                  </p:childTnLst>
                                </p:cTn>
                              </p:par>
                            </p:childTnLst>
                          </p:cTn>
                        </p:par>
                        <p:par>
                          <p:cTn id="18" fill="hold">
                            <p:stCondLst>
                              <p:cond delay="1500"/>
                            </p:stCondLst>
                            <p:childTnLst>
                              <p:par>
                                <p:cTn id="19" presetID="53" presetClass="entr" presetSubtype="16" fill="hold" nodeType="afterEffect">
                                  <p:stCondLst>
                                    <p:cond delay="0"/>
                                  </p:stCondLst>
                                  <p:childTnLst>
                                    <p:set>
                                      <p:cBhvr>
                                        <p:cTn id="20" dur="1" fill="hold">
                                          <p:stCondLst>
                                            <p:cond delay="0"/>
                                          </p:stCondLst>
                                        </p:cTn>
                                        <p:tgtEl>
                                          <p:spTgt spid="57"/>
                                        </p:tgtEl>
                                        <p:attrNameLst>
                                          <p:attrName>style.visibility</p:attrName>
                                        </p:attrNameLst>
                                      </p:cBhvr>
                                      <p:to>
                                        <p:strVal val="visible"/>
                                      </p:to>
                                    </p:set>
                                    <p:anim calcmode="lin" valueType="num">
                                      <p:cBhvr>
                                        <p:cTn id="21" dur="500" fill="hold"/>
                                        <p:tgtEl>
                                          <p:spTgt spid="57"/>
                                        </p:tgtEl>
                                        <p:attrNameLst>
                                          <p:attrName>ppt_w</p:attrName>
                                        </p:attrNameLst>
                                      </p:cBhvr>
                                      <p:tavLst>
                                        <p:tav tm="0">
                                          <p:val>
                                            <p:fltVal val="0"/>
                                          </p:val>
                                        </p:tav>
                                        <p:tav tm="100000">
                                          <p:val>
                                            <p:strVal val="#ppt_w"/>
                                          </p:val>
                                        </p:tav>
                                      </p:tavLst>
                                    </p:anim>
                                    <p:anim calcmode="lin" valueType="num">
                                      <p:cBhvr>
                                        <p:cTn id="22" dur="500" fill="hold"/>
                                        <p:tgtEl>
                                          <p:spTgt spid="57"/>
                                        </p:tgtEl>
                                        <p:attrNameLst>
                                          <p:attrName>ppt_h</p:attrName>
                                        </p:attrNameLst>
                                      </p:cBhvr>
                                      <p:tavLst>
                                        <p:tav tm="0">
                                          <p:val>
                                            <p:fltVal val="0"/>
                                          </p:val>
                                        </p:tav>
                                        <p:tav tm="100000">
                                          <p:val>
                                            <p:strVal val="#ppt_h"/>
                                          </p:val>
                                        </p:tav>
                                      </p:tavLst>
                                    </p:anim>
                                    <p:animEffect transition="in" filter="fade">
                                      <p:cBhvr>
                                        <p:cTn id="23" dur="500"/>
                                        <p:tgtEl>
                                          <p:spTgt spid="57"/>
                                        </p:tgtEl>
                                      </p:cBhvr>
                                    </p:animEffect>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fade">
                                      <p:cBhvr>
                                        <p:cTn id="28" dur="1000"/>
                                        <p:tgtEl>
                                          <p:spTgt spid="4"/>
                                        </p:tgtEl>
                                      </p:cBhvr>
                                    </p:animEffect>
                                    <p:anim calcmode="lin" valueType="num">
                                      <p:cBhvr>
                                        <p:cTn id="29" dur="1000" fill="hold"/>
                                        <p:tgtEl>
                                          <p:spTgt spid="4"/>
                                        </p:tgtEl>
                                        <p:attrNameLst>
                                          <p:attrName>ppt_x</p:attrName>
                                        </p:attrNameLst>
                                      </p:cBhvr>
                                      <p:tavLst>
                                        <p:tav tm="0">
                                          <p:val>
                                            <p:strVal val="#ppt_x"/>
                                          </p:val>
                                        </p:tav>
                                        <p:tav tm="100000">
                                          <p:val>
                                            <p:strVal val="#ppt_x"/>
                                          </p:val>
                                        </p:tav>
                                      </p:tavLst>
                                    </p:anim>
                                    <p:anim calcmode="lin" valueType="num">
                                      <p:cBhvr>
                                        <p:cTn id="30" dur="1000" fill="hold"/>
                                        <p:tgtEl>
                                          <p:spTgt spid="4"/>
                                        </p:tgtEl>
                                        <p:attrNameLst>
                                          <p:attrName>ppt_y</p:attrName>
                                        </p:attrNameLst>
                                      </p:cBhvr>
                                      <p:tavLst>
                                        <p:tav tm="0">
                                          <p:val>
                                            <p:strVal val="#ppt_y+.1"/>
                                          </p:val>
                                        </p:tav>
                                        <p:tav tm="100000">
                                          <p:val>
                                            <p:strVal val="#ppt_y"/>
                                          </p:val>
                                        </p:tav>
                                      </p:tavLst>
                                    </p:anim>
                                  </p:childTnLst>
                                </p:cTn>
                              </p:par>
                            </p:childTnLst>
                          </p:cTn>
                        </p:par>
                        <p:par>
                          <p:cTn id="31" fill="hold">
                            <p:stCondLst>
                              <p:cond delay="1000"/>
                            </p:stCondLst>
                            <p:childTnLst>
                              <p:par>
                                <p:cTn id="32" presetID="42" presetClass="entr" presetSubtype="0" fill="hold" grpId="0" nodeType="after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fade">
                                      <p:cBhvr>
                                        <p:cTn id="34" dur="1000"/>
                                        <p:tgtEl>
                                          <p:spTgt spid="8"/>
                                        </p:tgtEl>
                                      </p:cBhvr>
                                    </p:animEffect>
                                    <p:anim calcmode="lin" valueType="num">
                                      <p:cBhvr>
                                        <p:cTn id="35" dur="1000" fill="hold"/>
                                        <p:tgtEl>
                                          <p:spTgt spid="8"/>
                                        </p:tgtEl>
                                        <p:attrNameLst>
                                          <p:attrName>ppt_x</p:attrName>
                                        </p:attrNameLst>
                                      </p:cBhvr>
                                      <p:tavLst>
                                        <p:tav tm="0">
                                          <p:val>
                                            <p:strVal val="#ppt_x"/>
                                          </p:val>
                                        </p:tav>
                                        <p:tav tm="100000">
                                          <p:val>
                                            <p:strVal val="#ppt_x"/>
                                          </p:val>
                                        </p:tav>
                                      </p:tavLst>
                                    </p:anim>
                                    <p:anim calcmode="lin" valueType="num">
                                      <p:cBhvr>
                                        <p:cTn id="36" dur="1000" fill="hold"/>
                                        <p:tgtEl>
                                          <p:spTgt spid="8"/>
                                        </p:tgtEl>
                                        <p:attrNameLst>
                                          <p:attrName>ppt_y</p:attrName>
                                        </p:attrNameLst>
                                      </p:cBhvr>
                                      <p:tavLst>
                                        <p:tav tm="0">
                                          <p:val>
                                            <p:strVal val="#ppt_y+.1"/>
                                          </p:val>
                                        </p:tav>
                                        <p:tav tm="100000">
                                          <p:val>
                                            <p:strVal val="#ppt_y"/>
                                          </p:val>
                                        </p:tav>
                                      </p:tavLst>
                                    </p:anim>
                                  </p:childTnLst>
                                </p:cTn>
                              </p:par>
                              <p:par>
                                <p:cTn id="37" presetID="16" presetClass="entr" presetSubtype="21" fill="hold" nodeType="withEffect">
                                  <p:stCondLst>
                                    <p:cond delay="0"/>
                                  </p:stCondLst>
                                  <p:childTnLst>
                                    <p:set>
                                      <p:cBhvr>
                                        <p:cTn id="38" dur="1" fill="hold">
                                          <p:stCondLst>
                                            <p:cond delay="0"/>
                                          </p:stCondLst>
                                        </p:cTn>
                                        <p:tgtEl>
                                          <p:spTgt spid="9"/>
                                        </p:tgtEl>
                                        <p:attrNameLst>
                                          <p:attrName>style.visibility</p:attrName>
                                        </p:attrNameLst>
                                      </p:cBhvr>
                                      <p:to>
                                        <p:strVal val="visible"/>
                                      </p:to>
                                    </p:set>
                                    <p:animEffect transition="in" filter="barn(inVertical)">
                                      <p:cBhvr>
                                        <p:cTn id="39" dur="500"/>
                                        <p:tgtEl>
                                          <p:spTgt spid="9"/>
                                        </p:tgtEl>
                                      </p:cBhvr>
                                    </p:animEffect>
                                  </p:childTnLst>
                                </p:cTn>
                              </p:par>
                              <p:par>
                                <p:cTn id="40" presetID="16" presetClass="entr" presetSubtype="21" fill="hold" grpId="0" nodeType="with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barn(inVertical)">
                                      <p:cBhvr>
                                        <p:cTn id="42" dur="500"/>
                                        <p:tgtEl>
                                          <p:spTgt spid="16"/>
                                        </p:tgtEl>
                                      </p:cBhvr>
                                    </p:animEffect>
                                  </p:childTnLst>
                                </p:cTn>
                              </p:par>
                              <p:par>
                                <p:cTn id="43" presetID="16" presetClass="entr" presetSubtype="21" fill="hold" grpId="0" nodeType="withEffect">
                                  <p:stCondLst>
                                    <p:cond delay="0"/>
                                  </p:stCondLst>
                                  <p:childTnLst>
                                    <p:set>
                                      <p:cBhvr>
                                        <p:cTn id="44" dur="1" fill="hold">
                                          <p:stCondLst>
                                            <p:cond delay="0"/>
                                          </p:stCondLst>
                                        </p:cTn>
                                        <p:tgtEl>
                                          <p:spTgt spid="17"/>
                                        </p:tgtEl>
                                        <p:attrNameLst>
                                          <p:attrName>style.visibility</p:attrName>
                                        </p:attrNameLst>
                                      </p:cBhvr>
                                      <p:to>
                                        <p:strVal val="visible"/>
                                      </p:to>
                                    </p:set>
                                    <p:animEffect transition="in" filter="barn(inVertical)">
                                      <p:cBhvr>
                                        <p:cTn id="45" dur="500"/>
                                        <p:tgtEl>
                                          <p:spTgt spid="17"/>
                                        </p:tgtEl>
                                      </p:cBhvr>
                                    </p:animEffect>
                                  </p:childTnLst>
                                </p:cTn>
                              </p:par>
                              <p:par>
                                <p:cTn id="46" presetID="16" presetClass="entr" presetSubtype="21" fill="hold" grpId="0" nodeType="withEffect">
                                  <p:stCondLst>
                                    <p:cond delay="0"/>
                                  </p:stCondLst>
                                  <p:childTnLst>
                                    <p:set>
                                      <p:cBhvr>
                                        <p:cTn id="47" dur="1" fill="hold">
                                          <p:stCondLst>
                                            <p:cond delay="0"/>
                                          </p:stCondLst>
                                        </p:cTn>
                                        <p:tgtEl>
                                          <p:spTgt spid="18"/>
                                        </p:tgtEl>
                                        <p:attrNameLst>
                                          <p:attrName>style.visibility</p:attrName>
                                        </p:attrNameLst>
                                      </p:cBhvr>
                                      <p:to>
                                        <p:strVal val="visible"/>
                                      </p:to>
                                    </p:set>
                                    <p:animEffect transition="in" filter="barn(inVertical)">
                                      <p:cBhvr>
                                        <p:cTn id="48" dur="500"/>
                                        <p:tgtEl>
                                          <p:spTgt spid="18"/>
                                        </p:tgtEl>
                                      </p:cBhvr>
                                    </p:animEffect>
                                  </p:childTnLst>
                                </p:cTn>
                              </p:par>
                              <p:par>
                                <p:cTn id="49" presetID="16" presetClass="entr" presetSubtype="21" fill="hold" grpId="0" nodeType="withEffect">
                                  <p:stCondLst>
                                    <p:cond delay="0"/>
                                  </p:stCondLst>
                                  <p:childTnLst>
                                    <p:set>
                                      <p:cBhvr>
                                        <p:cTn id="50" dur="1" fill="hold">
                                          <p:stCondLst>
                                            <p:cond delay="0"/>
                                          </p:stCondLst>
                                        </p:cTn>
                                        <p:tgtEl>
                                          <p:spTgt spid="19"/>
                                        </p:tgtEl>
                                        <p:attrNameLst>
                                          <p:attrName>style.visibility</p:attrName>
                                        </p:attrNameLst>
                                      </p:cBhvr>
                                      <p:to>
                                        <p:strVal val="visible"/>
                                      </p:to>
                                    </p:set>
                                    <p:animEffect transition="in" filter="barn(inVertical)">
                                      <p:cBhvr>
                                        <p:cTn id="51" dur="500"/>
                                        <p:tgtEl>
                                          <p:spTgt spid="19"/>
                                        </p:tgtEl>
                                      </p:cBhvr>
                                    </p:animEffect>
                                  </p:childTnLst>
                                </p:cTn>
                              </p:par>
                              <p:par>
                                <p:cTn id="52" presetID="16" presetClass="entr" presetSubtype="21" fill="hold" grpId="0" nodeType="withEffect">
                                  <p:stCondLst>
                                    <p:cond delay="0"/>
                                  </p:stCondLst>
                                  <p:childTnLst>
                                    <p:set>
                                      <p:cBhvr>
                                        <p:cTn id="53" dur="1" fill="hold">
                                          <p:stCondLst>
                                            <p:cond delay="0"/>
                                          </p:stCondLst>
                                        </p:cTn>
                                        <p:tgtEl>
                                          <p:spTgt spid="20"/>
                                        </p:tgtEl>
                                        <p:attrNameLst>
                                          <p:attrName>style.visibility</p:attrName>
                                        </p:attrNameLst>
                                      </p:cBhvr>
                                      <p:to>
                                        <p:strVal val="visible"/>
                                      </p:to>
                                    </p:set>
                                    <p:animEffect transition="in" filter="barn(inVertical)">
                                      <p:cBhvr>
                                        <p:cTn id="54" dur="500"/>
                                        <p:tgtEl>
                                          <p:spTgt spid="20"/>
                                        </p:tgtEl>
                                      </p:cBhvr>
                                    </p:animEffect>
                                  </p:childTnLst>
                                </p:cTn>
                              </p:par>
                              <p:par>
                                <p:cTn id="55" presetID="16" presetClass="entr" presetSubtype="21" fill="hold" grpId="0" nodeType="withEffect">
                                  <p:stCondLst>
                                    <p:cond delay="0"/>
                                  </p:stCondLst>
                                  <p:childTnLst>
                                    <p:set>
                                      <p:cBhvr>
                                        <p:cTn id="56" dur="1" fill="hold">
                                          <p:stCondLst>
                                            <p:cond delay="0"/>
                                          </p:stCondLst>
                                        </p:cTn>
                                        <p:tgtEl>
                                          <p:spTgt spid="21"/>
                                        </p:tgtEl>
                                        <p:attrNameLst>
                                          <p:attrName>style.visibility</p:attrName>
                                        </p:attrNameLst>
                                      </p:cBhvr>
                                      <p:to>
                                        <p:strVal val="visible"/>
                                      </p:to>
                                    </p:set>
                                    <p:animEffect transition="in" filter="barn(inVertical)">
                                      <p:cBhvr>
                                        <p:cTn id="57" dur="500"/>
                                        <p:tgtEl>
                                          <p:spTgt spid="21"/>
                                        </p:tgtEl>
                                      </p:cBhvr>
                                    </p:animEffect>
                                  </p:childTnLst>
                                </p:cTn>
                              </p:par>
                              <p:par>
                                <p:cTn id="58" presetID="16" presetClass="entr" presetSubtype="21" fill="hold" grpId="0" nodeType="withEffect">
                                  <p:stCondLst>
                                    <p:cond delay="0"/>
                                  </p:stCondLst>
                                  <p:childTnLst>
                                    <p:set>
                                      <p:cBhvr>
                                        <p:cTn id="59" dur="1" fill="hold">
                                          <p:stCondLst>
                                            <p:cond delay="0"/>
                                          </p:stCondLst>
                                        </p:cTn>
                                        <p:tgtEl>
                                          <p:spTgt spid="22"/>
                                        </p:tgtEl>
                                        <p:attrNameLst>
                                          <p:attrName>style.visibility</p:attrName>
                                        </p:attrNameLst>
                                      </p:cBhvr>
                                      <p:to>
                                        <p:strVal val="visible"/>
                                      </p:to>
                                    </p:set>
                                    <p:animEffect transition="in" filter="barn(inVertical)">
                                      <p:cBhvr>
                                        <p:cTn id="60" dur="500"/>
                                        <p:tgtEl>
                                          <p:spTgt spid="22"/>
                                        </p:tgtEl>
                                      </p:cBhvr>
                                    </p:animEffect>
                                  </p:childTnLst>
                                </p:cTn>
                              </p:par>
                              <p:par>
                                <p:cTn id="61" presetID="16" presetClass="entr" presetSubtype="21" fill="hold" grpId="0" nodeType="withEffect">
                                  <p:stCondLst>
                                    <p:cond delay="0"/>
                                  </p:stCondLst>
                                  <p:childTnLst>
                                    <p:set>
                                      <p:cBhvr>
                                        <p:cTn id="62" dur="1" fill="hold">
                                          <p:stCondLst>
                                            <p:cond delay="0"/>
                                          </p:stCondLst>
                                        </p:cTn>
                                        <p:tgtEl>
                                          <p:spTgt spid="23"/>
                                        </p:tgtEl>
                                        <p:attrNameLst>
                                          <p:attrName>style.visibility</p:attrName>
                                        </p:attrNameLst>
                                      </p:cBhvr>
                                      <p:to>
                                        <p:strVal val="visible"/>
                                      </p:to>
                                    </p:set>
                                    <p:animEffect transition="in" filter="barn(inVertical)">
                                      <p:cBhvr>
                                        <p:cTn id="63" dur="500"/>
                                        <p:tgtEl>
                                          <p:spTgt spid="23"/>
                                        </p:tgtEl>
                                      </p:cBhvr>
                                    </p:animEffect>
                                  </p:childTnLst>
                                </p:cTn>
                              </p:par>
                              <p:par>
                                <p:cTn id="64" presetID="16" presetClass="entr" presetSubtype="21" fill="hold" grpId="0" nodeType="withEffect">
                                  <p:stCondLst>
                                    <p:cond delay="0"/>
                                  </p:stCondLst>
                                  <p:childTnLst>
                                    <p:set>
                                      <p:cBhvr>
                                        <p:cTn id="65" dur="1" fill="hold">
                                          <p:stCondLst>
                                            <p:cond delay="0"/>
                                          </p:stCondLst>
                                        </p:cTn>
                                        <p:tgtEl>
                                          <p:spTgt spid="24"/>
                                        </p:tgtEl>
                                        <p:attrNameLst>
                                          <p:attrName>style.visibility</p:attrName>
                                        </p:attrNameLst>
                                      </p:cBhvr>
                                      <p:to>
                                        <p:strVal val="visible"/>
                                      </p:to>
                                    </p:set>
                                    <p:animEffect transition="in" filter="barn(inVertical)">
                                      <p:cBhvr>
                                        <p:cTn id="66" dur="500"/>
                                        <p:tgtEl>
                                          <p:spTgt spid="24"/>
                                        </p:tgtEl>
                                      </p:cBhvr>
                                    </p:animEffect>
                                  </p:childTnLst>
                                </p:cTn>
                              </p:par>
                              <p:par>
                                <p:cTn id="67" presetID="16" presetClass="entr" presetSubtype="21" fill="hold" grpId="0" nodeType="withEffect">
                                  <p:stCondLst>
                                    <p:cond delay="0"/>
                                  </p:stCondLst>
                                  <p:childTnLst>
                                    <p:set>
                                      <p:cBhvr>
                                        <p:cTn id="68" dur="1" fill="hold">
                                          <p:stCondLst>
                                            <p:cond delay="0"/>
                                          </p:stCondLst>
                                        </p:cTn>
                                        <p:tgtEl>
                                          <p:spTgt spid="25"/>
                                        </p:tgtEl>
                                        <p:attrNameLst>
                                          <p:attrName>style.visibility</p:attrName>
                                        </p:attrNameLst>
                                      </p:cBhvr>
                                      <p:to>
                                        <p:strVal val="visible"/>
                                      </p:to>
                                    </p:set>
                                    <p:animEffect transition="in" filter="barn(inVertical)">
                                      <p:cBhvr>
                                        <p:cTn id="69" dur="500"/>
                                        <p:tgtEl>
                                          <p:spTgt spid="25"/>
                                        </p:tgtEl>
                                      </p:cBhvr>
                                    </p:animEffect>
                                  </p:childTnLst>
                                </p:cTn>
                              </p:par>
                              <p:par>
                                <p:cTn id="70" presetID="16" presetClass="entr" presetSubtype="21" fill="hold" grpId="0" nodeType="withEffect">
                                  <p:stCondLst>
                                    <p:cond delay="0"/>
                                  </p:stCondLst>
                                  <p:childTnLst>
                                    <p:set>
                                      <p:cBhvr>
                                        <p:cTn id="71" dur="1" fill="hold">
                                          <p:stCondLst>
                                            <p:cond delay="0"/>
                                          </p:stCondLst>
                                        </p:cTn>
                                        <p:tgtEl>
                                          <p:spTgt spid="26"/>
                                        </p:tgtEl>
                                        <p:attrNameLst>
                                          <p:attrName>style.visibility</p:attrName>
                                        </p:attrNameLst>
                                      </p:cBhvr>
                                      <p:to>
                                        <p:strVal val="visible"/>
                                      </p:to>
                                    </p:set>
                                    <p:animEffect transition="in" filter="barn(inVertical)">
                                      <p:cBhvr>
                                        <p:cTn id="72" dur="500"/>
                                        <p:tgtEl>
                                          <p:spTgt spid="26"/>
                                        </p:tgtEl>
                                      </p:cBhvr>
                                    </p:animEffect>
                                  </p:childTnLst>
                                </p:cTn>
                              </p:par>
                              <p:par>
                                <p:cTn id="73" presetID="16" presetClass="entr" presetSubtype="21" fill="hold" grpId="0" nodeType="withEffect">
                                  <p:stCondLst>
                                    <p:cond delay="0"/>
                                  </p:stCondLst>
                                  <p:childTnLst>
                                    <p:set>
                                      <p:cBhvr>
                                        <p:cTn id="74" dur="1" fill="hold">
                                          <p:stCondLst>
                                            <p:cond delay="0"/>
                                          </p:stCondLst>
                                        </p:cTn>
                                        <p:tgtEl>
                                          <p:spTgt spid="27"/>
                                        </p:tgtEl>
                                        <p:attrNameLst>
                                          <p:attrName>style.visibility</p:attrName>
                                        </p:attrNameLst>
                                      </p:cBhvr>
                                      <p:to>
                                        <p:strVal val="visible"/>
                                      </p:to>
                                    </p:set>
                                    <p:animEffect transition="in" filter="barn(inVertical)">
                                      <p:cBhvr>
                                        <p:cTn id="75" dur="500"/>
                                        <p:tgtEl>
                                          <p:spTgt spid="27"/>
                                        </p:tgtEl>
                                      </p:cBhvr>
                                    </p:animEffect>
                                  </p:childTnLst>
                                </p:cTn>
                              </p:par>
                              <p:par>
                                <p:cTn id="76" presetID="16" presetClass="entr" presetSubtype="21" fill="hold" grpId="0" nodeType="withEffect">
                                  <p:stCondLst>
                                    <p:cond delay="0"/>
                                  </p:stCondLst>
                                  <p:childTnLst>
                                    <p:set>
                                      <p:cBhvr>
                                        <p:cTn id="77" dur="1" fill="hold">
                                          <p:stCondLst>
                                            <p:cond delay="0"/>
                                          </p:stCondLst>
                                        </p:cTn>
                                        <p:tgtEl>
                                          <p:spTgt spid="28"/>
                                        </p:tgtEl>
                                        <p:attrNameLst>
                                          <p:attrName>style.visibility</p:attrName>
                                        </p:attrNameLst>
                                      </p:cBhvr>
                                      <p:to>
                                        <p:strVal val="visible"/>
                                      </p:to>
                                    </p:set>
                                    <p:animEffect transition="in" filter="barn(inVertical)">
                                      <p:cBhvr>
                                        <p:cTn id="78" dur="500"/>
                                        <p:tgtEl>
                                          <p:spTgt spid="28"/>
                                        </p:tgtEl>
                                      </p:cBhvr>
                                    </p:animEffect>
                                  </p:childTnLst>
                                </p:cTn>
                              </p:par>
                              <p:par>
                                <p:cTn id="79" presetID="16" presetClass="entr" presetSubtype="21" fill="hold" grpId="0" nodeType="withEffect">
                                  <p:stCondLst>
                                    <p:cond delay="0"/>
                                  </p:stCondLst>
                                  <p:childTnLst>
                                    <p:set>
                                      <p:cBhvr>
                                        <p:cTn id="80" dur="1" fill="hold">
                                          <p:stCondLst>
                                            <p:cond delay="0"/>
                                          </p:stCondLst>
                                        </p:cTn>
                                        <p:tgtEl>
                                          <p:spTgt spid="29"/>
                                        </p:tgtEl>
                                        <p:attrNameLst>
                                          <p:attrName>style.visibility</p:attrName>
                                        </p:attrNameLst>
                                      </p:cBhvr>
                                      <p:to>
                                        <p:strVal val="visible"/>
                                      </p:to>
                                    </p:set>
                                    <p:animEffect transition="in" filter="barn(inVertical)">
                                      <p:cBhvr>
                                        <p:cTn id="81" dur="500"/>
                                        <p:tgtEl>
                                          <p:spTgt spid="29"/>
                                        </p:tgtEl>
                                      </p:cBhvr>
                                    </p:animEffect>
                                  </p:childTnLst>
                                </p:cTn>
                              </p:par>
                              <p:par>
                                <p:cTn id="82" presetID="16" presetClass="entr" presetSubtype="21" fill="hold" grpId="0" nodeType="withEffect">
                                  <p:stCondLst>
                                    <p:cond delay="0"/>
                                  </p:stCondLst>
                                  <p:childTnLst>
                                    <p:set>
                                      <p:cBhvr>
                                        <p:cTn id="83" dur="1" fill="hold">
                                          <p:stCondLst>
                                            <p:cond delay="0"/>
                                          </p:stCondLst>
                                        </p:cTn>
                                        <p:tgtEl>
                                          <p:spTgt spid="30"/>
                                        </p:tgtEl>
                                        <p:attrNameLst>
                                          <p:attrName>style.visibility</p:attrName>
                                        </p:attrNameLst>
                                      </p:cBhvr>
                                      <p:to>
                                        <p:strVal val="visible"/>
                                      </p:to>
                                    </p:set>
                                    <p:animEffect transition="in" filter="barn(inVertical)">
                                      <p:cBhvr>
                                        <p:cTn id="84" dur="500"/>
                                        <p:tgtEl>
                                          <p:spTgt spid="30"/>
                                        </p:tgtEl>
                                      </p:cBhvr>
                                    </p:animEffect>
                                  </p:childTnLst>
                                </p:cTn>
                              </p:par>
                              <p:par>
                                <p:cTn id="85" presetID="16" presetClass="entr" presetSubtype="21" fill="hold" grpId="0" nodeType="withEffect">
                                  <p:stCondLst>
                                    <p:cond delay="0"/>
                                  </p:stCondLst>
                                  <p:childTnLst>
                                    <p:set>
                                      <p:cBhvr>
                                        <p:cTn id="86" dur="1" fill="hold">
                                          <p:stCondLst>
                                            <p:cond delay="0"/>
                                          </p:stCondLst>
                                        </p:cTn>
                                        <p:tgtEl>
                                          <p:spTgt spid="31"/>
                                        </p:tgtEl>
                                        <p:attrNameLst>
                                          <p:attrName>style.visibility</p:attrName>
                                        </p:attrNameLst>
                                      </p:cBhvr>
                                      <p:to>
                                        <p:strVal val="visible"/>
                                      </p:to>
                                    </p:set>
                                    <p:animEffect transition="in" filter="barn(inVertical)">
                                      <p:cBhvr>
                                        <p:cTn id="87" dur="500"/>
                                        <p:tgtEl>
                                          <p:spTgt spid="31"/>
                                        </p:tgtEl>
                                      </p:cBhvr>
                                    </p:animEffect>
                                  </p:childTnLst>
                                </p:cTn>
                              </p:par>
                              <p:par>
                                <p:cTn id="88" presetID="16" presetClass="entr" presetSubtype="21" fill="hold" grpId="0" nodeType="withEffect">
                                  <p:stCondLst>
                                    <p:cond delay="0"/>
                                  </p:stCondLst>
                                  <p:childTnLst>
                                    <p:set>
                                      <p:cBhvr>
                                        <p:cTn id="89" dur="1" fill="hold">
                                          <p:stCondLst>
                                            <p:cond delay="0"/>
                                          </p:stCondLst>
                                        </p:cTn>
                                        <p:tgtEl>
                                          <p:spTgt spid="32"/>
                                        </p:tgtEl>
                                        <p:attrNameLst>
                                          <p:attrName>style.visibility</p:attrName>
                                        </p:attrNameLst>
                                      </p:cBhvr>
                                      <p:to>
                                        <p:strVal val="visible"/>
                                      </p:to>
                                    </p:set>
                                    <p:animEffect transition="in" filter="barn(inVertical)">
                                      <p:cBhvr>
                                        <p:cTn id="90" dur="500"/>
                                        <p:tgtEl>
                                          <p:spTgt spid="32"/>
                                        </p:tgtEl>
                                      </p:cBhvr>
                                    </p:animEffect>
                                  </p:childTnLst>
                                </p:cTn>
                              </p:par>
                              <p:par>
                                <p:cTn id="91" presetID="16" presetClass="entr" presetSubtype="21" fill="hold" grpId="0" nodeType="withEffect">
                                  <p:stCondLst>
                                    <p:cond delay="0"/>
                                  </p:stCondLst>
                                  <p:childTnLst>
                                    <p:set>
                                      <p:cBhvr>
                                        <p:cTn id="92" dur="1" fill="hold">
                                          <p:stCondLst>
                                            <p:cond delay="0"/>
                                          </p:stCondLst>
                                        </p:cTn>
                                        <p:tgtEl>
                                          <p:spTgt spid="33"/>
                                        </p:tgtEl>
                                        <p:attrNameLst>
                                          <p:attrName>style.visibility</p:attrName>
                                        </p:attrNameLst>
                                      </p:cBhvr>
                                      <p:to>
                                        <p:strVal val="visible"/>
                                      </p:to>
                                    </p:set>
                                    <p:animEffect transition="in" filter="barn(inVertical)">
                                      <p:cBhvr>
                                        <p:cTn id="93" dur="500"/>
                                        <p:tgtEl>
                                          <p:spTgt spid="33"/>
                                        </p:tgtEl>
                                      </p:cBhvr>
                                    </p:animEffect>
                                  </p:childTnLst>
                                </p:cTn>
                              </p:par>
                            </p:childTnLst>
                          </p:cTn>
                        </p:par>
                      </p:childTnLst>
                    </p:cTn>
                  </p:par>
                  <p:par>
                    <p:cTn id="94" fill="hold">
                      <p:stCondLst>
                        <p:cond delay="indefinite"/>
                      </p:stCondLst>
                      <p:childTnLst>
                        <p:par>
                          <p:cTn id="95" fill="hold">
                            <p:stCondLst>
                              <p:cond delay="0"/>
                            </p:stCondLst>
                            <p:childTnLst>
                              <p:par>
                                <p:cTn id="96" presetID="42" presetClass="entr" presetSubtype="0" fill="hold" grpId="0" nodeType="clickEffect">
                                  <p:stCondLst>
                                    <p:cond delay="0"/>
                                  </p:stCondLst>
                                  <p:childTnLst>
                                    <p:set>
                                      <p:cBhvr>
                                        <p:cTn id="97" dur="1" fill="hold">
                                          <p:stCondLst>
                                            <p:cond delay="0"/>
                                          </p:stCondLst>
                                        </p:cTn>
                                        <p:tgtEl>
                                          <p:spTgt spid="34"/>
                                        </p:tgtEl>
                                        <p:attrNameLst>
                                          <p:attrName>style.visibility</p:attrName>
                                        </p:attrNameLst>
                                      </p:cBhvr>
                                      <p:to>
                                        <p:strVal val="visible"/>
                                      </p:to>
                                    </p:set>
                                    <p:animEffect transition="in" filter="fade">
                                      <p:cBhvr>
                                        <p:cTn id="98" dur="1000"/>
                                        <p:tgtEl>
                                          <p:spTgt spid="34"/>
                                        </p:tgtEl>
                                      </p:cBhvr>
                                    </p:animEffect>
                                    <p:anim calcmode="lin" valueType="num">
                                      <p:cBhvr>
                                        <p:cTn id="99" dur="1000" fill="hold"/>
                                        <p:tgtEl>
                                          <p:spTgt spid="34"/>
                                        </p:tgtEl>
                                        <p:attrNameLst>
                                          <p:attrName>ppt_x</p:attrName>
                                        </p:attrNameLst>
                                      </p:cBhvr>
                                      <p:tavLst>
                                        <p:tav tm="0">
                                          <p:val>
                                            <p:strVal val="#ppt_x"/>
                                          </p:val>
                                        </p:tav>
                                        <p:tav tm="100000">
                                          <p:val>
                                            <p:strVal val="#ppt_x"/>
                                          </p:val>
                                        </p:tav>
                                      </p:tavLst>
                                    </p:anim>
                                    <p:anim calcmode="lin" valueType="num">
                                      <p:cBhvr>
                                        <p:cTn id="100" dur="1000" fill="hold"/>
                                        <p:tgtEl>
                                          <p:spTgt spid="34"/>
                                        </p:tgtEl>
                                        <p:attrNameLst>
                                          <p:attrName>ppt_y</p:attrName>
                                        </p:attrNameLst>
                                      </p:cBhvr>
                                      <p:tavLst>
                                        <p:tav tm="0">
                                          <p:val>
                                            <p:strVal val="#ppt_y+.1"/>
                                          </p:val>
                                        </p:tav>
                                        <p:tav tm="100000">
                                          <p:val>
                                            <p:strVal val="#ppt_y"/>
                                          </p:val>
                                        </p:tav>
                                      </p:tavLst>
                                    </p:anim>
                                  </p:childTnLst>
                                </p:cTn>
                              </p:par>
                            </p:childTnLst>
                          </p:cTn>
                        </p:par>
                      </p:childTnLst>
                    </p:cTn>
                  </p:par>
                  <p:par>
                    <p:cTn id="101" fill="hold">
                      <p:stCondLst>
                        <p:cond delay="indefinite"/>
                      </p:stCondLst>
                      <p:childTnLst>
                        <p:par>
                          <p:cTn id="102" fill="hold">
                            <p:stCondLst>
                              <p:cond delay="0"/>
                            </p:stCondLst>
                            <p:childTnLst>
                              <p:par>
                                <p:cTn id="103" presetID="14" presetClass="entr" presetSubtype="10" fill="hold" nodeType="clickEffect">
                                  <p:stCondLst>
                                    <p:cond delay="0"/>
                                  </p:stCondLst>
                                  <p:childTnLst>
                                    <p:set>
                                      <p:cBhvr>
                                        <p:cTn id="104" dur="1" fill="hold">
                                          <p:stCondLst>
                                            <p:cond delay="0"/>
                                          </p:stCondLst>
                                        </p:cTn>
                                        <p:tgtEl>
                                          <p:spTgt spid="12"/>
                                        </p:tgtEl>
                                        <p:attrNameLst>
                                          <p:attrName>style.visibility</p:attrName>
                                        </p:attrNameLst>
                                      </p:cBhvr>
                                      <p:to>
                                        <p:strVal val="visible"/>
                                      </p:to>
                                    </p:set>
                                    <p:animEffect transition="in" filter="randombar(horizontal)">
                                      <p:cBhvr>
                                        <p:cTn id="105" dur="500"/>
                                        <p:tgtEl>
                                          <p:spTgt spid="12"/>
                                        </p:tgtEl>
                                      </p:cBhvr>
                                    </p:animEffect>
                                  </p:childTnLst>
                                </p:cTn>
                              </p:par>
                              <p:par>
                                <p:cTn id="106" presetID="14" presetClass="entr" presetSubtype="10" fill="hold" grpId="0" nodeType="withEffect">
                                  <p:stCondLst>
                                    <p:cond delay="0"/>
                                  </p:stCondLst>
                                  <p:childTnLst>
                                    <p:set>
                                      <p:cBhvr>
                                        <p:cTn id="107" dur="1" fill="hold">
                                          <p:stCondLst>
                                            <p:cond delay="0"/>
                                          </p:stCondLst>
                                        </p:cTn>
                                        <p:tgtEl>
                                          <p:spTgt spid="14"/>
                                        </p:tgtEl>
                                        <p:attrNameLst>
                                          <p:attrName>style.visibility</p:attrName>
                                        </p:attrNameLst>
                                      </p:cBhvr>
                                      <p:to>
                                        <p:strVal val="visible"/>
                                      </p:to>
                                    </p:set>
                                    <p:animEffect transition="in" filter="randombar(horizontal)">
                                      <p:cBhvr>
                                        <p:cTn id="108" dur="500"/>
                                        <p:tgtEl>
                                          <p:spTgt spid="14"/>
                                        </p:tgtEl>
                                      </p:cBhvr>
                                    </p:animEffect>
                                  </p:childTnLst>
                                </p:cTn>
                              </p:par>
                            </p:childTnLst>
                          </p:cTn>
                        </p:par>
                        <p:par>
                          <p:cTn id="109" fill="hold">
                            <p:stCondLst>
                              <p:cond delay="500"/>
                            </p:stCondLst>
                            <p:childTnLst>
                              <p:par>
                                <p:cTn id="110" presetID="14" presetClass="entr" presetSubtype="10" fill="hold" nodeType="afterEffect">
                                  <p:stCondLst>
                                    <p:cond delay="0"/>
                                  </p:stCondLst>
                                  <p:childTnLst>
                                    <p:set>
                                      <p:cBhvr>
                                        <p:cTn id="111" dur="1" fill="hold">
                                          <p:stCondLst>
                                            <p:cond delay="0"/>
                                          </p:stCondLst>
                                        </p:cTn>
                                        <p:tgtEl>
                                          <p:spTgt spid="13"/>
                                        </p:tgtEl>
                                        <p:attrNameLst>
                                          <p:attrName>style.visibility</p:attrName>
                                        </p:attrNameLst>
                                      </p:cBhvr>
                                      <p:to>
                                        <p:strVal val="visible"/>
                                      </p:to>
                                    </p:set>
                                    <p:animEffect transition="in" filter="randombar(horizontal)">
                                      <p:cBhvr>
                                        <p:cTn id="112" dur="500"/>
                                        <p:tgtEl>
                                          <p:spTgt spid="13"/>
                                        </p:tgtEl>
                                      </p:cBhvr>
                                    </p:animEffect>
                                  </p:childTnLst>
                                </p:cTn>
                              </p:par>
                            </p:childTnLst>
                          </p:cTn>
                        </p:par>
                      </p:childTnLst>
                    </p:cTn>
                  </p:par>
                  <p:par>
                    <p:cTn id="113" fill="hold">
                      <p:stCondLst>
                        <p:cond delay="indefinite"/>
                      </p:stCondLst>
                      <p:childTnLst>
                        <p:par>
                          <p:cTn id="114" fill="hold">
                            <p:stCondLst>
                              <p:cond delay="0"/>
                            </p:stCondLst>
                            <p:childTnLst>
                              <p:par>
                                <p:cTn id="115" presetID="14" presetClass="entr" presetSubtype="10" fill="hold" grpId="0" nodeType="clickEffect">
                                  <p:stCondLst>
                                    <p:cond delay="0"/>
                                  </p:stCondLst>
                                  <p:childTnLst>
                                    <p:set>
                                      <p:cBhvr>
                                        <p:cTn id="116" dur="1" fill="hold">
                                          <p:stCondLst>
                                            <p:cond delay="0"/>
                                          </p:stCondLst>
                                        </p:cTn>
                                        <p:tgtEl>
                                          <p:spTgt spid="15"/>
                                        </p:tgtEl>
                                        <p:attrNameLst>
                                          <p:attrName>style.visibility</p:attrName>
                                        </p:attrNameLst>
                                      </p:cBhvr>
                                      <p:to>
                                        <p:strVal val="visible"/>
                                      </p:to>
                                    </p:set>
                                    <p:animEffect transition="in" filter="randombar(horizontal)">
                                      <p:cBhvr>
                                        <p:cTn id="117" dur="500"/>
                                        <p:tgtEl>
                                          <p:spTgt spid="15"/>
                                        </p:tgtEl>
                                      </p:cBhvr>
                                    </p:animEffect>
                                  </p:childTnLst>
                                </p:cTn>
                              </p:par>
                            </p:childTnLst>
                          </p:cTn>
                        </p:par>
                      </p:childTnLst>
                    </p:cTn>
                  </p:par>
                  <p:par>
                    <p:cTn id="118" fill="hold">
                      <p:stCondLst>
                        <p:cond delay="indefinite"/>
                      </p:stCondLst>
                      <p:childTnLst>
                        <p:par>
                          <p:cTn id="119" fill="hold">
                            <p:stCondLst>
                              <p:cond delay="0"/>
                            </p:stCondLst>
                            <p:childTnLst>
                              <p:par>
                                <p:cTn id="120" presetID="53" presetClass="entr" presetSubtype="16" fill="hold" nodeType="clickEffect">
                                  <p:stCondLst>
                                    <p:cond delay="0"/>
                                  </p:stCondLst>
                                  <p:childTnLst>
                                    <p:set>
                                      <p:cBhvr>
                                        <p:cTn id="121" dur="1" fill="hold">
                                          <p:stCondLst>
                                            <p:cond delay="0"/>
                                          </p:stCondLst>
                                        </p:cTn>
                                        <p:tgtEl>
                                          <p:spTgt spid="58"/>
                                        </p:tgtEl>
                                        <p:attrNameLst>
                                          <p:attrName>style.visibility</p:attrName>
                                        </p:attrNameLst>
                                      </p:cBhvr>
                                      <p:to>
                                        <p:strVal val="visible"/>
                                      </p:to>
                                    </p:set>
                                    <p:anim calcmode="lin" valueType="num">
                                      <p:cBhvr>
                                        <p:cTn id="122" dur="500" fill="hold"/>
                                        <p:tgtEl>
                                          <p:spTgt spid="58"/>
                                        </p:tgtEl>
                                        <p:attrNameLst>
                                          <p:attrName>ppt_w</p:attrName>
                                        </p:attrNameLst>
                                      </p:cBhvr>
                                      <p:tavLst>
                                        <p:tav tm="0">
                                          <p:val>
                                            <p:fltVal val="0"/>
                                          </p:val>
                                        </p:tav>
                                        <p:tav tm="100000">
                                          <p:val>
                                            <p:strVal val="#ppt_w"/>
                                          </p:val>
                                        </p:tav>
                                      </p:tavLst>
                                    </p:anim>
                                    <p:anim calcmode="lin" valueType="num">
                                      <p:cBhvr>
                                        <p:cTn id="123" dur="500" fill="hold"/>
                                        <p:tgtEl>
                                          <p:spTgt spid="58"/>
                                        </p:tgtEl>
                                        <p:attrNameLst>
                                          <p:attrName>ppt_h</p:attrName>
                                        </p:attrNameLst>
                                      </p:cBhvr>
                                      <p:tavLst>
                                        <p:tav tm="0">
                                          <p:val>
                                            <p:fltVal val="0"/>
                                          </p:val>
                                        </p:tav>
                                        <p:tav tm="100000">
                                          <p:val>
                                            <p:strVal val="#ppt_h"/>
                                          </p:val>
                                        </p:tav>
                                      </p:tavLst>
                                    </p:anim>
                                    <p:animEffect transition="in" filter="fade">
                                      <p:cBhvr>
                                        <p:cTn id="124" dur="500"/>
                                        <p:tgtEl>
                                          <p:spTgt spid="58"/>
                                        </p:tgtEl>
                                      </p:cBhvr>
                                    </p:animEffect>
                                  </p:childTnLst>
                                </p:cTn>
                              </p:par>
                            </p:childTnLst>
                          </p:cTn>
                        </p:par>
                        <p:par>
                          <p:cTn id="125" fill="hold">
                            <p:stCondLst>
                              <p:cond delay="500"/>
                            </p:stCondLst>
                            <p:childTnLst>
                              <p:par>
                                <p:cTn id="126" presetID="53" presetClass="entr" presetSubtype="16" fill="hold" nodeType="afterEffect">
                                  <p:stCondLst>
                                    <p:cond delay="0"/>
                                  </p:stCondLst>
                                  <p:childTnLst>
                                    <p:set>
                                      <p:cBhvr>
                                        <p:cTn id="127" dur="1" fill="hold">
                                          <p:stCondLst>
                                            <p:cond delay="0"/>
                                          </p:stCondLst>
                                        </p:cTn>
                                        <p:tgtEl>
                                          <p:spTgt spid="59"/>
                                        </p:tgtEl>
                                        <p:attrNameLst>
                                          <p:attrName>style.visibility</p:attrName>
                                        </p:attrNameLst>
                                      </p:cBhvr>
                                      <p:to>
                                        <p:strVal val="visible"/>
                                      </p:to>
                                    </p:set>
                                    <p:anim calcmode="lin" valueType="num">
                                      <p:cBhvr>
                                        <p:cTn id="128" dur="500" fill="hold"/>
                                        <p:tgtEl>
                                          <p:spTgt spid="59"/>
                                        </p:tgtEl>
                                        <p:attrNameLst>
                                          <p:attrName>ppt_w</p:attrName>
                                        </p:attrNameLst>
                                      </p:cBhvr>
                                      <p:tavLst>
                                        <p:tav tm="0">
                                          <p:val>
                                            <p:fltVal val="0"/>
                                          </p:val>
                                        </p:tav>
                                        <p:tav tm="100000">
                                          <p:val>
                                            <p:strVal val="#ppt_w"/>
                                          </p:val>
                                        </p:tav>
                                      </p:tavLst>
                                    </p:anim>
                                    <p:anim calcmode="lin" valueType="num">
                                      <p:cBhvr>
                                        <p:cTn id="129" dur="500" fill="hold"/>
                                        <p:tgtEl>
                                          <p:spTgt spid="59"/>
                                        </p:tgtEl>
                                        <p:attrNameLst>
                                          <p:attrName>ppt_h</p:attrName>
                                        </p:attrNameLst>
                                      </p:cBhvr>
                                      <p:tavLst>
                                        <p:tav tm="0">
                                          <p:val>
                                            <p:fltVal val="0"/>
                                          </p:val>
                                        </p:tav>
                                        <p:tav tm="100000">
                                          <p:val>
                                            <p:strVal val="#ppt_h"/>
                                          </p:val>
                                        </p:tav>
                                      </p:tavLst>
                                    </p:anim>
                                    <p:animEffect transition="in" filter="fade">
                                      <p:cBhvr>
                                        <p:cTn id="130" dur="500"/>
                                        <p:tgtEl>
                                          <p:spTgt spid="59"/>
                                        </p:tgtEl>
                                      </p:cBhvr>
                                    </p:animEffect>
                                  </p:childTnLst>
                                </p:cTn>
                              </p:par>
                            </p:childTnLst>
                          </p:cTn>
                        </p:par>
                        <p:par>
                          <p:cTn id="131" fill="hold">
                            <p:stCondLst>
                              <p:cond delay="1000"/>
                            </p:stCondLst>
                            <p:childTnLst>
                              <p:par>
                                <p:cTn id="132" presetID="53" presetClass="entr" presetSubtype="16" fill="hold" nodeType="afterEffect">
                                  <p:stCondLst>
                                    <p:cond delay="0"/>
                                  </p:stCondLst>
                                  <p:childTnLst>
                                    <p:set>
                                      <p:cBhvr>
                                        <p:cTn id="133" dur="1" fill="hold">
                                          <p:stCondLst>
                                            <p:cond delay="0"/>
                                          </p:stCondLst>
                                        </p:cTn>
                                        <p:tgtEl>
                                          <p:spTgt spid="60"/>
                                        </p:tgtEl>
                                        <p:attrNameLst>
                                          <p:attrName>style.visibility</p:attrName>
                                        </p:attrNameLst>
                                      </p:cBhvr>
                                      <p:to>
                                        <p:strVal val="visible"/>
                                      </p:to>
                                    </p:set>
                                    <p:anim calcmode="lin" valueType="num">
                                      <p:cBhvr>
                                        <p:cTn id="134" dur="500" fill="hold"/>
                                        <p:tgtEl>
                                          <p:spTgt spid="60"/>
                                        </p:tgtEl>
                                        <p:attrNameLst>
                                          <p:attrName>ppt_w</p:attrName>
                                        </p:attrNameLst>
                                      </p:cBhvr>
                                      <p:tavLst>
                                        <p:tav tm="0">
                                          <p:val>
                                            <p:fltVal val="0"/>
                                          </p:val>
                                        </p:tav>
                                        <p:tav tm="100000">
                                          <p:val>
                                            <p:strVal val="#ppt_w"/>
                                          </p:val>
                                        </p:tav>
                                      </p:tavLst>
                                    </p:anim>
                                    <p:anim calcmode="lin" valueType="num">
                                      <p:cBhvr>
                                        <p:cTn id="135" dur="500" fill="hold"/>
                                        <p:tgtEl>
                                          <p:spTgt spid="60"/>
                                        </p:tgtEl>
                                        <p:attrNameLst>
                                          <p:attrName>ppt_h</p:attrName>
                                        </p:attrNameLst>
                                      </p:cBhvr>
                                      <p:tavLst>
                                        <p:tav tm="0">
                                          <p:val>
                                            <p:fltVal val="0"/>
                                          </p:val>
                                        </p:tav>
                                        <p:tav tm="100000">
                                          <p:val>
                                            <p:strVal val="#ppt_h"/>
                                          </p:val>
                                        </p:tav>
                                      </p:tavLst>
                                    </p:anim>
                                    <p:animEffect transition="in" filter="fade">
                                      <p:cBhvr>
                                        <p:cTn id="136" dur="500"/>
                                        <p:tgtEl>
                                          <p:spTgt spid="60"/>
                                        </p:tgtEl>
                                      </p:cBhvr>
                                    </p:animEffect>
                                  </p:childTnLst>
                                </p:cTn>
                              </p:par>
                            </p:childTnLst>
                          </p:cTn>
                        </p:par>
                      </p:childTnLst>
                    </p:cTn>
                  </p:par>
                  <p:par>
                    <p:cTn id="137" fill="hold">
                      <p:stCondLst>
                        <p:cond delay="indefinite"/>
                      </p:stCondLst>
                      <p:childTnLst>
                        <p:par>
                          <p:cTn id="138" fill="hold">
                            <p:stCondLst>
                              <p:cond delay="0"/>
                            </p:stCondLst>
                            <p:childTnLst>
                              <p:par>
                                <p:cTn id="139" presetID="42" presetClass="entr" presetSubtype="0" fill="hold" grpId="0" nodeType="clickEffect">
                                  <p:stCondLst>
                                    <p:cond delay="0"/>
                                  </p:stCondLst>
                                  <p:childTnLst>
                                    <p:set>
                                      <p:cBhvr>
                                        <p:cTn id="140" dur="1" fill="hold">
                                          <p:stCondLst>
                                            <p:cond delay="0"/>
                                          </p:stCondLst>
                                        </p:cTn>
                                        <p:tgtEl>
                                          <p:spTgt spid="35"/>
                                        </p:tgtEl>
                                        <p:attrNameLst>
                                          <p:attrName>style.visibility</p:attrName>
                                        </p:attrNameLst>
                                      </p:cBhvr>
                                      <p:to>
                                        <p:strVal val="visible"/>
                                      </p:to>
                                    </p:set>
                                    <p:animEffect transition="in" filter="fade">
                                      <p:cBhvr>
                                        <p:cTn id="141" dur="1000"/>
                                        <p:tgtEl>
                                          <p:spTgt spid="35"/>
                                        </p:tgtEl>
                                      </p:cBhvr>
                                    </p:animEffect>
                                    <p:anim calcmode="lin" valueType="num">
                                      <p:cBhvr>
                                        <p:cTn id="142" dur="1000" fill="hold"/>
                                        <p:tgtEl>
                                          <p:spTgt spid="35"/>
                                        </p:tgtEl>
                                        <p:attrNameLst>
                                          <p:attrName>ppt_x</p:attrName>
                                        </p:attrNameLst>
                                      </p:cBhvr>
                                      <p:tavLst>
                                        <p:tav tm="0">
                                          <p:val>
                                            <p:strVal val="#ppt_x"/>
                                          </p:val>
                                        </p:tav>
                                        <p:tav tm="100000">
                                          <p:val>
                                            <p:strVal val="#ppt_x"/>
                                          </p:val>
                                        </p:tav>
                                      </p:tavLst>
                                    </p:anim>
                                    <p:anim calcmode="lin" valueType="num">
                                      <p:cBhvr>
                                        <p:cTn id="143" dur="1000" fill="hold"/>
                                        <p:tgtEl>
                                          <p:spTgt spid="35"/>
                                        </p:tgtEl>
                                        <p:attrNameLst>
                                          <p:attrName>ppt_y</p:attrName>
                                        </p:attrNameLst>
                                      </p:cBhvr>
                                      <p:tavLst>
                                        <p:tav tm="0">
                                          <p:val>
                                            <p:strVal val="#ppt_y+.1"/>
                                          </p:val>
                                        </p:tav>
                                        <p:tav tm="100000">
                                          <p:val>
                                            <p:strVal val="#ppt_y"/>
                                          </p:val>
                                        </p:tav>
                                      </p:tavLst>
                                    </p:anim>
                                  </p:childTnLst>
                                </p:cTn>
                              </p:par>
                            </p:childTnLst>
                          </p:cTn>
                        </p:par>
                        <p:par>
                          <p:cTn id="144" fill="hold">
                            <p:stCondLst>
                              <p:cond delay="1000"/>
                            </p:stCondLst>
                            <p:childTnLst>
                              <p:par>
                                <p:cTn id="145" presetID="16" presetClass="entr" presetSubtype="21" fill="hold" nodeType="afterEffect">
                                  <p:stCondLst>
                                    <p:cond delay="0"/>
                                  </p:stCondLst>
                                  <p:childTnLst>
                                    <p:set>
                                      <p:cBhvr>
                                        <p:cTn id="146" dur="1" fill="hold">
                                          <p:stCondLst>
                                            <p:cond delay="0"/>
                                          </p:stCondLst>
                                        </p:cTn>
                                        <p:tgtEl>
                                          <p:spTgt spid="6"/>
                                        </p:tgtEl>
                                        <p:attrNameLst>
                                          <p:attrName>style.visibility</p:attrName>
                                        </p:attrNameLst>
                                      </p:cBhvr>
                                      <p:to>
                                        <p:strVal val="visible"/>
                                      </p:to>
                                    </p:set>
                                    <p:animEffect transition="in" filter="barn(inVertical)">
                                      <p:cBhvr>
                                        <p:cTn id="147" dur="500"/>
                                        <p:tgtEl>
                                          <p:spTgt spid="6"/>
                                        </p:tgtEl>
                                      </p:cBhvr>
                                    </p:animEffect>
                                  </p:childTnLst>
                                </p:cTn>
                              </p:par>
                            </p:childTnLst>
                          </p:cTn>
                        </p:par>
                      </p:childTnLst>
                    </p:cTn>
                  </p:par>
                  <p:par>
                    <p:cTn id="148" fill="hold">
                      <p:stCondLst>
                        <p:cond delay="indefinite"/>
                      </p:stCondLst>
                      <p:childTnLst>
                        <p:par>
                          <p:cTn id="149" fill="hold">
                            <p:stCondLst>
                              <p:cond delay="0"/>
                            </p:stCondLst>
                            <p:childTnLst>
                              <p:par>
                                <p:cTn id="150" presetID="42" presetClass="entr" presetSubtype="0" fill="hold" grpId="0" nodeType="clickEffect">
                                  <p:stCondLst>
                                    <p:cond delay="0"/>
                                  </p:stCondLst>
                                  <p:childTnLst>
                                    <p:set>
                                      <p:cBhvr>
                                        <p:cTn id="151" dur="1" fill="hold">
                                          <p:stCondLst>
                                            <p:cond delay="0"/>
                                          </p:stCondLst>
                                        </p:cTn>
                                        <p:tgtEl>
                                          <p:spTgt spid="36"/>
                                        </p:tgtEl>
                                        <p:attrNameLst>
                                          <p:attrName>style.visibility</p:attrName>
                                        </p:attrNameLst>
                                      </p:cBhvr>
                                      <p:to>
                                        <p:strVal val="visible"/>
                                      </p:to>
                                    </p:set>
                                    <p:animEffect transition="in" filter="fade">
                                      <p:cBhvr>
                                        <p:cTn id="152" dur="1000"/>
                                        <p:tgtEl>
                                          <p:spTgt spid="36"/>
                                        </p:tgtEl>
                                      </p:cBhvr>
                                    </p:animEffect>
                                    <p:anim calcmode="lin" valueType="num">
                                      <p:cBhvr>
                                        <p:cTn id="153" dur="1000" fill="hold"/>
                                        <p:tgtEl>
                                          <p:spTgt spid="36"/>
                                        </p:tgtEl>
                                        <p:attrNameLst>
                                          <p:attrName>ppt_x</p:attrName>
                                        </p:attrNameLst>
                                      </p:cBhvr>
                                      <p:tavLst>
                                        <p:tav tm="0">
                                          <p:val>
                                            <p:strVal val="#ppt_x"/>
                                          </p:val>
                                        </p:tav>
                                        <p:tav tm="100000">
                                          <p:val>
                                            <p:strVal val="#ppt_x"/>
                                          </p:val>
                                        </p:tav>
                                      </p:tavLst>
                                    </p:anim>
                                    <p:anim calcmode="lin" valueType="num">
                                      <p:cBhvr>
                                        <p:cTn id="154" dur="1000" fill="hold"/>
                                        <p:tgtEl>
                                          <p:spTgt spid="36"/>
                                        </p:tgtEl>
                                        <p:attrNameLst>
                                          <p:attrName>ppt_y</p:attrName>
                                        </p:attrNameLst>
                                      </p:cBhvr>
                                      <p:tavLst>
                                        <p:tav tm="0">
                                          <p:val>
                                            <p:strVal val="#ppt_y+.1"/>
                                          </p:val>
                                        </p:tav>
                                        <p:tav tm="100000">
                                          <p:val>
                                            <p:strVal val="#ppt_y"/>
                                          </p:val>
                                        </p:tav>
                                      </p:tavLst>
                                    </p:anim>
                                  </p:childTnLst>
                                </p:cTn>
                              </p:par>
                            </p:childTnLst>
                          </p:cTn>
                        </p:par>
                      </p:childTnLst>
                    </p:cTn>
                  </p:par>
                  <p:par>
                    <p:cTn id="155" fill="hold">
                      <p:stCondLst>
                        <p:cond delay="indefinite"/>
                      </p:stCondLst>
                      <p:childTnLst>
                        <p:par>
                          <p:cTn id="156" fill="hold">
                            <p:stCondLst>
                              <p:cond delay="0"/>
                            </p:stCondLst>
                            <p:childTnLst>
                              <p:par>
                                <p:cTn id="157" presetID="42" presetClass="entr" presetSubtype="0" fill="hold" grpId="0" nodeType="clickEffect">
                                  <p:stCondLst>
                                    <p:cond delay="0"/>
                                  </p:stCondLst>
                                  <p:childTnLst>
                                    <p:set>
                                      <p:cBhvr>
                                        <p:cTn id="158" dur="1" fill="hold">
                                          <p:stCondLst>
                                            <p:cond delay="0"/>
                                          </p:stCondLst>
                                        </p:cTn>
                                        <p:tgtEl>
                                          <p:spTgt spid="37"/>
                                        </p:tgtEl>
                                        <p:attrNameLst>
                                          <p:attrName>style.visibility</p:attrName>
                                        </p:attrNameLst>
                                      </p:cBhvr>
                                      <p:to>
                                        <p:strVal val="visible"/>
                                      </p:to>
                                    </p:set>
                                    <p:animEffect transition="in" filter="fade">
                                      <p:cBhvr>
                                        <p:cTn id="159" dur="1000"/>
                                        <p:tgtEl>
                                          <p:spTgt spid="37"/>
                                        </p:tgtEl>
                                      </p:cBhvr>
                                    </p:animEffect>
                                    <p:anim calcmode="lin" valueType="num">
                                      <p:cBhvr>
                                        <p:cTn id="160" dur="1000" fill="hold"/>
                                        <p:tgtEl>
                                          <p:spTgt spid="37"/>
                                        </p:tgtEl>
                                        <p:attrNameLst>
                                          <p:attrName>ppt_x</p:attrName>
                                        </p:attrNameLst>
                                      </p:cBhvr>
                                      <p:tavLst>
                                        <p:tav tm="0">
                                          <p:val>
                                            <p:strVal val="#ppt_x"/>
                                          </p:val>
                                        </p:tav>
                                        <p:tav tm="100000">
                                          <p:val>
                                            <p:strVal val="#ppt_x"/>
                                          </p:val>
                                        </p:tav>
                                      </p:tavLst>
                                    </p:anim>
                                    <p:anim calcmode="lin" valueType="num">
                                      <p:cBhvr>
                                        <p:cTn id="161" dur="1000" fill="hold"/>
                                        <p:tgtEl>
                                          <p:spTgt spid="37"/>
                                        </p:tgtEl>
                                        <p:attrNameLst>
                                          <p:attrName>ppt_y</p:attrName>
                                        </p:attrNameLst>
                                      </p:cBhvr>
                                      <p:tavLst>
                                        <p:tav tm="0">
                                          <p:val>
                                            <p:strVal val="#ppt_y+.1"/>
                                          </p:val>
                                        </p:tav>
                                        <p:tav tm="100000">
                                          <p:val>
                                            <p:strVal val="#ppt_y"/>
                                          </p:val>
                                        </p:tav>
                                      </p:tavLst>
                                    </p:anim>
                                  </p:childTnLst>
                                </p:cTn>
                              </p:par>
                            </p:childTnLst>
                          </p:cTn>
                        </p:par>
                        <p:par>
                          <p:cTn id="162" fill="hold">
                            <p:stCondLst>
                              <p:cond delay="1000"/>
                            </p:stCondLst>
                            <p:childTnLst>
                              <p:par>
                                <p:cTn id="163" presetID="16" presetClass="entr" presetSubtype="21" fill="hold" nodeType="afterEffect">
                                  <p:stCondLst>
                                    <p:cond delay="0"/>
                                  </p:stCondLst>
                                  <p:childTnLst>
                                    <p:set>
                                      <p:cBhvr>
                                        <p:cTn id="164" dur="1" fill="hold">
                                          <p:stCondLst>
                                            <p:cond delay="0"/>
                                          </p:stCondLst>
                                        </p:cTn>
                                        <p:tgtEl>
                                          <p:spTgt spid="7"/>
                                        </p:tgtEl>
                                        <p:attrNameLst>
                                          <p:attrName>style.visibility</p:attrName>
                                        </p:attrNameLst>
                                      </p:cBhvr>
                                      <p:to>
                                        <p:strVal val="visible"/>
                                      </p:to>
                                    </p:set>
                                    <p:animEffect transition="in" filter="barn(inVertical)">
                                      <p:cBhvr>
                                        <p:cTn id="165" dur="500"/>
                                        <p:tgtEl>
                                          <p:spTgt spid="7"/>
                                        </p:tgtEl>
                                      </p:cBhvr>
                                    </p:animEffect>
                                  </p:childTnLst>
                                </p:cTn>
                              </p:par>
                            </p:childTnLst>
                          </p:cTn>
                        </p:par>
                      </p:childTnLst>
                    </p:cTn>
                  </p:par>
                  <p:par>
                    <p:cTn id="166" fill="hold">
                      <p:stCondLst>
                        <p:cond delay="indefinite"/>
                      </p:stCondLst>
                      <p:childTnLst>
                        <p:par>
                          <p:cTn id="167" fill="hold">
                            <p:stCondLst>
                              <p:cond delay="0"/>
                            </p:stCondLst>
                            <p:childTnLst>
                              <p:par>
                                <p:cTn id="168" presetID="42" presetClass="entr" presetSubtype="0" fill="hold" grpId="0" nodeType="clickEffect">
                                  <p:stCondLst>
                                    <p:cond delay="0"/>
                                  </p:stCondLst>
                                  <p:childTnLst>
                                    <p:set>
                                      <p:cBhvr>
                                        <p:cTn id="169" dur="1" fill="hold">
                                          <p:stCondLst>
                                            <p:cond delay="0"/>
                                          </p:stCondLst>
                                        </p:cTn>
                                        <p:tgtEl>
                                          <p:spTgt spid="38"/>
                                        </p:tgtEl>
                                        <p:attrNameLst>
                                          <p:attrName>style.visibility</p:attrName>
                                        </p:attrNameLst>
                                      </p:cBhvr>
                                      <p:to>
                                        <p:strVal val="visible"/>
                                      </p:to>
                                    </p:set>
                                    <p:animEffect transition="in" filter="fade">
                                      <p:cBhvr>
                                        <p:cTn id="170" dur="1000"/>
                                        <p:tgtEl>
                                          <p:spTgt spid="38"/>
                                        </p:tgtEl>
                                      </p:cBhvr>
                                    </p:animEffect>
                                    <p:anim calcmode="lin" valueType="num">
                                      <p:cBhvr>
                                        <p:cTn id="171" dur="1000" fill="hold"/>
                                        <p:tgtEl>
                                          <p:spTgt spid="38"/>
                                        </p:tgtEl>
                                        <p:attrNameLst>
                                          <p:attrName>ppt_x</p:attrName>
                                        </p:attrNameLst>
                                      </p:cBhvr>
                                      <p:tavLst>
                                        <p:tav tm="0">
                                          <p:val>
                                            <p:strVal val="#ppt_x"/>
                                          </p:val>
                                        </p:tav>
                                        <p:tav tm="100000">
                                          <p:val>
                                            <p:strVal val="#ppt_x"/>
                                          </p:val>
                                        </p:tav>
                                      </p:tavLst>
                                    </p:anim>
                                    <p:anim calcmode="lin" valueType="num">
                                      <p:cBhvr>
                                        <p:cTn id="172" dur="1000" fill="hold"/>
                                        <p:tgtEl>
                                          <p:spTgt spid="38"/>
                                        </p:tgtEl>
                                        <p:attrNameLst>
                                          <p:attrName>ppt_y</p:attrName>
                                        </p:attrNameLst>
                                      </p:cBhvr>
                                      <p:tavLst>
                                        <p:tav tm="0">
                                          <p:val>
                                            <p:strVal val="#ppt_y+.1"/>
                                          </p:val>
                                        </p:tav>
                                        <p:tav tm="100000">
                                          <p:val>
                                            <p:strVal val="#ppt_y"/>
                                          </p:val>
                                        </p:tav>
                                      </p:tavLst>
                                    </p:anim>
                                  </p:childTnLst>
                                </p:cTn>
                              </p:par>
                            </p:childTnLst>
                          </p:cTn>
                        </p:par>
                      </p:childTnLst>
                    </p:cTn>
                  </p:par>
                  <p:par>
                    <p:cTn id="173" fill="hold">
                      <p:stCondLst>
                        <p:cond delay="indefinite"/>
                      </p:stCondLst>
                      <p:childTnLst>
                        <p:par>
                          <p:cTn id="174" fill="hold">
                            <p:stCondLst>
                              <p:cond delay="0"/>
                            </p:stCondLst>
                            <p:childTnLst>
                              <p:par>
                                <p:cTn id="175" presetID="16" presetClass="entr" presetSubtype="21" fill="hold" grpId="0" nodeType="clickEffect">
                                  <p:stCondLst>
                                    <p:cond delay="0"/>
                                  </p:stCondLst>
                                  <p:childTnLst>
                                    <p:set>
                                      <p:cBhvr>
                                        <p:cTn id="176" dur="1" fill="hold">
                                          <p:stCondLst>
                                            <p:cond delay="0"/>
                                          </p:stCondLst>
                                        </p:cTn>
                                        <p:tgtEl>
                                          <p:spTgt spid="40"/>
                                        </p:tgtEl>
                                        <p:attrNameLst>
                                          <p:attrName>style.visibility</p:attrName>
                                        </p:attrNameLst>
                                      </p:cBhvr>
                                      <p:to>
                                        <p:strVal val="visible"/>
                                      </p:to>
                                    </p:set>
                                    <p:animEffect transition="in" filter="barn(inVertical)">
                                      <p:cBhvr>
                                        <p:cTn id="177" dur="500"/>
                                        <p:tgtEl>
                                          <p:spTgt spid="40"/>
                                        </p:tgtEl>
                                      </p:cBhvr>
                                    </p:animEffect>
                                  </p:childTnLst>
                                </p:cTn>
                              </p:par>
                            </p:childTnLst>
                          </p:cTn>
                        </p:par>
                        <p:par>
                          <p:cTn id="178" fill="hold">
                            <p:stCondLst>
                              <p:cond delay="500"/>
                            </p:stCondLst>
                            <p:childTnLst>
                              <p:par>
                                <p:cTn id="179" presetID="42" presetClass="entr" presetSubtype="0" fill="hold" grpId="0" nodeType="afterEffect">
                                  <p:stCondLst>
                                    <p:cond delay="0"/>
                                  </p:stCondLst>
                                  <p:childTnLst>
                                    <p:set>
                                      <p:cBhvr>
                                        <p:cTn id="180" dur="1" fill="hold">
                                          <p:stCondLst>
                                            <p:cond delay="0"/>
                                          </p:stCondLst>
                                        </p:cTn>
                                        <p:tgtEl>
                                          <p:spTgt spid="41"/>
                                        </p:tgtEl>
                                        <p:attrNameLst>
                                          <p:attrName>style.visibility</p:attrName>
                                        </p:attrNameLst>
                                      </p:cBhvr>
                                      <p:to>
                                        <p:strVal val="visible"/>
                                      </p:to>
                                    </p:set>
                                    <p:animEffect transition="in" filter="fade">
                                      <p:cBhvr>
                                        <p:cTn id="181" dur="1000"/>
                                        <p:tgtEl>
                                          <p:spTgt spid="41"/>
                                        </p:tgtEl>
                                      </p:cBhvr>
                                    </p:animEffect>
                                    <p:anim calcmode="lin" valueType="num">
                                      <p:cBhvr>
                                        <p:cTn id="182" dur="1000" fill="hold"/>
                                        <p:tgtEl>
                                          <p:spTgt spid="41"/>
                                        </p:tgtEl>
                                        <p:attrNameLst>
                                          <p:attrName>ppt_x</p:attrName>
                                        </p:attrNameLst>
                                      </p:cBhvr>
                                      <p:tavLst>
                                        <p:tav tm="0">
                                          <p:val>
                                            <p:strVal val="#ppt_x"/>
                                          </p:val>
                                        </p:tav>
                                        <p:tav tm="100000">
                                          <p:val>
                                            <p:strVal val="#ppt_x"/>
                                          </p:val>
                                        </p:tav>
                                      </p:tavLst>
                                    </p:anim>
                                    <p:anim calcmode="lin" valueType="num">
                                      <p:cBhvr>
                                        <p:cTn id="183" dur="1000" fill="hold"/>
                                        <p:tgtEl>
                                          <p:spTgt spid="41"/>
                                        </p:tgtEl>
                                        <p:attrNameLst>
                                          <p:attrName>ppt_y</p:attrName>
                                        </p:attrNameLst>
                                      </p:cBhvr>
                                      <p:tavLst>
                                        <p:tav tm="0">
                                          <p:val>
                                            <p:strVal val="#ppt_y+.1"/>
                                          </p:val>
                                        </p:tav>
                                        <p:tav tm="100000">
                                          <p:val>
                                            <p:strVal val="#ppt_y"/>
                                          </p:val>
                                        </p:tav>
                                      </p:tavLst>
                                    </p:anim>
                                  </p:childTnLst>
                                </p:cTn>
                              </p:par>
                            </p:childTnLst>
                          </p:cTn>
                        </p:par>
                      </p:childTnLst>
                    </p:cTn>
                  </p:par>
                  <p:par>
                    <p:cTn id="184" fill="hold">
                      <p:stCondLst>
                        <p:cond delay="indefinite"/>
                      </p:stCondLst>
                      <p:childTnLst>
                        <p:par>
                          <p:cTn id="185" fill="hold">
                            <p:stCondLst>
                              <p:cond delay="0"/>
                            </p:stCondLst>
                            <p:childTnLst>
                              <p:par>
                                <p:cTn id="186" presetID="42" presetClass="entr" presetSubtype="0" fill="hold" grpId="0" nodeType="clickEffect">
                                  <p:stCondLst>
                                    <p:cond delay="0"/>
                                  </p:stCondLst>
                                  <p:childTnLst>
                                    <p:set>
                                      <p:cBhvr>
                                        <p:cTn id="187" dur="1" fill="hold">
                                          <p:stCondLst>
                                            <p:cond delay="0"/>
                                          </p:stCondLst>
                                        </p:cTn>
                                        <p:tgtEl>
                                          <p:spTgt spid="39"/>
                                        </p:tgtEl>
                                        <p:attrNameLst>
                                          <p:attrName>style.visibility</p:attrName>
                                        </p:attrNameLst>
                                      </p:cBhvr>
                                      <p:to>
                                        <p:strVal val="visible"/>
                                      </p:to>
                                    </p:set>
                                    <p:animEffect transition="in" filter="fade">
                                      <p:cBhvr>
                                        <p:cTn id="188" dur="1000"/>
                                        <p:tgtEl>
                                          <p:spTgt spid="39"/>
                                        </p:tgtEl>
                                      </p:cBhvr>
                                    </p:animEffect>
                                    <p:anim calcmode="lin" valueType="num">
                                      <p:cBhvr>
                                        <p:cTn id="189" dur="1000" fill="hold"/>
                                        <p:tgtEl>
                                          <p:spTgt spid="39"/>
                                        </p:tgtEl>
                                        <p:attrNameLst>
                                          <p:attrName>ppt_x</p:attrName>
                                        </p:attrNameLst>
                                      </p:cBhvr>
                                      <p:tavLst>
                                        <p:tav tm="0">
                                          <p:val>
                                            <p:strVal val="#ppt_x"/>
                                          </p:val>
                                        </p:tav>
                                        <p:tav tm="100000">
                                          <p:val>
                                            <p:strVal val="#ppt_x"/>
                                          </p:val>
                                        </p:tav>
                                      </p:tavLst>
                                    </p:anim>
                                    <p:anim calcmode="lin" valueType="num">
                                      <p:cBhvr>
                                        <p:cTn id="190" dur="1000" fill="hold"/>
                                        <p:tgtEl>
                                          <p:spTgt spid="39"/>
                                        </p:tgtEl>
                                        <p:attrNameLst>
                                          <p:attrName>ppt_y</p:attrName>
                                        </p:attrNameLst>
                                      </p:cBhvr>
                                      <p:tavLst>
                                        <p:tav tm="0">
                                          <p:val>
                                            <p:strVal val="#ppt_y+.1"/>
                                          </p:val>
                                        </p:tav>
                                        <p:tav tm="100000">
                                          <p:val>
                                            <p:strVal val="#ppt_y"/>
                                          </p:val>
                                        </p:tav>
                                      </p:tavLst>
                                    </p:anim>
                                  </p:childTnLst>
                                </p:cTn>
                              </p:par>
                            </p:childTnLst>
                          </p:cTn>
                        </p:par>
                      </p:childTnLst>
                    </p:cTn>
                  </p:par>
                  <p:par>
                    <p:cTn id="191" fill="hold">
                      <p:stCondLst>
                        <p:cond delay="indefinite"/>
                      </p:stCondLst>
                      <p:childTnLst>
                        <p:par>
                          <p:cTn id="192" fill="hold">
                            <p:stCondLst>
                              <p:cond delay="0"/>
                            </p:stCondLst>
                            <p:childTnLst>
                              <p:par>
                                <p:cTn id="193" presetID="42" presetClass="entr" presetSubtype="0" fill="hold" grpId="0" nodeType="clickEffect">
                                  <p:stCondLst>
                                    <p:cond delay="0"/>
                                  </p:stCondLst>
                                  <p:childTnLst>
                                    <p:set>
                                      <p:cBhvr>
                                        <p:cTn id="194" dur="1" fill="hold">
                                          <p:stCondLst>
                                            <p:cond delay="0"/>
                                          </p:stCondLst>
                                        </p:cTn>
                                        <p:tgtEl>
                                          <p:spTgt spid="42"/>
                                        </p:tgtEl>
                                        <p:attrNameLst>
                                          <p:attrName>style.visibility</p:attrName>
                                        </p:attrNameLst>
                                      </p:cBhvr>
                                      <p:to>
                                        <p:strVal val="visible"/>
                                      </p:to>
                                    </p:set>
                                    <p:animEffect transition="in" filter="fade">
                                      <p:cBhvr>
                                        <p:cTn id="195" dur="1000"/>
                                        <p:tgtEl>
                                          <p:spTgt spid="42"/>
                                        </p:tgtEl>
                                      </p:cBhvr>
                                    </p:animEffect>
                                    <p:anim calcmode="lin" valueType="num">
                                      <p:cBhvr>
                                        <p:cTn id="196" dur="1000" fill="hold"/>
                                        <p:tgtEl>
                                          <p:spTgt spid="42"/>
                                        </p:tgtEl>
                                        <p:attrNameLst>
                                          <p:attrName>ppt_x</p:attrName>
                                        </p:attrNameLst>
                                      </p:cBhvr>
                                      <p:tavLst>
                                        <p:tav tm="0">
                                          <p:val>
                                            <p:strVal val="#ppt_x"/>
                                          </p:val>
                                        </p:tav>
                                        <p:tav tm="100000">
                                          <p:val>
                                            <p:strVal val="#ppt_x"/>
                                          </p:val>
                                        </p:tav>
                                      </p:tavLst>
                                    </p:anim>
                                    <p:anim calcmode="lin" valueType="num">
                                      <p:cBhvr>
                                        <p:cTn id="197" dur="1000" fill="hold"/>
                                        <p:tgtEl>
                                          <p:spTgt spid="42"/>
                                        </p:tgtEl>
                                        <p:attrNameLst>
                                          <p:attrName>ppt_y</p:attrName>
                                        </p:attrNameLst>
                                      </p:cBhvr>
                                      <p:tavLst>
                                        <p:tav tm="0">
                                          <p:val>
                                            <p:strVal val="#ppt_y+.1"/>
                                          </p:val>
                                        </p:tav>
                                        <p:tav tm="100000">
                                          <p:val>
                                            <p:strVal val="#ppt_y"/>
                                          </p:val>
                                        </p:tav>
                                      </p:tavLst>
                                    </p:anim>
                                  </p:childTnLst>
                                </p:cTn>
                              </p:par>
                            </p:childTnLst>
                          </p:cTn>
                        </p:par>
                      </p:childTnLst>
                    </p:cTn>
                  </p:par>
                  <p:par>
                    <p:cTn id="198" fill="hold">
                      <p:stCondLst>
                        <p:cond delay="indefinite"/>
                      </p:stCondLst>
                      <p:childTnLst>
                        <p:par>
                          <p:cTn id="199" fill="hold">
                            <p:stCondLst>
                              <p:cond delay="0"/>
                            </p:stCondLst>
                            <p:childTnLst>
                              <p:par>
                                <p:cTn id="200" presetID="42" presetClass="entr" presetSubtype="0" fill="hold" grpId="0" nodeType="clickEffect">
                                  <p:stCondLst>
                                    <p:cond delay="0"/>
                                  </p:stCondLst>
                                  <p:childTnLst>
                                    <p:set>
                                      <p:cBhvr>
                                        <p:cTn id="201" dur="1" fill="hold">
                                          <p:stCondLst>
                                            <p:cond delay="0"/>
                                          </p:stCondLst>
                                        </p:cTn>
                                        <p:tgtEl>
                                          <p:spTgt spid="43"/>
                                        </p:tgtEl>
                                        <p:attrNameLst>
                                          <p:attrName>style.visibility</p:attrName>
                                        </p:attrNameLst>
                                      </p:cBhvr>
                                      <p:to>
                                        <p:strVal val="visible"/>
                                      </p:to>
                                    </p:set>
                                    <p:animEffect transition="in" filter="fade">
                                      <p:cBhvr>
                                        <p:cTn id="202" dur="1000"/>
                                        <p:tgtEl>
                                          <p:spTgt spid="43"/>
                                        </p:tgtEl>
                                      </p:cBhvr>
                                    </p:animEffect>
                                    <p:anim calcmode="lin" valueType="num">
                                      <p:cBhvr>
                                        <p:cTn id="203" dur="1000" fill="hold"/>
                                        <p:tgtEl>
                                          <p:spTgt spid="43"/>
                                        </p:tgtEl>
                                        <p:attrNameLst>
                                          <p:attrName>ppt_x</p:attrName>
                                        </p:attrNameLst>
                                      </p:cBhvr>
                                      <p:tavLst>
                                        <p:tav tm="0">
                                          <p:val>
                                            <p:strVal val="#ppt_x"/>
                                          </p:val>
                                        </p:tav>
                                        <p:tav tm="100000">
                                          <p:val>
                                            <p:strVal val="#ppt_x"/>
                                          </p:val>
                                        </p:tav>
                                      </p:tavLst>
                                    </p:anim>
                                    <p:anim calcmode="lin" valueType="num">
                                      <p:cBhvr>
                                        <p:cTn id="204" dur="1000" fill="hold"/>
                                        <p:tgtEl>
                                          <p:spTgt spid="43"/>
                                        </p:tgtEl>
                                        <p:attrNameLst>
                                          <p:attrName>ppt_y</p:attrName>
                                        </p:attrNameLst>
                                      </p:cBhvr>
                                      <p:tavLst>
                                        <p:tav tm="0">
                                          <p:val>
                                            <p:strVal val="#ppt_y+.1"/>
                                          </p:val>
                                        </p:tav>
                                        <p:tav tm="100000">
                                          <p:val>
                                            <p:strVal val="#ppt_y"/>
                                          </p:val>
                                        </p:tav>
                                      </p:tavLst>
                                    </p:anim>
                                  </p:childTnLst>
                                </p:cTn>
                              </p:par>
                            </p:childTnLst>
                          </p:cTn>
                        </p:par>
                      </p:childTnLst>
                    </p:cTn>
                  </p:par>
                  <p:par>
                    <p:cTn id="205" fill="hold">
                      <p:stCondLst>
                        <p:cond delay="indefinite"/>
                      </p:stCondLst>
                      <p:childTnLst>
                        <p:par>
                          <p:cTn id="206" fill="hold">
                            <p:stCondLst>
                              <p:cond delay="0"/>
                            </p:stCondLst>
                            <p:childTnLst>
                              <p:par>
                                <p:cTn id="207" presetID="42" presetClass="entr" presetSubtype="0" fill="hold" grpId="0" nodeType="clickEffect">
                                  <p:stCondLst>
                                    <p:cond delay="0"/>
                                  </p:stCondLst>
                                  <p:childTnLst>
                                    <p:set>
                                      <p:cBhvr>
                                        <p:cTn id="208" dur="1" fill="hold">
                                          <p:stCondLst>
                                            <p:cond delay="0"/>
                                          </p:stCondLst>
                                        </p:cTn>
                                        <p:tgtEl>
                                          <p:spTgt spid="44"/>
                                        </p:tgtEl>
                                        <p:attrNameLst>
                                          <p:attrName>style.visibility</p:attrName>
                                        </p:attrNameLst>
                                      </p:cBhvr>
                                      <p:to>
                                        <p:strVal val="visible"/>
                                      </p:to>
                                    </p:set>
                                    <p:animEffect transition="in" filter="fade">
                                      <p:cBhvr>
                                        <p:cTn id="209" dur="1000"/>
                                        <p:tgtEl>
                                          <p:spTgt spid="44"/>
                                        </p:tgtEl>
                                      </p:cBhvr>
                                    </p:animEffect>
                                    <p:anim calcmode="lin" valueType="num">
                                      <p:cBhvr>
                                        <p:cTn id="210" dur="1000" fill="hold"/>
                                        <p:tgtEl>
                                          <p:spTgt spid="44"/>
                                        </p:tgtEl>
                                        <p:attrNameLst>
                                          <p:attrName>ppt_x</p:attrName>
                                        </p:attrNameLst>
                                      </p:cBhvr>
                                      <p:tavLst>
                                        <p:tav tm="0">
                                          <p:val>
                                            <p:strVal val="#ppt_x"/>
                                          </p:val>
                                        </p:tav>
                                        <p:tav tm="100000">
                                          <p:val>
                                            <p:strVal val="#ppt_x"/>
                                          </p:val>
                                        </p:tav>
                                      </p:tavLst>
                                    </p:anim>
                                    <p:anim calcmode="lin" valueType="num">
                                      <p:cBhvr>
                                        <p:cTn id="211" dur="1000" fill="hold"/>
                                        <p:tgtEl>
                                          <p:spTgt spid="44"/>
                                        </p:tgtEl>
                                        <p:attrNameLst>
                                          <p:attrName>ppt_y</p:attrName>
                                        </p:attrNameLst>
                                      </p:cBhvr>
                                      <p:tavLst>
                                        <p:tav tm="0">
                                          <p:val>
                                            <p:strVal val="#ppt_y+.1"/>
                                          </p:val>
                                        </p:tav>
                                        <p:tav tm="100000">
                                          <p:val>
                                            <p:strVal val="#ppt_y"/>
                                          </p:val>
                                        </p:tav>
                                      </p:tavLst>
                                    </p:anim>
                                  </p:childTnLst>
                                </p:cTn>
                              </p:par>
                            </p:childTnLst>
                          </p:cTn>
                        </p:par>
                      </p:childTnLst>
                    </p:cTn>
                  </p:par>
                  <p:par>
                    <p:cTn id="212" fill="hold">
                      <p:stCondLst>
                        <p:cond delay="indefinite"/>
                      </p:stCondLst>
                      <p:childTnLst>
                        <p:par>
                          <p:cTn id="213" fill="hold">
                            <p:stCondLst>
                              <p:cond delay="0"/>
                            </p:stCondLst>
                            <p:childTnLst>
                              <p:par>
                                <p:cTn id="214" presetID="42" presetClass="entr" presetSubtype="0" fill="hold" grpId="0" nodeType="clickEffect">
                                  <p:stCondLst>
                                    <p:cond delay="0"/>
                                  </p:stCondLst>
                                  <p:childTnLst>
                                    <p:set>
                                      <p:cBhvr>
                                        <p:cTn id="215" dur="1" fill="hold">
                                          <p:stCondLst>
                                            <p:cond delay="0"/>
                                          </p:stCondLst>
                                        </p:cTn>
                                        <p:tgtEl>
                                          <p:spTgt spid="45"/>
                                        </p:tgtEl>
                                        <p:attrNameLst>
                                          <p:attrName>style.visibility</p:attrName>
                                        </p:attrNameLst>
                                      </p:cBhvr>
                                      <p:to>
                                        <p:strVal val="visible"/>
                                      </p:to>
                                    </p:set>
                                    <p:animEffect transition="in" filter="fade">
                                      <p:cBhvr>
                                        <p:cTn id="216" dur="1000"/>
                                        <p:tgtEl>
                                          <p:spTgt spid="45"/>
                                        </p:tgtEl>
                                      </p:cBhvr>
                                    </p:animEffect>
                                    <p:anim calcmode="lin" valueType="num">
                                      <p:cBhvr>
                                        <p:cTn id="217" dur="1000" fill="hold"/>
                                        <p:tgtEl>
                                          <p:spTgt spid="45"/>
                                        </p:tgtEl>
                                        <p:attrNameLst>
                                          <p:attrName>ppt_x</p:attrName>
                                        </p:attrNameLst>
                                      </p:cBhvr>
                                      <p:tavLst>
                                        <p:tav tm="0">
                                          <p:val>
                                            <p:strVal val="#ppt_x"/>
                                          </p:val>
                                        </p:tav>
                                        <p:tav tm="100000">
                                          <p:val>
                                            <p:strVal val="#ppt_x"/>
                                          </p:val>
                                        </p:tav>
                                      </p:tavLst>
                                    </p:anim>
                                    <p:anim calcmode="lin" valueType="num">
                                      <p:cBhvr>
                                        <p:cTn id="218" dur="1000" fill="hold"/>
                                        <p:tgtEl>
                                          <p:spTgt spid="45"/>
                                        </p:tgtEl>
                                        <p:attrNameLst>
                                          <p:attrName>ppt_y</p:attrName>
                                        </p:attrNameLst>
                                      </p:cBhvr>
                                      <p:tavLst>
                                        <p:tav tm="0">
                                          <p:val>
                                            <p:strVal val="#ppt_y+.1"/>
                                          </p:val>
                                        </p:tav>
                                        <p:tav tm="100000">
                                          <p:val>
                                            <p:strVal val="#ppt_y"/>
                                          </p:val>
                                        </p:tav>
                                      </p:tavLst>
                                    </p:anim>
                                  </p:childTnLst>
                                </p:cTn>
                              </p:par>
                            </p:childTnLst>
                          </p:cTn>
                        </p:par>
                      </p:childTnLst>
                    </p:cTn>
                  </p:par>
                  <p:par>
                    <p:cTn id="219" fill="hold">
                      <p:stCondLst>
                        <p:cond delay="indefinite"/>
                      </p:stCondLst>
                      <p:childTnLst>
                        <p:par>
                          <p:cTn id="220" fill="hold">
                            <p:stCondLst>
                              <p:cond delay="0"/>
                            </p:stCondLst>
                            <p:childTnLst>
                              <p:par>
                                <p:cTn id="221" presetID="42" presetClass="entr" presetSubtype="0" fill="hold" grpId="0" nodeType="clickEffect">
                                  <p:stCondLst>
                                    <p:cond delay="0"/>
                                  </p:stCondLst>
                                  <p:childTnLst>
                                    <p:set>
                                      <p:cBhvr>
                                        <p:cTn id="222" dur="1" fill="hold">
                                          <p:stCondLst>
                                            <p:cond delay="0"/>
                                          </p:stCondLst>
                                        </p:cTn>
                                        <p:tgtEl>
                                          <p:spTgt spid="46"/>
                                        </p:tgtEl>
                                        <p:attrNameLst>
                                          <p:attrName>style.visibility</p:attrName>
                                        </p:attrNameLst>
                                      </p:cBhvr>
                                      <p:to>
                                        <p:strVal val="visible"/>
                                      </p:to>
                                    </p:set>
                                    <p:animEffect transition="in" filter="fade">
                                      <p:cBhvr>
                                        <p:cTn id="223" dur="1000"/>
                                        <p:tgtEl>
                                          <p:spTgt spid="46"/>
                                        </p:tgtEl>
                                      </p:cBhvr>
                                    </p:animEffect>
                                    <p:anim calcmode="lin" valueType="num">
                                      <p:cBhvr>
                                        <p:cTn id="224" dur="1000" fill="hold"/>
                                        <p:tgtEl>
                                          <p:spTgt spid="46"/>
                                        </p:tgtEl>
                                        <p:attrNameLst>
                                          <p:attrName>ppt_x</p:attrName>
                                        </p:attrNameLst>
                                      </p:cBhvr>
                                      <p:tavLst>
                                        <p:tav tm="0">
                                          <p:val>
                                            <p:strVal val="#ppt_x"/>
                                          </p:val>
                                        </p:tav>
                                        <p:tav tm="100000">
                                          <p:val>
                                            <p:strVal val="#ppt_x"/>
                                          </p:val>
                                        </p:tav>
                                      </p:tavLst>
                                    </p:anim>
                                    <p:anim calcmode="lin" valueType="num">
                                      <p:cBhvr>
                                        <p:cTn id="225" dur="1000" fill="hold"/>
                                        <p:tgtEl>
                                          <p:spTgt spid="46"/>
                                        </p:tgtEl>
                                        <p:attrNameLst>
                                          <p:attrName>ppt_y</p:attrName>
                                        </p:attrNameLst>
                                      </p:cBhvr>
                                      <p:tavLst>
                                        <p:tav tm="0">
                                          <p:val>
                                            <p:strVal val="#ppt_y+.1"/>
                                          </p:val>
                                        </p:tav>
                                        <p:tav tm="100000">
                                          <p:val>
                                            <p:strVal val="#ppt_y"/>
                                          </p:val>
                                        </p:tav>
                                      </p:tavLst>
                                    </p:anim>
                                  </p:childTnLst>
                                </p:cTn>
                              </p:par>
                            </p:childTnLst>
                          </p:cTn>
                        </p:par>
                      </p:childTnLst>
                    </p:cTn>
                  </p:par>
                  <p:par>
                    <p:cTn id="226" fill="hold">
                      <p:stCondLst>
                        <p:cond delay="indefinite"/>
                      </p:stCondLst>
                      <p:childTnLst>
                        <p:par>
                          <p:cTn id="227" fill="hold">
                            <p:stCondLst>
                              <p:cond delay="0"/>
                            </p:stCondLst>
                            <p:childTnLst>
                              <p:par>
                                <p:cTn id="228" presetID="42" presetClass="entr" presetSubtype="0" fill="hold" grpId="0" nodeType="clickEffect">
                                  <p:stCondLst>
                                    <p:cond delay="0"/>
                                  </p:stCondLst>
                                  <p:childTnLst>
                                    <p:set>
                                      <p:cBhvr>
                                        <p:cTn id="229" dur="1" fill="hold">
                                          <p:stCondLst>
                                            <p:cond delay="0"/>
                                          </p:stCondLst>
                                        </p:cTn>
                                        <p:tgtEl>
                                          <p:spTgt spid="47"/>
                                        </p:tgtEl>
                                        <p:attrNameLst>
                                          <p:attrName>style.visibility</p:attrName>
                                        </p:attrNameLst>
                                      </p:cBhvr>
                                      <p:to>
                                        <p:strVal val="visible"/>
                                      </p:to>
                                    </p:set>
                                    <p:animEffect transition="in" filter="fade">
                                      <p:cBhvr>
                                        <p:cTn id="230" dur="1000"/>
                                        <p:tgtEl>
                                          <p:spTgt spid="47"/>
                                        </p:tgtEl>
                                      </p:cBhvr>
                                    </p:animEffect>
                                    <p:anim calcmode="lin" valueType="num">
                                      <p:cBhvr>
                                        <p:cTn id="231" dur="1000" fill="hold"/>
                                        <p:tgtEl>
                                          <p:spTgt spid="47"/>
                                        </p:tgtEl>
                                        <p:attrNameLst>
                                          <p:attrName>ppt_x</p:attrName>
                                        </p:attrNameLst>
                                      </p:cBhvr>
                                      <p:tavLst>
                                        <p:tav tm="0">
                                          <p:val>
                                            <p:strVal val="#ppt_x"/>
                                          </p:val>
                                        </p:tav>
                                        <p:tav tm="100000">
                                          <p:val>
                                            <p:strVal val="#ppt_x"/>
                                          </p:val>
                                        </p:tav>
                                      </p:tavLst>
                                    </p:anim>
                                    <p:anim calcmode="lin" valueType="num">
                                      <p:cBhvr>
                                        <p:cTn id="232" dur="1000" fill="hold"/>
                                        <p:tgtEl>
                                          <p:spTgt spid="47"/>
                                        </p:tgtEl>
                                        <p:attrNameLst>
                                          <p:attrName>ppt_y</p:attrName>
                                        </p:attrNameLst>
                                      </p:cBhvr>
                                      <p:tavLst>
                                        <p:tav tm="0">
                                          <p:val>
                                            <p:strVal val="#ppt_y+.1"/>
                                          </p:val>
                                        </p:tav>
                                        <p:tav tm="100000">
                                          <p:val>
                                            <p:strVal val="#ppt_y"/>
                                          </p:val>
                                        </p:tav>
                                      </p:tavLst>
                                    </p:anim>
                                  </p:childTnLst>
                                </p:cTn>
                              </p:par>
                            </p:childTnLst>
                          </p:cTn>
                        </p:par>
                      </p:childTnLst>
                    </p:cTn>
                  </p:par>
                  <p:par>
                    <p:cTn id="233" fill="hold">
                      <p:stCondLst>
                        <p:cond delay="indefinite"/>
                      </p:stCondLst>
                      <p:childTnLst>
                        <p:par>
                          <p:cTn id="234" fill="hold">
                            <p:stCondLst>
                              <p:cond delay="0"/>
                            </p:stCondLst>
                            <p:childTnLst>
                              <p:par>
                                <p:cTn id="235" presetID="42" presetClass="entr" presetSubtype="0" fill="hold" grpId="0" nodeType="clickEffect">
                                  <p:stCondLst>
                                    <p:cond delay="0"/>
                                  </p:stCondLst>
                                  <p:childTnLst>
                                    <p:set>
                                      <p:cBhvr>
                                        <p:cTn id="236" dur="1" fill="hold">
                                          <p:stCondLst>
                                            <p:cond delay="0"/>
                                          </p:stCondLst>
                                        </p:cTn>
                                        <p:tgtEl>
                                          <p:spTgt spid="48"/>
                                        </p:tgtEl>
                                        <p:attrNameLst>
                                          <p:attrName>style.visibility</p:attrName>
                                        </p:attrNameLst>
                                      </p:cBhvr>
                                      <p:to>
                                        <p:strVal val="visible"/>
                                      </p:to>
                                    </p:set>
                                    <p:animEffect transition="in" filter="fade">
                                      <p:cBhvr>
                                        <p:cTn id="237" dur="1000"/>
                                        <p:tgtEl>
                                          <p:spTgt spid="48"/>
                                        </p:tgtEl>
                                      </p:cBhvr>
                                    </p:animEffect>
                                    <p:anim calcmode="lin" valueType="num">
                                      <p:cBhvr>
                                        <p:cTn id="238" dur="1000" fill="hold"/>
                                        <p:tgtEl>
                                          <p:spTgt spid="48"/>
                                        </p:tgtEl>
                                        <p:attrNameLst>
                                          <p:attrName>ppt_x</p:attrName>
                                        </p:attrNameLst>
                                      </p:cBhvr>
                                      <p:tavLst>
                                        <p:tav tm="0">
                                          <p:val>
                                            <p:strVal val="#ppt_x"/>
                                          </p:val>
                                        </p:tav>
                                        <p:tav tm="100000">
                                          <p:val>
                                            <p:strVal val="#ppt_x"/>
                                          </p:val>
                                        </p:tav>
                                      </p:tavLst>
                                    </p:anim>
                                    <p:anim calcmode="lin" valueType="num">
                                      <p:cBhvr>
                                        <p:cTn id="239" dur="1000" fill="hold"/>
                                        <p:tgtEl>
                                          <p:spTgt spid="48"/>
                                        </p:tgtEl>
                                        <p:attrNameLst>
                                          <p:attrName>ppt_y</p:attrName>
                                        </p:attrNameLst>
                                      </p:cBhvr>
                                      <p:tavLst>
                                        <p:tav tm="0">
                                          <p:val>
                                            <p:strVal val="#ppt_y+.1"/>
                                          </p:val>
                                        </p:tav>
                                        <p:tav tm="100000">
                                          <p:val>
                                            <p:strVal val="#ppt_y"/>
                                          </p:val>
                                        </p:tav>
                                      </p:tavLst>
                                    </p:anim>
                                  </p:childTnLst>
                                </p:cTn>
                              </p:par>
                            </p:childTnLst>
                          </p:cTn>
                        </p:par>
                      </p:childTnLst>
                    </p:cTn>
                  </p:par>
                  <p:par>
                    <p:cTn id="240" fill="hold">
                      <p:stCondLst>
                        <p:cond delay="indefinite"/>
                      </p:stCondLst>
                      <p:childTnLst>
                        <p:par>
                          <p:cTn id="241" fill="hold">
                            <p:stCondLst>
                              <p:cond delay="0"/>
                            </p:stCondLst>
                            <p:childTnLst>
                              <p:par>
                                <p:cTn id="242" presetID="42" presetClass="entr" presetSubtype="0" fill="hold" grpId="0" nodeType="clickEffect">
                                  <p:stCondLst>
                                    <p:cond delay="0"/>
                                  </p:stCondLst>
                                  <p:childTnLst>
                                    <p:set>
                                      <p:cBhvr>
                                        <p:cTn id="243" dur="1" fill="hold">
                                          <p:stCondLst>
                                            <p:cond delay="0"/>
                                          </p:stCondLst>
                                        </p:cTn>
                                        <p:tgtEl>
                                          <p:spTgt spid="49"/>
                                        </p:tgtEl>
                                        <p:attrNameLst>
                                          <p:attrName>style.visibility</p:attrName>
                                        </p:attrNameLst>
                                      </p:cBhvr>
                                      <p:to>
                                        <p:strVal val="visible"/>
                                      </p:to>
                                    </p:set>
                                    <p:animEffect transition="in" filter="fade">
                                      <p:cBhvr>
                                        <p:cTn id="244" dur="1000"/>
                                        <p:tgtEl>
                                          <p:spTgt spid="49"/>
                                        </p:tgtEl>
                                      </p:cBhvr>
                                    </p:animEffect>
                                    <p:anim calcmode="lin" valueType="num">
                                      <p:cBhvr>
                                        <p:cTn id="245" dur="1000" fill="hold"/>
                                        <p:tgtEl>
                                          <p:spTgt spid="49"/>
                                        </p:tgtEl>
                                        <p:attrNameLst>
                                          <p:attrName>ppt_x</p:attrName>
                                        </p:attrNameLst>
                                      </p:cBhvr>
                                      <p:tavLst>
                                        <p:tav tm="0">
                                          <p:val>
                                            <p:strVal val="#ppt_x"/>
                                          </p:val>
                                        </p:tav>
                                        <p:tav tm="100000">
                                          <p:val>
                                            <p:strVal val="#ppt_x"/>
                                          </p:val>
                                        </p:tav>
                                      </p:tavLst>
                                    </p:anim>
                                    <p:anim calcmode="lin" valueType="num">
                                      <p:cBhvr>
                                        <p:cTn id="246" dur="1000" fill="hold"/>
                                        <p:tgtEl>
                                          <p:spTgt spid="49"/>
                                        </p:tgtEl>
                                        <p:attrNameLst>
                                          <p:attrName>ppt_y</p:attrName>
                                        </p:attrNameLst>
                                      </p:cBhvr>
                                      <p:tavLst>
                                        <p:tav tm="0">
                                          <p:val>
                                            <p:strVal val="#ppt_y+.1"/>
                                          </p:val>
                                        </p:tav>
                                        <p:tav tm="100000">
                                          <p:val>
                                            <p:strVal val="#ppt_y"/>
                                          </p:val>
                                        </p:tav>
                                      </p:tavLst>
                                    </p:anim>
                                  </p:childTnLst>
                                </p:cTn>
                              </p:par>
                            </p:childTnLst>
                          </p:cTn>
                        </p:par>
                      </p:childTnLst>
                    </p:cTn>
                  </p:par>
                  <p:par>
                    <p:cTn id="247" fill="hold">
                      <p:stCondLst>
                        <p:cond delay="indefinite"/>
                      </p:stCondLst>
                      <p:childTnLst>
                        <p:par>
                          <p:cTn id="248" fill="hold">
                            <p:stCondLst>
                              <p:cond delay="0"/>
                            </p:stCondLst>
                            <p:childTnLst>
                              <p:par>
                                <p:cTn id="249" presetID="42" presetClass="entr" presetSubtype="0" fill="hold" grpId="0" nodeType="clickEffect">
                                  <p:stCondLst>
                                    <p:cond delay="0"/>
                                  </p:stCondLst>
                                  <p:childTnLst>
                                    <p:set>
                                      <p:cBhvr>
                                        <p:cTn id="250" dur="1" fill="hold">
                                          <p:stCondLst>
                                            <p:cond delay="0"/>
                                          </p:stCondLst>
                                        </p:cTn>
                                        <p:tgtEl>
                                          <p:spTgt spid="50"/>
                                        </p:tgtEl>
                                        <p:attrNameLst>
                                          <p:attrName>style.visibility</p:attrName>
                                        </p:attrNameLst>
                                      </p:cBhvr>
                                      <p:to>
                                        <p:strVal val="visible"/>
                                      </p:to>
                                    </p:set>
                                    <p:animEffect transition="in" filter="fade">
                                      <p:cBhvr>
                                        <p:cTn id="251" dur="1000"/>
                                        <p:tgtEl>
                                          <p:spTgt spid="50"/>
                                        </p:tgtEl>
                                      </p:cBhvr>
                                    </p:animEffect>
                                    <p:anim calcmode="lin" valueType="num">
                                      <p:cBhvr>
                                        <p:cTn id="252" dur="1000" fill="hold"/>
                                        <p:tgtEl>
                                          <p:spTgt spid="50"/>
                                        </p:tgtEl>
                                        <p:attrNameLst>
                                          <p:attrName>ppt_x</p:attrName>
                                        </p:attrNameLst>
                                      </p:cBhvr>
                                      <p:tavLst>
                                        <p:tav tm="0">
                                          <p:val>
                                            <p:strVal val="#ppt_x"/>
                                          </p:val>
                                        </p:tav>
                                        <p:tav tm="100000">
                                          <p:val>
                                            <p:strVal val="#ppt_x"/>
                                          </p:val>
                                        </p:tav>
                                      </p:tavLst>
                                    </p:anim>
                                    <p:anim calcmode="lin" valueType="num">
                                      <p:cBhvr>
                                        <p:cTn id="253" dur="1000" fill="hold"/>
                                        <p:tgtEl>
                                          <p:spTgt spid="50"/>
                                        </p:tgtEl>
                                        <p:attrNameLst>
                                          <p:attrName>ppt_y</p:attrName>
                                        </p:attrNameLst>
                                      </p:cBhvr>
                                      <p:tavLst>
                                        <p:tav tm="0">
                                          <p:val>
                                            <p:strVal val="#ppt_y+.1"/>
                                          </p:val>
                                        </p:tav>
                                        <p:tav tm="100000">
                                          <p:val>
                                            <p:strVal val="#ppt_y"/>
                                          </p:val>
                                        </p:tav>
                                      </p:tavLst>
                                    </p:anim>
                                  </p:childTnLst>
                                </p:cTn>
                              </p:par>
                            </p:childTnLst>
                          </p:cTn>
                        </p:par>
                      </p:childTnLst>
                    </p:cTn>
                  </p:par>
                  <p:par>
                    <p:cTn id="254" fill="hold">
                      <p:stCondLst>
                        <p:cond delay="indefinite"/>
                      </p:stCondLst>
                      <p:childTnLst>
                        <p:par>
                          <p:cTn id="255" fill="hold">
                            <p:stCondLst>
                              <p:cond delay="0"/>
                            </p:stCondLst>
                            <p:childTnLst>
                              <p:par>
                                <p:cTn id="256" presetID="42" presetClass="entr" presetSubtype="0" fill="hold" grpId="0" nodeType="clickEffect">
                                  <p:stCondLst>
                                    <p:cond delay="0"/>
                                  </p:stCondLst>
                                  <p:childTnLst>
                                    <p:set>
                                      <p:cBhvr>
                                        <p:cTn id="257" dur="1" fill="hold">
                                          <p:stCondLst>
                                            <p:cond delay="0"/>
                                          </p:stCondLst>
                                        </p:cTn>
                                        <p:tgtEl>
                                          <p:spTgt spid="53"/>
                                        </p:tgtEl>
                                        <p:attrNameLst>
                                          <p:attrName>style.visibility</p:attrName>
                                        </p:attrNameLst>
                                      </p:cBhvr>
                                      <p:to>
                                        <p:strVal val="visible"/>
                                      </p:to>
                                    </p:set>
                                    <p:animEffect transition="in" filter="fade">
                                      <p:cBhvr>
                                        <p:cTn id="258" dur="1000"/>
                                        <p:tgtEl>
                                          <p:spTgt spid="53"/>
                                        </p:tgtEl>
                                      </p:cBhvr>
                                    </p:animEffect>
                                    <p:anim calcmode="lin" valueType="num">
                                      <p:cBhvr>
                                        <p:cTn id="259" dur="1000" fill="hold"/>
                                        <p:tgtEl>
                                          <p:spTgt spid="53"/>
                                        </p:tgtEl>
                                        <p:attrNameLst>
                                          <p:attrName>ppt_x</p:attrName>
                                        </p:attrNameLst>
                                      </p:cBhvr>
                                      <p:tavLst>
                                        <p:tav tm="0">
                                          <p:val>
                                            <p:strVal val="#ppt_x"/>
                                          </p:val>
                                        </p:tav>
                                        <p:tav tm="100000">
                                          <p:val>
                                            <p:strVal val="#ppt_x"/>
                                          </p:val>
                                        </p:tav>
                                      </p:tavLst>
                                    </p:anim>
                                    <p:anim calcmode="lin" valueType="num">
                                      <p:cBhvr>
                                        <p:cTn id="260" dur="1000" fill="hold"/>
                                        <p:tgtEl>
                                          <p:spTgt spid="53"/>
                                        </p:tgtEl>
                                        <p:attrNameLst>
                                          <p:attrName>ppt_y</p:attrName>
                                        </p:attrNameLst>
                                      </p:cBhvr>
                                      <p:tavLst>
                                        <p:tav tm="0">
                                          <p:val>
                                            <p:strVal val="#ppt_y+.1"/>
                                          </p:val>
                                        </p:tav>
                                        <p:tav tm="100000">
                                          <p:val>
                                            <p:strVal val="#ppt_y"/>
                                          </p:val>
                                        </p:tav>
                                      </p:tavLst>
                                    </p:anim>
                                  </p:childTnLst>
                                </p:cTn>
                              </p:par>
                            </p:childTnLst>
                          </p:cTn>
                        </p:par>
                      </p:childTnLst>
                    </p:cTn>
                  </p:par>
                  <p:par>
                    <p:cTn id="261" fill="hold">
                      <p:stCondLst>
                        <p:cond delay="indefinite"/>
                      </p:stCondLst>
                      <p:childTnLst>
                        <p:par>
                          <p:cTn id="262" fill="hold">
                            <p:stCondLst>
                              <p:cond delay="0"/>
                            </p:stCondLst>
                            <p:childTnLst>
                              <p:par>
                                <p:cTn id="263" presetID="42" presetClass="entr" presetSubtype="0" fill="hold" grpId="0" nodeType="clickEffect">
                                  <p:stCondLst>
                                    <p:cond delay="0"/>
                                  </p:stCondLst>
                                  <p:childTnLst>
                                    <p:set>
                                      <p:cBhvr>
                                        <p:cTn id="264" dur="1" fill="hold">
                                          <p:stCondLst>
                                            <p:cond delay="0"/>
                                          </p:stCondLst>
                                        </p:cTn>
                                        <p:tgtEl>
                                          <p:spTgt spid="54"/>
                                        </p:tgtEl>
                                        <p:attrNameLst>
                                          <p:attrName>style.visibility</p:attrName>
                                        </p:attrNameLst>
                                      </p:cBhvr>
                                      <p:to>
                                        <p:strVal val="visible"/>
                                      </p:to>
                                    </p:set>
                                    <p:animEffect transition="in" filter="fade">
                                      <p:cBhvr>
                                        <p:cTn id="265" dur="1000"/>
                                        <p:tgtEl>
                                          <p:spTgt spid="54"/>
                                        </p:tgtEl>
                                      </p:cBhvr>
                                    </p:animEffect>
                                    <p:anim calcmode="lin" valueType="num">
                                      <p:cBhvr>
                                        <p:cTn id="266" dur="1000" fill="hold"/>
                                        <p:tgtEl>
                                          <p:spTgt spid="54"/>
                                        </p:tgtEl>
                                        <p:attrNameLst>
                                          <p:attrName>ppt_x</p:attrName>
                                        </p:attrNameLst>
                                      </p:cBhvr>
                                      <p:tavLst>
                                        <p:tav tm="0">
                                          <p:val>
                                            <p:strVal val="#ppt_x"/>
                                          </p:val>
                                        </p:tav>
                                        <p:tav tm="100000">
                                          <p:val>
                                            <p:strVal val="#ppt_x"/>
                                          </p:val>
                                        </p:tav>
                                      </p:tavLst>
                                    </p:anim>
                                    <p:anim calcmode="lin" valueType="num">
                                      <p:cBhvr>
                                        <p:cTn id="267" dur="1000" fill="hold"/>
                                        <p:tgtEl>
                                          <p:spTgt spid="54"/>
                                        </p:tgtEl>
                                        <p:attrNameLst>
                                          <p:attrName>ppt_y</p:attrName>
                                        </p:attrNameLst>
                                      </p:cBhvr>
                                      <p:tavLst>
                                        <p:tav tm="0">
                                          <p:val>
                                            <p:strVal val="#ppt_y+.1"/>
                                          </p:val>
                                        </p:tav>
                                        <p:tav tm="100000">
                                          <p:val>
                                            <p:strVal val="#ppt_y"/>
                                          </p:val>
                                        </p:tav>
                                      </p:tavLst>
                                    </p:anim>
                                  </p:childTnLst>
                                </p:cTn>
                              </p:par>
                            </p:childTnLst>
                          </p:cTn>
                        </p:par>
                      </p:childTnLst>
                    </p:cTn>
                  </p:par>
                  <p:par>
                    <p:cTn id="268" fill="hold">
                      <p:stCondLst>
                        <p:cond delay="indefinite"/>
                      </p:stCondLst>
                      <p:childTnLst>
                        <p:par>
                          <p:cTn id="269" fill="hold">
                            <p:stCondLst>
                              <p:cond delay="0"/>
                            </p:stCondLst>
                            <p:childTnLst>
                              <p:par>
                                <p:cTn id="270" presetID="42" presetClass="entr" presetSubtype="0" fill="hold" grpId="0" nodeType="clickEffect">
                                  <p:stCondLst>
                                    <p:cond delay="0"/>
                                  </p:stCondLst>
                                  <p:childTnLst>
                                    <p:set>
                                      <p:cBhvr>
                                        <p:cTn id="271" dur="1" fill="hold">
                                          <p:stCondLst>
                                            <p:cond delay="0"/>
                                          </p:stCondLst>
                                        </p:cTn>
                                        <p:tgtEl>
                                          <p:spTgt spid="55"/>
                                        </p:tgtEl>
                                        <p:attrNameLst>
                                          <p:attrName>style.visibility</p:attrName>
                                        </p:attrNameLst>
                                      </p:cBhvr>
                                      <p:to>
                                        <p:strVal val="visible"/>
                                      </p:to>
                                    </p:set>
                                    <p:animEffect transition="in" filter="fade">
                                      <p:cBhvr>
                                        <p:cTn id="272" dur="1000"/>
                                        <p:tgtEl>
                                          <p:spTgt spid="55"/>
                                        </p:tgtEl>
                                      </p:cBhvr>
                                    </p:animEffect>
                                    <p:anim calcmode="lin" valueType="num">
                                      <p:cBhvr>
                                        <p:cTn id="273" dur="1000" fill="hold"/>
                                        <p:tgtEl>
                                          <p:spTgt spid="55"/>
                                        </p:tgtEl>
                                        <p:attrNameLst>
                                          <p:attrName>ppt_x</p:attrName>
                                        </p:attrNameLst>
                                      </p:cBhvr>
                                      <p:tavLst>
                                        <p:tav tm="0">
                                          <p:val>
                                            <p:strVal val="#ppt_x"/>
                                          </p:val>
                                        </p:tav>
                                        <p:tav tm="100000">
                                          <p:val>
                                            <p:strVal val="#ppt_x"/>
                                          </p:val>
                                        </p:tav>
                                      </p:tavLst>
                                    </p:anim>
                                    <p:anim calcmode="lin" valueType="num">
                                      <p:cBhvr>
                                        <p:cTn id="274" dur="1000" fill="hold"/>
                                        <p:tgtEl>
                                          <p:spTgt spid="5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p:bldP spid="8" grpId="0"/>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p:bldP spid="35" grpId="0"/>
      <p:bldP spid="36" grpId="0"/>
      <p:bldP spid="37" grpId="0"/>
      <p:bldP spid="38" grpId="0"/>
      <p:bldP spid="39" grpId="0"/>
      <p:bldP spid="40" grpId="0" animBg="1"/>
      <p:bldP spid="41" grpId="0"/>
      <p:bldP spid="42" grpId="0"/>
      <p:bldP spid="43" grpId="0"/>
      <p:bldP spid="44" grpId="0"/>
      <p:bldP spid="45" grpId="0"/>
      <p:bldP spid="46" grpId="0"/>
      <p:bldP spid="47" grpId="0"/>
      <p:bldP spid="48" grpId="0"/>
      <p:bldP spid="49" grpId="0"/>
      <p:bldP spid="50" grpId="0"/>
      <p:bldP spid="53" grpId="0"/>
      <p:bldP spid="54" grpId="0"/>
      <p:bldP spid="5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528"/>
          <p:cNvSpPr>
            <a:spLocks noEditPoints="1"/>
          </p:cNvSpPr>
          <p:nvPr/>
        </p:nvSpPr>
        <p:spPr bwMode="auto">
          <a:xfrm>
            <a:off x="0" y="12182"/>
            <a:ext cx="12185194" cy="404690"/>
          </a:xfrm>
          <a:custGeom>
            <a:avLst/>
            <a:gdLst>
              <a:gd name="T0" fmla="*/ 7 w 409"/>
              <a:gd name="T1" fmla="*/ 40 h 138"/>
              <a:gd name="T2" fmla="*/ 5 w 409"/>
              <a:gd name="T3" fmla="*/ 47 h 138"/>
              <a:gd name="T4" fmla="*/ 5 w 409"/>
              <a:gd name="T5" fmla="*/ 51 h 138"/>
              <a:gd name="T6" fmla="*/ 6 w 409"/>
              <a:gd name="T7" fmla="*/ 56 h 138"/>
              <a:gd name="T8" fmla="*/ 3 w 409"/>
              <a:gd name="T9" fmla="*/ 60 h 138"/>
              <a:gd name="T10" fmla="*/ 4 w 409"/>
              <a:gd name="T11" fmla="*/ 67 h 138"/>
              <a:gd name="T12" fmla="*/ 5 w 409"/>
              <a:gd name="T13" fmla="*/ 70 h 138"/>
              <a:gd name="T14" fmla="*/ 11 w 409"/>
              <a:gd name="T15" fmla="*/ 76 h 138"/>
              <a:gd name="T16" fmla="*/ 6 w 409"/>
              <a:gd name="T17" fmla="*/ 80 h 138"/>
              <a:gd name="T18" fmla="*/ 9 w 409"/>
              <a:gd name="T19" fmla="*/ 85 h 138"/>
              <a:gd name="T20" fmla="*/ 5 w 409"/>
              <a:gd name="T21" fmla="*/ 92 h 138"/>
              <a:gd name="T22" fmla="*/ 7 w 409"/>
              <a:gd name="T23" fmla="*/ 97 h 138"/>
              <a:gd name="T24" fmla="*/ 4 w 409"/>
              <a:gd name="T25" fmla="*/ 103 h 138"/>
              <a:gd name="T26" fmla="*/ 7 w 409"/>
              <a:gd name="T27" fmla="*/ 108 h 138"/>
              <a:gd name="T28" fmla="*/ 5 w 409"/>
              <a:gd name="T29" fmla="*/ 114 h 138"/>
              <a:gd name="T30" fmla="*/ 6 w 409"/>
              <a:gd name="T31" fmla="*/ 124 h 138"/>
              <a:gd name="T32" fmla="*/ 163 w 409"/>
              <a:gd name="T33" fmla="*/ 135 h 138"/>
              <a:gd name="T34" fmla="*/ 335 w 409"/>
              <a:gd name="T35" fmla="*/ 138 h 138"/>
              <a:gd name="T36" fmla="*/ 131 w 409"/>
              <a:gd name="T37" fmla="*/ 134 h 138"/>
              <a:gd name="T38" fmla="*/ 176 w 409"/>
              <a:gd name="T39" fmla="*/ 132 h 138"/>
              <a:gd name="T40" fmla="*/ 236 w 409"/>
              <a:gd name="T41" fmla="*/ 132 h 138"/>
              <a:gd name="T42" fmla="*/ 399 w 409"/>
              <a:gd name="T43" fmla="*/ 130 h 138"/>
              <a:gd name="T44" fmla="*/ 393 w 409"/>
              <a:gd name="T45" fmla="*/ 123 h 138"/>
              <a:gd name="T46" fmla="*/ 392 w 409"/>
              <a:gd name="T47" fmla="*/ 116 h 138"/>
              <a:gd name="T48" fmla="*/ 387 w 409"/>
              <a:gd name="T49" fmla="*/ 111 h 138"/>
              <a:gd name="T50" fmla="*/ 402 w 409"/>
              <a:gd name="T51" fmla="*/ 107 h 138"/>
              <a:gd name="T52" fmla="*/ 400 w 409"/>
              <a:gd name="T53" fmla="*/ 98 h 138"/>
              <a:gd name="T54" fmla="*/ 400 w 409"/>
              <a:gd name="T55" fmla="*/ 88 h 138"/>
              <a:gd name="T56" fmla="*/ 393 w 409"/>
              <a:gd name="T57" fmla="*/ 80 h 138"/>
              <a:gd name="T58" fmla="*/ 401 w 409"/>
              <a:gd name="T59" fmla="*/ 73 h 138"/>
              <a:gd name="T60" fmla="*/ 400 w 409"/>
              <a:gd name="T61" fmla="*/ 52 h 138"/>
              <a:gd name="T62" fmla="*/ 397 w 409"/>
              <a:gd name="T63" fmla="*/ 47 h 138"/>
              <a:gd name="T64" fmla="*/ 407 w 409"/>
              <a:gd name="T65" fmla="*/ 38 h 138"/>
              <a:gd name="T66" fmla="*/ 406 w 409"/>
              <a:gd name="T67" fmla="*/ 29 h 138"/>
              <a:gd name="T68" fmla="*/ 399 w 409"/>
              <a:gd name="T69" fmla="*/ 14 h 138"/>
              <a:gd name="T70" fmla="*/ 228 w 409"/>
              <a:gd name="T71" fmla="*/ 7 h 138"/>
              <a:gd name="T72" fmla="*/ 192 w 409"/>
              <a:gd name="T73" fmla="*/ 6 h 138"/>
              <a:gd name="T74" fmla="*/ 128 w 409"/>
              <a:gd name="T75" fmla="*/ 6 h 138"/>
              <a:gd name="T76" fmla="*/ 104 w 409"/>
              <a:gd name="T77" fmla="*/ 6 h 138"/>
              <a:gd name="T78" fmla="*/ 98 w 409"/>
              <a:gd name="T79" fmla="*/ 8 h 138"/>
              <a:gd name="T80" fmla="*/ 8 w 409"/>
              <a:gd name="T81" fmla="*/ 23 h 138"/>
              <a:gd name="T82" fmla="*/ 9 w 409"/>
              <a:gd name="T83" fmla="*/ 34 h 138"/>
              <a:gd name="T84" fmla="*/ 372 w 409"/>
              <a:gd name="T85" fmla="*/ 35 h 138"/>
              <a:gd name="T86" fmla="*/ 372 w 409"/>
              <a:gd name="T87" fmla="*/ 36 h 138"/>
              <a:gd name="T88" fmla="*/ 383 w 409"/>
              <a:gd name="T89" fmla="*/ 15 h 138"/>
              <a:gd name="T90" fmla="*/ 336 w 409"/>
              <a:gd name="T91" fmla="*/ 47 h 138"/>
              <a:gd name="T92" fmla="*/ 315 w 409"/>
              <a:gd name="T93" fmla="*/ 47 h 138"/>
              <a:gd name="T94" fmla="*/ 107 w 409"/>
              <a:gd name="T95" fmla="*/ 8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09" h="138">
                <a:moveTo>
                  <a:pt x="1" y="36"/>
                </a:moveTo>
                <a:cubicBezTo>
                  <a:pt x="3" y="36"/>
                  <a:pt x="6" y="37"/>
                  <a:pt x="7" y="39"/>
                </a:cubicBezTo>
                <a:cubicBezTo>
                  <a:pt x="7" y="40"/>
                  <a:pt x="7" y="40"/>
                  <a:pt x="7" y="40"/>
                </a:cubicBezTo>
                <a:cubicBezTo>
                  <a:pt x="7" y="41"/>
                  <a:pt x="8" y="41"/>
                  <a:pt x="8" y="42"/>
                </a:cubicBezTo>
                <a:cubicBezTo>
                  <a:pt x="7" y="44"/>
                  <a:pt x="4" y="43"/>
                  <a:pt x="2" y="44"/>
                </a:cubicBezTo>
                <a:cubicBezTo>
                  <a:pt x="2" y="47"/>
                  <a:pt x="6" y="44"/>
                  <a:pt x="5" y="47"/>
                </a:cubicBezTo>
                <a:cubicBezTo>
                  <a:pt x="3" y="47"/>
                  <a:pt x="3" y="47"/>
                  <a:pt x="3" y="47"/>
                </a:cubicBezTo>
                <a:cubicBezTo>
                  <a:pt x="4" y="49"/>
                  <a:pt x="8" y="48"/>
                  <a:pt x="9" y="51"/>
                </a:cubicBezTo>
                <a:cubicBezTo>
                  <a:pt x="8" y="52"/>
                  <a:pt x="7" y="51"/>
                  <a:pt x="5" y="51"/>
                </a:cubicBezTo>
                <a:cubicBezTo>
                  <a:pt x="7" y="53"/>
                  <a:pt x="7" y="53"/>
                  <a:pt x="7" y="53"/>
                </a:cubicBezTo>
                <a:cubicBezTo>
                  <a:pt x="6" y="54"/>
                  <a:pt x="6" y="55"/>
                  <a:pt x="5" y="54"/>
                </a:cubicBezTo>
                <a:cubicBezTo>
                  <a:pt x="6" y="56"/>
                  <a:pt x="6" y="56"/>
                  <a:pt x="6" y="56"/>
                </a:cubicBezTo>
                <a:cubicBezTo>
                  <a:pt x="3" y="57"/>
                  <a:pt x="3" y="57"/>
                  <a:pt x="3" y="57"/>
                </a:cubicBezTo>
                <a:cubicBezTo>
                  <a:pt x="5" y="59"/>
                  <a:pt x="5" y="59"/>
                  <a:pt x="5" y="59"/>
                </a:cubicBezTo>
                <a:cubicBezTo>
                  <a:pt x="3" y="60"/>
                  <a:pt x="3" y="60"/>
                  <a:pt x="3" y="60"/>
                </a:cubicBezTo>
                <a:cubicBezTo>
                  <a:pt x="6" y="61"/>
                  <a:pt x="9" y="62"/>
                  <a:pt x="11" y="64"/>
                </a:cubicBezTo>
                <a:cubicBezTo>
                  <a:pt x="4" y="65"/>
                  <a:pt x="4" y="65"/>
                  <a:pt x="4" y="65"/>
                </a:cubicBezTo>
                <a:cubicBezTo>
                  <a:pt x="4" y="66"/>
                  <a:pt x="4" y="67"/>
                  <a:pt x="4" y="67"/>
                </a:cubicBezTo>
                <a:cubicBezTo>
                  <a:pt x="3" y="67"/>
                  <a:pt x="3" y="67"/>
                  <a:pt x="3" y="67"/>
                </a:cubicBezTo>
                <a:cubicBezTo>
                  <a:pt x="4" y="68"/>
                  <a:pt x="7" y="68"/>
                  <a:pt x="9" y="69"/>
                </a:cubicBezTo>
                <a:cubicBezTo>
                  <a:pt x="7" y="70"/>
                  <a:pt x="5" y="69"/>
                  <a:pt x="5" y="70"/>
                </a:cubicBezTo>
                <a:cubicBezTo>
                  <a:pt x="6" y="72"/>
                  <a:pt x="8" y="70"/>
                  <a:pt x="8" y="72"/>
                </a:cubicBezTo>
                <a:cubicBezTo>
                  <a:pt x="6" y="73"/>
                  <a:pt x="5" y="71"/>
                  <a:pt x="4" y="73"/>
                </a:cubicBezTo>
                <a:cubicBezTo>
                  <a:pt x="11" y="76"/>
                  <a:pt x="11" y="76"/>
                  <a:pt x="11" y="76"/>
                </a:cubicBezTo>
                <a:cubicBezTo>
                  <a:pt x="10" y="78"/>
                  <a:pt x="9" y="77"/>
                  <a:pt x="7" y="77"/>
                </a:cubicBezTo>
                <a:cubicBezTo>
                  <a:pt x="7" y="77"/>
                  <a:pt x="7" y="77"/>
                  <a:pt x="7" y="77"/>
                </a:cubicBezTo>
                <a:cubicBezTo>
                  <a:pt x="6" y="78"/>
                  <a:pt x="7" y="79"/>
                  <a:pt x="6" y="80"/>
                </a:cubicBezTo>
                <a:cubicBezTo>
                  <a:pt x="7" y="81"/>
                  <a:pt x="7" y="81"/>
                  <a:pt x="7" y="81"/>
                </a:cubicBezTo>
                <a:cubicBezTo>
                  <a:pt x="6" y="82"/>
                  <a:pt x="3" y="80"/>
                  <a:pt x="4" y="83"/>
                </a:cubicBezTo>
                <a:cubicBezTo>
                  <a:pt x="5" y="84"/>
                  <a:pt x="7" y="84"/>
                  <a:pt x="9" y="85"/>
                </a:cubicBezTo>
                <a:cubicBezTo>
                  <a:pt x="7" y="85"/>
                  <a:pt x="7" y="89"/>
                  <a:pt x="4" y="88"/>
                </a:cubicBezTo>
                <a:cubicBezTo>
                  <a:pt x="5" y="90"/>
                  <a:pt x="7" y="89"/>
                  <a:pt x="8" y="91"/>
                </a:cubicBezTo>
                <a:cubicBezTo>
                  <a:pt x="7" y="91"/>
                  <a:pt x="6" y="92"/>
                  <a:pt x="5" y="92"/>
                </a:cubicBezTo>
                <a:cubicBezTo>
                  <a:pt x="6" y="93"/>
                  <a:pt x="6" y="93"/>
                  <a:pt x="6" y="93"/>
                </a:cubicBezTo>
                <a:cubicBezTo>
                  <a:pt x="5" y="93"/>
                  <a:pt x="5" y="94"/>
                  <a:pt x="5" y="94"/>
                </a:cubicBezTo>
                <a:cubicBezTo>
                  <a:pt x="5" y="96"/>
                  <a:pt x="7" y="94"/>
                  <a:pt x="7" y="97"/>
                </a:cubicBezTo>
                <a:cubicBezTo>
                  <a:pt x="6" y="98"/>
                  <a:pt x="6" y="97"/>
                  <a:pt x="5" y="98"/>
                </a:cubicBezTo>
                <a:cubicBezTo>
                  <a:pt x="6" y="100"/>
                  <a:pt x="6" y="100"/>
                  <a:pt x="6" y="100"/>
                </a:cubicBezTo>
                <a:cubicBezTo>
                  <a:pt x="5" y="100"/>
                  <a:pt x="4" y="101"/>
                  <a:pt x="4" y="103"/>
                </a:cubicBezTo>
                <a:cubicBezTo>
                  <a:pt x="5" y="104"/>
                  <a:pt x="6" y="104"/>
                  <a:pt x="7" y="106"/>
                </a:cubicBezTo>
                <a:cubicBezTo>
                  <a:pt x="6" y="107"/>
                  <a:pt x="5" y="106"/>
                  <a:pt x="5" y="106"/>
                </a:cubicBezTo>
                <a:cubicBezTo>
                  <a:pt x="7" y="108"/>
                  <a:pt x="7" y="108"/>
                  <a:pt x="7" y="108"/>
                </a:cubicBezTo>
                <a:cubicBezTo>
                  <a:pt x="6" y="110"/>
                  <a:pt x="4" y="109"/>
                  <a:pt x="3" y="110"/>
                </a:cubicBezTo>
                <a:cubicBezTo>
                  <a:pt x="4" y="112"/>
                  <a:pt x="7" y="110"/>
                  <a:pt x="8" y="113"/>
                </a:cubicBezTo>
                <a:cubicBezTo>
                  <a:pt x="7" y="115"/>
                  <a:pt x="6" y="114"/>
                  <a:pt x="5" y="114"/>
                </a:cubicBezTo>
                <a:cubicBezTo>
                  <a:pt x="7" y="115"/>
                  <a:pt x="6" y="118"/>
                  <a:pt x="5" y="119"/>
                </a:cubicBezTo>
                <a:cubicBezTo>
                  <a:pt x="5" y="119"/>
                  <a:pt x="6" y="119"/>
                  <a:pt x="7" y="120"/>
                </a:cubicBezTo>
                <a:cubicBezTo>
                  <a:pt x="6" y="121"/>
                  <a:pt x="7" y="123"/>
                  <a:pt x="6" y="124"/>
                </a:cubicBezTo>
                <a:cubicBezTo>
                  <a:pt x="10" y="131"/>
                  <a:pt x="17" y="129"/>
                  <a:pt x="22" y="132"/>
                </a:cubicBezTo>
                <a:cubicBezTo>
                  <a:pt x="69" y="134"/>
                  <a:pt x="69" y="134"/>
                  <a:pt x="69" y="134"/>
                </a:cubicBezTo>
                <a:cubicBezTo>
                  <a:pt x="163" y="135"/>
                  <a:pt x="163" y="135"/>
                  <a:pt x="163" y="135"/>
                </a:cubicBezTo>
                <a:cubicBezTo>
                  <a:pt x="245" y="137"/>
                  <a:pt x="245" y="137"/>
                  <a:pt x="245" y="137"/>
                </a:cubicBezTo>
                <a:cubicBezTo>
                  <a:pt x="269" y="138"/>
                  <a:pt x="269" y="138"/>
                  <a:pt x="269" y="138"/>
                </a:cubicBezTo>
                <a:cubicBezTo>
                  <a:pt x="335" y="138"/>
                  <a:pt x="335" y="138"/>
                  <a:pt x="335" y="138"/>
                </a:cubicBezTo>
                <a:cubicBezTo>
                  <a:pt x="345" y="137"/>
                  <a:pt x="355" y="137"/>
                  <a:pt x="365" y="135"/>
                </a:cubicBezTo>
                <a:cubicBezTo>
                  <a:pt x="319" y="137"/>
                  <a:pt x="276" y="137"/>
                  <a:pt x="230" y="136"/>
                </a:cubicBezTo>
                <a:cubicBezTo>
                  <a:pt x="131" y="134"/>
                  <a:pt x="131" y="134"/>
                  <a:pt x="131" y="134"/>
                </a:cubicBezTo>
                <a:cubicBezTo>
                  <a:pt x="122" y="135"/>
                  <a:pt x="112" y="135"/>
                  <a:pt x="103" y="133"/>
                </a:cubicBezTo>
                <a:cubicBezTo>
                  <a:pt x="168" y="133"/>
                  <a:pt x="168" y="133"/>
                  <a:pt x="168" y="133"/>
                </a:cubicBezTo>
                <a:cubicBezTo>
                  <a:pt x="170" y="132"/>
                  <a:pt x="174" y="134"/>
                  <a:pt x="176" y="132"/>
                </a:cubicBezTo>
                <a:cubicBezTo>
                  <a:pt x="209" y="132"/>
                  <a:pt x="209" y="132"/>
                  <a:pt x="209" y="132"/>
                </a:cubicBezTo>
                <a:cubicBezTo>
                  <a:pt x="210" y="133"/>
                  <a:pt x="210" y="133"/>
                  <a:pt x="210" y="133"/>
                </a:cubicBezTo>
                <a:cubicBezTo>
                  <a:pt x="218" y="133"/>
                  <a:pt x="228" y="134"/>
                  <a:pt x="236" y="132"/>
                </a:cubicBezTo>
                <a:cubicBezTo>
                  <a:pt x="301" y="133"/>
                  <a:pt x="301" y="133"/>
                  <a:pt x="301" y="133"/>
                </a:cubicBezTo>
                <a:cubicBezTo>
                  <a:pt x="322" y="130"/>
                  <a:pt x="344" y="136"/>
                  <a:pt x="367" y="133"/>
                </a:cubicBezTo>
                <a:cubicBezTo>
                  <a:pt x="378" y="131"/>
                  <a:pt x="389" y="131"/>
                  <a:pt x="399" y="130"/>
                </a:cubicBezTo>
                <a:cubicBezTo>
                  <a:pt x="400" y="128"/>
                  <a:pt x="402" y="129"/>
                  <a:pt x="403" y="128"/>
                </a:cubicBezTo>
                <a:cubicBezTo>
                  <a:pt x="394" y="127"/>
                  <a:pt x="386" y="124"/>
                  <a:pt x="377" y="124"/>
                </a:cubicBezTo>
                <a:cubicBezTo>
                  <a:pt x="383" y="123"/>
                  <a:pt x="388" y="121"/>
                  <a:pt x="393" y="123"/>
                </a:cubicBezTo>
                <a:cubicBezTo>
                  <a:pt x="396" y="121"/>
                  <a:pt x="400" y="121"/>
                  <a:pt x="403" y="121"/>
                </a:cubicBezTo>
                <a:cubicBezTo>
                  <a:pt x="403" y="121"/>
                  <a:pt x="403" y="120"/>
                  <a:pt x="403" y="120"/>
                </a:cubicBezTo>
                <a:cubicBezTo>
                  <a:pt x="400" y="119"/>
                  <a:pt x="395" y="118"/>
                  <a:pt x="392" y="116"/>
                </a:cubicBezTo>
                <a:cubicBezTo>
                  <a:pt x="395" y="114"/>
                  <a:pt x="398" y="117"/>
                  <a:pt x="402" y="116"/>
                </a:cubicBezTo>
                <a:cubicBezTo>
                  <a:pt x="398" y="114"/>
                  <a:pt x="393" y="114"/>
                  <a:pt x="388" y="113"/>
                </a:cubicBezTo>
                <a:cubicBezTo>
                  <a:pt x="387" y="111"/>
                  <a:pt x="387" y="111"/>
                  <a:pt x="387" y="111"/>
                </a:cubicBezTo>
                <a:cubicBezTo>
                  <a:pt x="388" y="109"/>
                  <a:pt x="390" y="112"/>
                  <a:pt x="392" y="111"/>
                </a:cubicBezTo>
                <a:cubicBezTo>
                  <a:pt x="390" y="109"/>
                  <a:pt x="385" y="111"/>
                  <a:pt x="382" y="109"/>
                </a:cubicBezTo>
                <a:cubicBezTo>
                  <a:pt x="389" y="107"/>
                  <a:pt x="396" y="111"/>
                  <a:pt x="402" y="107"/>
                </a:cubicBezTo>
                <a:cubicBezTo>
                  <a:pt x="401" y="106"/>
                  <a:pt x="401" y="106"/>
                  <a:pt x="401" y="106"/>
                </a:cubicBezTo>
                <a:cubicBezTo>
                  <a:pt x="403" y="106"/>
                  <a:pt x="401" y="104"/>
                  <a:pt x="401" y="102"/>
                </a:cubicBezTo>
                <a:cubicBezTo>
                  <a:pt x="399" y="101"/>
                  <a:pt x="403" y="98"/>
                  <a:pt x="400" y="98"/>
                </a:cubicBezTo>
                <a:cubicBezTo>
                  <a:pt x="401" y="97"/>
                  <a:pt x="402" y="97"/>
                  <a:pt x="401" y="95"/>
                </a:cubicBezTo>
                <a:cubicBezTo>
                  <a:pt x="398" y="94"/>
                  <a:pt x="396" y="91"/>
                  <a:pt x="393" y="89"/>
                </a:cubicBezTo>
                <a:cubicBezTo>
                  <a:pt x="400" y="88"/>
                  <a:pt x="400" y="88"/>
                  <a:pt x="400" y="88"/>
                </a:cubicBezTo>
                <a:cubicBezTo>
                  <a:pt x="399" y="86"/>
                  <a:pt x="395" y="87"/>
                  <a:pt x="393" y="85"/>
                </a:cubicBezTo>
                <a:cubicBezTo>
                  <a:pt x="394" y="82"/>
                  <a:pt x="398" y="84"/>
                  <a:pt x="400" y="84"/>
                </a:cubicBezTo>
                <a:cubicBezTo>
                  <a:pt x="398" y="81"/>
                  <a:pt x="395" y="83"/>
                  <a:pt x="393" y="80"/>
                </a:cubicBezTo>
                <a:cubicBezTo>
                  <a:pt x="396" y="79"/>
                  <a:pt x="401" y="81"/>
                  <a:pt x="403" y="78"/>
                </a:cubicBezTo>
                <a:cubicBezTo>
                  <a:pt x="399" y="75"/>
                  <a:pt x="399" y="75"/>
                  <a:pt x="399" y="75"/>
                </a:cubicBezTo>
                <a:cubicBezTo>
                  <a:pt x="401" y="73"/>
                  <a:pt x="401" y="73"/>
                  <a:pt x="401" y="73"/>
                </a:cubicBezTo>
                <a:cubicBezTo>
                  <a:pt x="399" y="72"/>
                  <a:pt x="397" y="71"/>
                  <a:pt x="397" y="69"/>
                </a:cubicBezTo>
                <a:cubicBezTo>
                  <a:pt x="399" y="68"/>
                  <a:pt x="401" y="68"/>
                  <a:pt x="403" y="67"/>
                </a:cubicBezTo>
                <a:cubicBezTo>
                  <a:pt x="401" y="63"/>
                  <a:pt x="405" y="55"/>
                  <a:pt x="400" y="52"/>
                </a:cubicBezTo>
                <a:cubicBezTo>
                  <a:pt x="400" y="51"/>
                  <a:pt x="399" y="50"/>
                  <a:pt x="400" y="49"/>
                </a:cubicBezTo>
                <a:cubicBezTo>
                  <a:pt x="401" y="49"/>
                  <a:pt x="401" y="49"/>
                  <a:pt x="401" y="49"/>
                </a:cubicBezTo>
                <a:cubicBezTo>
                  <a:pt x="397" y="47"/>
                  <a:pt x="397" y="47"/>
                  <a:pt x="397" y="47"/>
                </a:cubicBezTo>
                <a:cubicBezTo>
                  <a:pt x="397" y="43"/>
                  <a:pt x="400" y="45"/>
                  <a:pt x="402" y="44"/>
                </a:cubicBezTo>
                <a:cubicBezTo>
                  <a:pt x="397" y="39"/>
                  <a:pt x="389" y="41"/>
                  <a:pt x="383" y="37"/>
                </a:cubicBezTo>
                <a:cubicBezTo>
                  <a:pt x="391" y="36"/>
                  <a:pt x="399" y="40"/>
                  <a:pt x="407" y="38"/>
                </a:cubicBezTo>
                <a:cubicBezTo>
                  <a:pt x="408" y="34"/>
                  <a:pt x="404" y="34"/>
                  <a:pt x="403" y="31"/>
                </a:cubicBezTo>
                <a:cubicBezTo>
                  <a:pt x="400" y="30"/>
                  <a:pt x="397" y="30"/>
                  <a:pt x="395" y="28"/>
                </a:cubicBezTo>
                <a:cubicBezTo>
                  <a:pt x="398" y="27"/>
                  <a:pt x="403" y="29"/>
                  <a:pt x="406" y="29"/>
                </a:cubicBezTo>
                <a:cubicBezTo>
                  <a:pt x="406" y="29"/>
                  <a:pt x="407" y="29"/>
                  <a:pt x="407" y="28"/>
                </a:cubicBezTo>
                <a:cubicBezTo>
                  <a:pt x="404" y="27"/>
                  <a:pt x="409" y="21"/>
                  <a:pt x="404" y="22"/>
                </a:cubicBezTo>
                <a:cubicBezTo>
                  <a:pt x="405" y="17"/>
                  <a:pt x="402" y="15"/>
                  <a:pt x="399" y="14"/>
                </a:cubicBezTo>
                <a:cubicBezTo>
                  <a:pt x="381" y="10"/>
                  <a:pt x="381" y="10"/>
                  <a:pt x="381" y="10"/>
                </a:cubicBezTo>
                <a:cubicBezTo>
                  <a:pt x="295" y="9"/>
                  <a:pt x="295" y="9"/>
                  <a:pt x="295" y="9"/>
                </a:cubicBezTo>
                <a:cubicBezTo>
                  <a:pt x="272" y="10"/>
                  <a:pt x="249" y="10"/>
                  <a:pt x="228" y="7"/>
                </a:cubicBezTo>
                <a:cubicBezTo>
                  <a:pt x="227" y="6"/>
                  <a:pt x="227" y="6"/>
                  <a:pt x="227" y="6"/>
                </a:cubicBezTo>
                <a:cubicBezTo>
                  <a:pt x="214" y="8"/>
                  <a:pt x="203" y="0"/>
                  <a:pt x="191" y="6"/>
                </a:cubicBezTo>
                <a:cubicBezTo>
                  <a:pt x="192" y="6"/>
                  <a:pt x="192" y="6"/>
                  <a:pt x="192" y="6"/>
                </a:cubicBezTo>
                <a:cubicBezTo>
                  <a:pt x="191" y="7"/>
                  <a:pt x="191" y="7"/>
                  <a:pt x="191" y="7"/>
                </a:cubicBezTo>
                <a:cubicBezTo>
                  <a:pt x="179" y="6"/>
                  <a:pt x="167" y="4"/>
                  <a:pt x="154" y="5"/>
                </a:cubicBezTo>
                <a:cubicBezTo>
                  <a:pt x="146" y="5"/>
                  <a:pt x="137" y="7"/>
                  <a:pt x="128" y="6"/>
                </a:cubicBezTo>
                <a:cubicBezTo>
                  <a:pt x="125" y="4"/>
                  <a:pt x="120" y="3"/>
                  <a:pt x="116" y="3"/>
                </a:cubicBezTo>
                <a:cubicBezTo>
                  <a:pt x="111" y="2"/>
                  <a:pt x="106" y="2"/>
                  <a:pt x="101" y="4"/>
                </a:cubicBezTo>
                <a:cubicBezTo>
                  <a:pt x="104" y="6"/>
                  <a:pt x="104" y="6"/>
                  <a:pt x="104" y="6"/>
                </a:cubicBezTo>
                <a:cubicBezTo>
                  <a:pt x="97" y="9"/>
                  <a:pt x="93" y="0"/>
                  <a:pt x="86" y="4"/>
                </a:cubicBezTo>
                <a:cubicBezTo>
                  <a:pt x="84" y="5"/>
                  <a:pt x="84" y="5"/>
                  <a:pt x="84" y="5"/>
                </a:cubicBezTo>
                <a:cubicBezTo>
                  <a:pt x="88" y="8"/>
                  <a:pt x="94" y="6"/>
                  <a:pt x="98" y="8"/>
                </a:cubicBezTo>
                <a:cubicBezTo>
                  <a:pt x="74" y="7"/>
                  <a:pt x="49" y="10"/>
                  <a:pt x="25" y="13"/>
                </a:cubicBezTo>
                <a:cubicBezTo>
                  <a:pt x="17" y="13"/>
                  <a:pt x="7" y="14"/>
                  <a:pt x="2" y="22"/>
                </a:cubicBezTo>
                <a:cubicBezTo>
                  <a:pt x="4" y="23"/>
                  <a:pt x="6" y="20"/>
                  <a:pt x="8" y="23"/>
                </a:cubicBezTo>
                <a:cubicBezTo>
                  <a:pt x="7" y="27"/>
                  <a:pt x="2" y="25"/>
                  <a:pt x="3" y="29"/>
                </a:cubicBezTo>
                <a:cubicBezTo>
                  <a:pt x="0" y="30"/>
                  <a:pt x="0" y="30"/>
                  <a:pt x="0" y="30"/>
                </a:cubicBezTo>
                <a:cubicBezTo>
                  <a:pt x="2" y="34"/>
                  <a:pt x="7" y="30"/>
                  <a:pt x="9" y="34"/>
                </a:cubicBezTo>
                <a:cubicBezTo>
                  <a:pt x="7" y="36"/>
                  <a:pt x="4" y="34"/>
                  <a:pt x="1" y="36"/>
                </a:cubicBezTo>
                <a:close/>
                <a:moveTo>
                  <a:pt x="372" y="36"/>
                </a:moveTo>
                <a:cubicBezTo>
                  <a:pt x="372" y="35"/>
                  <a:pt x="372" y="35"/>
                  <a:pt x="372" y="35"/>
                </a:cubicBezTo>
                <a:cubicBezTo>
                  <a:pt x="374" y="36"/>
                  <a:pt x="376" y="36"/>
                  <a:pt x="379" y="36"/>
                </a:cubicBezTo>
                <a:cubicBezTo>
                  <a:pt x="380" y="38"/>
                  <a:pt x="382" y="38"/>
                  <a:pt x="383" y="38"/>
                </a:cubicBezTo>
                <a:cubicBezTo>
                  <a:pt x="379" y="38"/>
                  <a:pt x="375" y="38"/>
                  <a:pt x="372" y="36"/>
                </a:cubicBezTo>
                <a:close/>
                <a:moveTo>
                  <a:pt x="360" y="14"/>
                </a:moveTo>
                <a:cubicBezTo>
                  <a:pt x="373" y="14"/>
                  <a:pt x="373" y="14"/>
                  <a:pt x="373" y="14"/>
                </a:cubicBezTo>
                <a:cubicBezTo>
                  <a:pt x="383" y="15"/>
                  <a:pt x="383" y="15"/>
                  <a:pt x="383" y="15"/>
                </a:cubicBezTo>
                <a:lnTo>
                  <a:pt x="360" y="14"/>
                </a:lnTo>
                <a:close/>
                <a:moveTo>
                  <a:pt x="315" y="47"/>
                </a:moveTo>
                <a:cubicBezTo>
                  <a:pt x="336" y="47"/>
                  <a:pt x="336" y="47"/>
                  <a:pt x="336" y="47"/>
                </a:cubicBezTo>
                <a:cubicBezTo>
                  <a:pt x="343" y="46"/>
                  <a:pt x="350" y="46"/>
                  <a:pt x="358" y="46"/>
                </a:cubicBezTo>
                <a:cubicBezTo>
                  <a:pt x="336" y="47"/>
                  <a:pt x="336" y="47"/>
                  <a:pt x="336" y="47"/>
                </a:cubicBezTo>
                <a:cubicBezTo>
                  <a:pt x="329" y="47"/>
                  <a:pt x="322" y="47"/>
                  <a:pt x="315" y="47"/>
                </a:cubicBezTo>
                <a:close/>
                <a:moveTo>
                  <a:pt x="107" y="7"/>
                </a:moveTo>
                <a:cubicBezTo>
                  <a:pt x="108" y="6"/>
                  <a:pt x="109" y="7"/>
                  <a:pt x="110" y="8"/>
                </a:cubicBezTo>
                <a:cubicBezTo>
                  <a:pt x="107" y="8"/>
                  <a:pt x="107" y="8"/>
                  <a:pt x="107" y="8"/>
                </a:cubicBezTo>
                <a:lnTo>
                  <a:pt x="107" y="7"/>
                </a:lnTo>
                <a:close/>
              </a:path>
            </a:pathLst>
          </a:custGeom>
          <a:solidFill>
            <a:schemeClr val="accent1"/>
          </a:solidFill>
          <a:ln w="9525">
            <a:noFill/>
            <a:round/>
          </a:ln>
        </p:spPr>
        <p:txBody>
          <a:bodyPr vert="horz" wrap="square" lIns="91440" tIns="45720" rIns="91440" bIns="45720" numCol="1" anchor="ctr"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Bef>
                <a:spcPct val="50000"/>
              </a:spcBef>
            </a:pPr>
            <a:r>
              <a:rPr lang="zh-CN" altLang="en-US" sz="2000" b="1" dirty="0">
                <a:solidFill>
                  <a:schemeClr val="bg1"/>
                </a:solidFill>
                <a:latin typeface="腾祥嘉丽准粗圆简" panose="01010104010101010101" pitchFamily="2" charset="-122"/>
                <a:ea typeface="腾祥嘉丽准粗圆简" panose="01010104010101010101" pitchFamily="2" charset="-122"/>
              </a:rPr>
              <a:t>第</a:t>
            </a:r>
            <a:r>
              <a:rPr lang="en-US" altLang="zh-CN" sz="2000" b="1" dirty="0">
                <a:solidFill>
                  <a:schemeClr val="bg1"/>
                </a:solidFill>
                <a:latin typeface="腾祥嘉丽准粗圆简" panose="01010104010101010101" pitchFamily="2" charset="-122"/>
                <a:ea typeface="腾祥嘉丽准粗圆简" panose="01010104010101010101" pitchFamily="2" charset="-122"/>
              </a:rPr>
              <a:t>4</a:t>
            </a:r>
            <a:r>
              <a:rPr lang="zh-CN" altLang="en-US" sz="2000" b="1" dirty="0">
                <a:solidFill>
                  <a:schemeClr val="bg1"/>
                </a:solidFill>
                <a:latin typeface="腾祥嘉丽准粗圆简" panose="01010104010101010101" pitchFamily="2" charset="-122"/>
                <a:ea typeface="腾祥嘉丽准粗圆简" panose="01010104010101010101" pitchFamily="2" charset="-122"/>
              </a:rPr>
              <a:t>单元 新民主主义革命的开始</a:t>
            </a:r>
            <a:r>
              <a:rPr lang="en-US" altLang="zh-CN" sz="2000" b="1" dirty="0">
                <a:solidFill>
                  <a:schemeClr val="bg1"/>
                </a:solidFill>
                <a:latin typeface="腾祥嘉丽准粗圆简" panose="01010104010101010101" pitchFamily="2" charset="-122"/>
                <a:ea typeface="腾祥嘉丽准粗圆简" panose="01010104010101010101" pitchFamily="2" charset="-122"/>
              </a:rPr>
              <a:t>——</a:t>
            </a:r>
            <a:r>
              <a:rPr lang="zh-CN" altLang="en-US" sz="2000" b="1" dirty="0">
                <a:solidFill>
                  <a:schemeClr val="accent4"/>
                </a:solidFill>
                <a:latin typeface="腾祥嘉丽准粗圆简" panose="01010104010101010101" pitchFamily="2" charset="-122"/>
                <a:ea typeface="腾祥嘉丽准粗圆简" panose="01010104010101010101" pitchFamily="2" charset="-122"/>
              </a:rPr>
              <a:t>知识重难点</a:t>
            </a:r>
            <a:endParaRPr lang="zh-CN" altLang="en-US" sz="2000" b="1" dirty="0">
              <a:solidFill>
                <a:schemeClr val="accent4"/>
              </a:solidFill>
              <a:latin typeface="腾祥嘉丽准粗圆简" panose="01010104010101010101" pitchFamily="2" charset="-122"/>
              <a:ea typeface="腾祥嘉丽准粗圆简" panose="01010104010101010101" pitchFamily="2" charset="-122"/>
            </a:endParaRPr>
          </a:p>
        </p:txBody>
      </p:sp>
      <p:sp>
        <p:nvSpPr>
          <p:cNvPr id="4" name="Freeform 528"/>
          <p:cNvSpPr>
            <a:spLocks noEditPoints="1"/>
          </p:cNvSpPr>
          <p:nvPr/>
        </p:nvSpPr>
        <p:spPr bwMode="auto">
          <a:xfrm>
            <a:off x="6806" y="416872"/>
            <a:ext cx="8133486" cy="523316"/>
          </a:xfrm>
          <a:custGeom>
            <a:avLst/>
            <a:gdLst>
              <a:gd name="T0" fmla="*/ 7 w 409"/>
              <a:gd name="T1" fmla="*/ 40 h 138"/>
              <a:gd name="T2" fmla="*/ 5 w 409"/>
              <a:gd name="T3" fmla="*/ 47 h 138"/>
              <a:gd name="T4" fmla="*/ 5 w 409"/>
              <a:gd name="T5" fmla="*/ 51 h 138"/>
              <a:gd name="T6" fmla="*/ 6 w 409"/>
              <a:gd name="T7" fmla="*/ 56 h 138"/>
              <a:gd name="T8" fmla="*/ 3 w 409"/>
              <a:gd name="T9" fmla="*/ 60 h 138"/>
              <a:gd name="T10" fmla="*/ 4 w 409"/>
              <a:gd name="T11" fmla="*/ 67 h 138"/>
              <a:gd name="T12" fmla="*/ 5 w 409"/>
              <a:gd name="T13" fmla="*/ 70 h 138"/>
              <a:gd name="T14" fmla="*/ 11 w 409"/>
              <a:gd name="T15" fmla="*/ 76 h 138"/>
              <a:gd name="T16" fmla="*/ 6 w 409"/>
              <a:gd name="T17" fmla="*/ 80 h 138"/>
              <a:gd name="T18" fmla="*/ 9 w 409"/>
              <a:gd name="T19" fmla="*/ 85 h 138"/>
              <a:gd name="T20" fmla="*/ 5 w 409"/>
              <a:gd name="T21" fmla="*/ 92 h 138"/>
              <a:gd name="T22" fmla="*/ 7 w 409"/>
              <a:gd name="T23" fmla="*/ 97 h 138"/>
              <a:gd name="T24" fmla="*/ 4 w 409"/>
              <a:gd name="T25" fmla="*/ 103 h 138"/>
              <a:gd name="T26" fmla="*/ 7 w 409"/>
              <a:gd name="T27" fmla="*/ 108 h 138"/>
              <a:gd name="T28" fmla="*/ 5 w 409"/>
              <a:gd name="T29" fmla="*/ 114 h 138"/>
              <a:gd name="T30" fmla="*/ 6 w 409"/>
              <a:gd name="T31" fmla="*/ 124 h 138"/>
              <a:gd name="T32" fmla="*/ 163 w 409"/>
              <a:gd name="T33" fmla="*/ 135 h 138"/>
              <a:gd name="T34" fmla="*/ 335 w 409"/>
              <a:gd name="T35" fmla="*/ 138 h 138"/>
              <a:gd name="T36" fmla="*/ 131 w 409"/>
              <a:gd name="T37" fmla="*/ 134 h 138"/>
              <a:gd name="T38" fmla="*/ 176 w 409"/>
              <a:gd name="T39" fmla="*/ 132 h 138"/>
              <a:gd name="T40" fmla="*/ 236 w 409"/>
              <a:gd name="T41" fmla="*/ 132 h 138"/>
              <a:gd name="T42" fmla="*/ 399 w 409"/>
              <a:gd name="T43" fmla="*/ 130 h 138"/>
              <a:gd name="T44" fmla="*/ 393 w 409"/>
              <a:gd name="T45" fmla="*/ 123 h 138"/>
              <a:gd name="T46" fmla="*/ 392 w 409"/>
              <a:gd name="T47" fmla="*/ 116 h 138"/>
              <a:gd name="T48" fmla="*/ 387 w 409"/>
              <a:gd name="T49" fmla="*/ 111 h 138"/>
              <a:gd name="T50" fmla="*/ 402 w 409"/>
              <a:gd name="T51" fmla="*/ 107 h 138"/>
              <a:gd name="T52" fmla="*/ 400 w 409"/>
              <a:gd name="T53" fmla="*/ 98 h 138"/>
              <a:gd name="T54" fmla="*/ 400 w 409"/>
              <a:gd name="T55" fmla="*/ 88 h 138"/>
              <a:gd name="T56" fmla="*/ 393 w 409"/>
              <a:gd name="T57" fmla="*/ 80 h 138"/>
              <a:gd name="T58" fmla="*/ 401 w 409"/>
              <a:gd name="T59" fmla="*/ 73 h 138"/>
              <a:gd name="T60" fmla="*/ 400 w 409"/>
              <a:gd name="T61" fmla="*/ 52 h 138"/>
              <a:gd name="T62" fmla="*/ 397 w 409"/>
              <a:gd name="T63" fmla="*/ 47 h 138"/>
              <a:gd name="T64" fmla="*/ 407 w 409"/>
              <a:gd name="T65" fmla="*/ 38 h 138"/>
              <a:gd name="T66" fmla="*/ 406 w 409"/>
              <a:gd name="T67" fmla="*/ 29 h 138"/>
              <a:gd name="T68" fmla="*/ 399 w 409"/>
              <a:gd name="T69" fmla="*/ 14 h 138"/>
              <a:gd name="T70" fmla="*/ 228 w 409"/>
              <a:gd name="T71" fmla="*/ 7 h 138"/>
              <a:gd name="T72" fmla="*/ 192 w 409"/>
              <a:gd name="T73" fmla="*/ 6 h 138"/>
              <a:gd name="T74" fmla="*/ 128 w 409"/>
              <a:gd name="T75" fmla="*/ 6 h 138"/>
              <a:gd name="T76" fmla="*/ 104 w 409"/>
              <a:gd name="T77" fmla="*/ 6 h 138"/>
              <a:gd name="T78" fmla="*/ 98 w 409"/>
              <a:gd name="T79" fmla="*/ 8 h 138"/>
              <a:gd name="T80" fmla="*/ 8 w 409"/>
              <a:gd name="T81" fmla="*/ 23 h 138"/>
              <a:gd name="T82" fmla="*/ 9 w 409"/>
              <a:gd name="T83" fmla="*/ 34 h 138"/>
              <a:gd name="T84" fmla="*/ 372 w 409"/>
              <a:gd name="T85" fmla="*/ 35 h 138"/>
              <a:gd name="T86" fmla="*/ 372 w 409"/>
              <a:gd name="T87" fmla="*/ 36 h 138"/>
              <a:gd name="T88" fmla="*/ 383 w 409"/>
              <a:gd name="T89" fmla="*/ 15 h 138"/>
              <a:gd name="T90" fmla="*/ 336 w 409"/>
              <a:gd name="T91" fmla="*/ 47 h 138"/>
              <a:gd name="T92" fmla="*/ 315 w 409"/>
              <a:gd name="T93" fmla="*/ 47 h 138"/>
              <a:gd name="T94" fmla="*/ 107 w 409"/>
              <a:gd name="T95" fmla="*/ 8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09" h="138">
                <a:moveTo>
                  <a:pt x="1" y="36"/>
                </a:moveTo>
                <a:cubicBezTo>
                  <a:pt x="3" y="36"/>
                  <a:pt x="6" y="37"/>
                  <a:pt x="7" y="39"/>
                </a:cubicBezTo>
                <a:cubicBezTo>
                  <a:pt x="7" y="40"/>
                  <a:pt x="7" y="40"/>
                  <a:pt x="7" y="40"/>
                </a:cubicBezTo>
                <a:cubicBezTo>
                  <a:pt x="7" y="41"/>
                  <a:pt x="8" y="41"/>
                  <a:pt x="8" y="42"/>
                </a:cubicBezTo>
                <a:cubicBezTo>
                  <a:pt x="7" y="44"/>
                  <a:pt x="4" y="43"/>
                  <a:pt x="2" y="44"/>
                </a:cubicBezTo>
                <a:cubicBezTo>
                  <a:pt x="2" y="47"/>
                  <a:pt x="6" y="44"/>
                  <a:pt x="5" y="47"/>
                </a:cubicBezTo>
                <a:cubicBezTo>
                  <a:pt x="3" y="47"/>
                  <a:pt x="3" y="47"/>
                  <a:pt x="3" y="47"/>
                </a:cubicBezTo>
                <a:cubicBezTo>
                  <a:pt x="4" y="49"/>
                  <a:pt x="8" y="48"/>
                  <a:pt x="9" y="51"/>
                </a:cubicBezTo>
                <a:cubicBezTo>
                  <a:pt x="8" y="52"/>
                  <a:pt x="7" y="51"/>
                  <a:pt x="5" y="51"/>
                </a:cubicBezTo>
                <a:cubicBezTo>
                  <a:pt x="7" y="53"/>
                  <a:pt x="7" y="53"/>
                  <a:pt x="7" y="53"/>
                </a:cubicBezTo>
                <a:cubicBezTo>
                  <a:pt x="6" y="54"/>
                  <a:pt x="6" y="55"/>
                  <a:pt x="5" y="54"/>
                </a:cubicBezTo>
                <a:cubicBezTo>
                  <a:pt x="6" y="56"/>
                  <a:pt x="6" y="56"/>
                  <a:pt x="6" y="56"/>
                </a:cubicBezTo>
                <a:cubicBezTo>
                  <a:pt x="3" y="57"/>
                  <a:pt x="3" y="57"/>
                  <a:pt x="3" y="57"/>
                </a:cubicBezTo>
                <a:cubicBezTo>
                  <a:pt x="5" y="59"/>
                  <a:pt x="5" y="59"/>
                  <a:pt x="5" y="59"/>
                </a:cubicBezTo>
                <a:cubicBezTo>
                  <a:pt x="3" y="60"/>
                  <a:pt x="3" y="60"/>
                  <a:pt x="3" y="60"/>
                </a:cubicBezTo>
                <a:cubicBezTo>
                  <a:pt x="6" y="61"/>
                  <a:pt x="9" y="62"/>
                  <a:pt x="11" y="64"/>
                </a:cubicBezTo>
                <a:cubicBezTo>
                  <a:pt x="4" y="65"/>
                  <a:pt x="4" y="65"/>
                  <a:pt x="4" y="65"/>
                </a:cubicBezTo>
                <a:cubicBezTo>
                  <a:pt x="4" y="66"/>
                  <a:pt x="4" y="67"/>
                  <a:pt x="4" y="67"/>
                </a:cubicBezTo>
                <a:cubicBezTo>
                  <a:pt x="3" y="67"/>
                  <a:pt x="3" y="67"/>
                  <a:pt x="3" y="67"/>
                </a:cubicBezTo>
                <a:cubicBezTo>
                  <a:pt x="4" y="68"/>
                  <a:pt x="7" y="68"/>
                  <a:pt x="9" y="69"/>
                </a:cubicBezTo>
                <a:cubicBezTo>
                  <a:pt x="7" y="70"/>
                  <a:pt x="5" y="69"/>
                  <a:pt x="5" y="70"/>
                </a:cubicBezTo>
                <a:cubicBezTo>
                  <a:pt x="6" y="72"/>
                  <a:pt x="8" y="70"/>
                  <a:pt x="8" y="72"/>
                </a:cubicBezTo>
                <a:cubicBezTo>
                  <a:pt x="6" y="73"/>
                  <a:pt x="5" y="71"/>
                  <a:pt x="4" y="73"/>
                </a:cubicBezTo>
                <a:cubicBezTo>
                  <a:pt x="11" y="76"/>
                  <a:pt x="11" y="76"/>
                  <a:pt x="11" y="76"/>
                </a:cubicBezTo>
                <a:cubicBezTo>
                  <a:pt x="10" y="78"/>
                  <a:pt x="9" y="77"/>
                  <a:pt x="7" y="77"/>
                </a:cubicBezTo>
                <a:cubicBezTo>
                  <a:pt x="7" y="77"/>
                  <a:pt x="7" y="77"/>
                  <a:pt x="7" y="77"/>
                </a:cubicBezTo>
                <a:cubicBezTo>
                  <a:pt x="6" y="78"/>
                  <a:pt x="7" y="79"/>
                  <a:pt x="6" y="80"/>
                </a:cubicBezTo>
                <a:cubicBezTo>
                  <a:pt x="7" y="81"/>
                  <a:pt x="7" y="81"/>
                  <a:pt x="7" y="81"/>
                </a:cubicBezTo>
                <a:cubicBezTo>
                  <a:pt x="6" y="82"/>
                  <a:pt x="3" y="80"/>
                  <a:pt x="4" y="83"/>
                </a:cubicBezTo>
                <a:cubicBezTo>
                  <a:pt x="5" y="84"/>
                  <a:pt x="7" y="84"/>
                  <a:pt x="9" y="85"/>
                </a:cubicBezTo>
                <a:cubicBezTo>
                  <a:pt x="7" y="85"/>
                  <a:pt x="7" y="89"/>
                  <a:pt x="4" y="88"/>
                </a:cubicBezTo>
                <a:cubicBezTo>
                  <a:pt x="5" y="90"/>
                  <a:pt x="7" y="89"/>
                  <a:pt x="8" y="91"/>
                </a:cubicBezTo>
                <a:cubicBezTo>
                  <a:pt x="7" y="91"/>
                  <a:pt x="6" y="92"/>
                  <a:pt x="5" y="92"/>
                </a:cubicBezTo>
                <a:cubicBezTo>
                  <a:pt x="6" y="93"/>
                  <a:pt x="6" y="93"/>
                  <a:pt x="6" y="93"/>
                </a:cubicBezTo>
                <a:cubicBezTo>
                  <a:pt x="5" y="93"/>
                  <a:pt x="5" y="94"/>
                  <a:pt x="5" y="94"/>
                </a:cubicBezTo>
                <a:cubicBezTo>
                  <a:pt x="5" y="96"/>
                  <a:pt x="7" y="94"/>
                  <a:pt x="7" y="97"/>
                </a:cubicBezTo>
                <a:cubicBezTo>
                  <a:pt x="6" y="98"/>
                  <a:pt x="6" y="97"/>
                  <a:pt x="5" y="98"/>
                </a:cubicBezTo>
                <a:cubicBezTo>
                  <a:pt x="6" y="100"/>
                  <a:pt x="6" y="100"/>
                  <a:pt x="6" y="100"/>
                </a:cubicBezTo>
                <a:cubicBezTo>
                  <a:pt x="5" y="100"/>
                  <a:pt x="4" y="101"/>
                  <a:pt x="4" y="103"/>
                </a:cubicBezTo>
                <a:cubicBezTo>
                  <a:pt x="5" y="104"/>
                  <a:pt x="6" y="104"/>
                  <a:pt x="7" y="106"/>
                </a:cubicBezTo>
                <a:cubicBezTo>
                  <a:pt x="6" y="107"/>
                  <a:pt x="5" y="106"/>
                  <a:pt x="5" y="106"/>
                </a:cubicBezTo>
                <a:cubicBezTo>
                  <a:pt x="7" y="108"/>
                  <a:pt x="7" y="108"/>
                  <a:pt x="7" y="108"/>
                </a:cubicBezTo>
                <a:cubicBezTo>
                  <a:pt x="6" y="110"/>
                  <a:pt x="4" y="109"/>
                  <a:pt x="3" y="110"/>
                </a:cubicBezTo>
                <a:cubicBezTo>
                  <a:pt x="4" y="112"/>
                  <a:pt x="7" y="110"/>
                  <a:pt x="8" y="113"/>
                </a:cubicBezTo>
                <a:cubicBezTo>
                  <a:pt x="7" y="115"/>
                  <a:pt x="6" y="114"/>
                  <a:pt x="5" y="114"/>
                </a:cubicBezTo>
                <a:cubicBezTo>
                  <a:pt x="7" y="115"/>
                  <a:pt x="6" y="118"/>
                  <a:pt x="5" y="119"/>
                </a:cubicBezTo>
                <a:cubicBezTo>
                  <a:pt x="5" y="119"/>
                  <a:pt x="6" y="119"/>
                  <a:pt x="7" y="120"/>
                </a:cubicBezTo>
                <a:cubicBezTo>
                  <a:pt x="6" y="121"/>
                  <a:pt x="7" y="123"/>
                  <a:pt x="6" y="124"/>
                </a:cubicBezTo>
                <a:cubicBezTo>
                  <a:pt x="10" y="131"/>
                  <a:pt x="17" y="129"/>
                  <a:pt x="22" y="132"/>
                </a:cubicBezTo>
                <a:cubicBezTo>
                  <a:pt x="69" y="134"/>
                  <a:pt x="69" y="134"/>
                  <a:pt x="69" y="134"/>
                </a:cubicBezTo>
                <a:cubicBezTo>
                  <a:pt x="163" y="135"/>
                  <a:pt x="163" y="135"/>
                  <a:pt x="163" y="135"/>
                </a:cubicBezTo>
                <a:cubicBezTo>
                  <a:pt x="245" y="137"/>
                  <a:pt x="245" y="137"/>
                  <a:pt x="245" y="137"/>
                </a:cubicBezTo>
                <a:cubicBezTo>
                  <a:pt x="269" y="138"/>
                  <a:pt x="269" y="138"/>
                  <a:pt x="269" y="138"/>
                </a:cubicBezTo>
                <a:cubicBezTo>
                  <a:pt x="335" y="138"/>
                  <a:pt x="335" y="138"/>
                  <a:pt x="335" y="138"/>
                </a:cubicBezTo>
                <a:cubicBezTo>
                  <a:pt x="345" y="137"/>
                  <a:pt x="355" y="137"/>
                  <a:pt x="365" y="135"/>
                </a:cubicBezTo>
                <a:cubicBezTo>
                  <a:pt x="319" y="137"/>
                  <a:pt x="276" y="137"/>
                  <a:pt x="230" y="136"/>
                </a:cubicBezTo>
                <a:cubicBezTo>
                  <a:pt x="131" y="134"/>
                  <a:pt x="131" y="134"/>
                  <a:pt x="131" y="134"/>
                </a:cubicBezTo>
                <a:cubicBezTo>
                  <a:pt x="122" y="135"/>
                  <a:pt x="112" y="135"/>
                  <a:pt x="103" y="133"/>
                </a:cubicBezTo>
                <a:cubicBezTo>
                  <a:pt x="168" y="133"/>
                  <a:pt x="168" y="133"/>
                  <a:pt x="168" y="133"/>
                </a:cubicBezTo>
                <a:cubicBezTo>
                  <a:pt x="170" y="132"/>
                  <a:pt x="174" y="134"/>
                  <a:pt x="176" y="132"/>
                </a:cubicBezTo>
                <a:cubicBezTo>
                  <a:pt x="209" y="132"/>
                  <a:pt x="209" y="132"/>
                  <a:pt x="209" y="132"/>
                </a:cubicBezTo>
                <a:cubicBezTo>
                  <a:pt x="210" y="133"/>
                  <a:pt x="210" y="133"/>
                  <a:pt x="210" y="133"/>
                </a:cubicBezTo>
                <a:cubicBezTo>
                  <a:pt x="218" y="133"/>
                  <a:pt x="228" y="134"/>
                  <a:pt x="236" y="132"/>
                </a:cubicBezTo>
                <a:cubicBezTo>
                  <a:pt x="301" y="133"/>
                  <a:pt x="301" y="133"/>
                  <a:pt x="301" y="133"/>
                </a:cubicBezTo>
                <a:cubicBezTo>
                  <a:pt x="322" y="130"/>
                  <a:pt x="344" y="136"/>
                  <a:pt x="367" y="133"/>
                </a:cubicBezTo>
                <a:cubicBezTo>
                  <a:pt x="378" y="131"/>
                  <a:pt x="389" y="131"/>
                  <a:pt x="399" y="130"/>
                </a:cubicBezTo>
                <a:cubicBezTo>
                  <a:pt x="400" y="128"/>
                  <a:pt x="402" y="129"/>
                  <a:pt x="403" y="128"/>
                </a:cubicBezTo>
                <a:cubicBezTo>
                  <a:pt x="394" y="127"/>
                  <a:pt x="386" y="124"/>
                  <a:pt x="377" y="124"/>
                </a:cubicBezTo>
                <a:cubicBezTo>
                  <a:pt x="383" y="123"/>
                  <a:pt x="388" y="121"/>
                  <a:pt x="393" y="123"/>
                </a:cubicBezTo>
                <a:cubicBezTo>
                  <a:pt x="396" y="121"/>
                  <a:pt x="400" y="121"/>
                  <a:pt x="403" y="121"/>
                </a:cubicBezTo>
                <a:cubicBezTo>
                  <a:pt x="403" y="121"/>
                  <a:pt x="403" y="120"/>
                  <a:pt x="403" y="120"/>
                </a:cubicBezTo>
                <a:cubicBezTo>
                  <a:pt x="400" y="119"/>
                  <a:pt x="395" y="118"/>
                  <a:pt x="392" y="116"/>
                </a:cubicBezTo>
                <a:cubicBezTo>
                  <a:pt x="395" y="114"/>
                  <a:pt x="398" y="117"/>
                  <a:pt x="402" y="116"/>
                </a:cubicBezTo>
                <a:cubicBezTo>
                  <a:pt x="398" y="114"/>
                  <a:pt x="393" y="114"/>
                  <a:pt x="388" y="113"/>
                </a:cubicBezTo>
                <a:cubicBezTo>
                  <a:pt x="387" y="111"/>
                  <a:pt x="387" y="111"/>
                  <a:pt x="387" y="111"/>
                </a:cubicBezTo>
                <a:cubicBezTo>
                  <a:pt x="388" y="109"/>
                  <a:pt x="390" y="112"/>
                  <a:pt x="392" y="111"/>
                </a:cubicBezTo>
                <a:cubicBezTo>
                  <a:pt x="390" y="109"/>
                  <a:pt x="385" y="111"/>
                  <a:pt x="382" y="109"/>
                </a:cubicBezTo>
                <a:cubicBezTo>
                  <a:pt x="389" y="107"/>
                  <a:pt x="396" y="111"/>
                  <a:pt x="402" y="107"/>
                </a:cubicBezTo>
                <a:cubicBezTo>
                  <a:pt x="401" y="106"/>
                  <a:pt x="401" y="106"/>
                  <a:pt x="401" y="106"/>
                </a:cubicBezTo>
                <a:cubicBezTo>
                  <a:pt x="403" y="106"/>
                  <a:pt x="401" y="104"/>
                  <a:pt x="401" y="102"/>
                </a:cubicBezTo>
                <a:cubicBezTo>
                  <a:pt x="399" y="101"/>
                  <a:pt x="403" y="98"/>
                  <a:pt x="400" y="98"/>
                </a:cubicBezTo>
                <a:cubicBezTo>
                  <a:pt x="401" y="97"/>
                  <a:pt x="402" y="97"/>
                  <a:pt x="401" y="95"/>
                </a:cubicBezTo>
                <a:cubicBezTo>
                  <a:pt x="398" y="94"/>
                  <a:pt x="396" y="91"/>
                  <a:pt x="393" y="89"/>
                </a:cubicBezTo>
                <a:cubicBezTo>
                  <a:pt x="400" y="88"/>
                  <a:pt x="400" y="88"/>
                  <a:pt x="400" y="88"/>
                </a:cubicBezTo>
                <a:cubicBezTo>
                  <a:pt x="399" y="86"/>
                  <a:pt x="395" y="87"/>
                  <a:pt x="393" y="85"/>
                </a:cubicBezTo>
                <a:cubicBezTo>
                  <a:pt x="394" y="82"/>
                  <a:pt x="398" y="84"/>
                  <a:pt x="400" y="84"/>
                </a:cubicBezTo>
                <a:cubicBezTo>
                  <a:pt x="398" y="81"/>
                  <a:pt x="395" y="83"/>
                  <a:pt x="393" y="80"/>
                </a:cubicBezTo>
                <a:cubicBezTo>
                  <a:pt x="396" y="79"/>
                  <a:pt x="401" y="81"/>
                  <a:pt x="403" y="78"/>
                </a:cubicBezTo>
                <a:cubicBezTo>
                  <a:pt x="399" y="75"/>
                  <a:pt x="399" y="75"/>
                  <a:pt x="399" y="75"/>
                </a:cubicBezTo>
                <a:cubicBezTo>
                  <a:pt x="401" y="73"/>
                  <a:pt x="401" y="73"/>
                  <a:pt x="401" y="73"/>
                </a:cubicBezTo>
                <a:cubicBezTo>
                  <a:pt x="399" y="72"/>
                  <a:pt x="397" y="71"/>
                  <a:pt x="397" y="69"/>
                </a:cubicBezTo>
                <a:cubicBezTo>
                  <a:pt x="399" y="68"/>
                  <a:pt x="401" y="68"/>
                  <a:pt x="403" y="67"/>
                </a:cubicBezTo>
                <a:cubicBezTo>
                  <a:pt x="401" y="63"/>
                  <a:pt x="405" y="55"/>
                  <a:pt x="400" y="52"/>
                </a:cubicBezTo>
                <a:cubicBezTo>
                  <a:pt x="400" y="51"/>
                  <a:pt x="399" y="50"/>
                  <a:pt x="400" y="49"/>
                </a:cubicBezTo>
                <a:cubicBezTo>
                  <a:pt x="401" y="49"/>
                  <a:pt x="401" y="49"/>
                  <a:pt x="401" y="49"/>
                </a:cubicBezTo>
                <a:cubicBezTo>
                  <a:pt x="397" y="47"/>
                  <a:pt x="397" y="47"/>
                  <a:pt x="397" y="47"/>
                </a:cubicBezTo>
                <a:cubicBezTo>
                  <a:pt x="397" y="43"/>
                  <a:pt x="400" y="45"/>
                  <a:pt x="402" y="44"/>
                </a:cubicBezTo>
                <a:cubicBezTo>
                  <a:pt x="397" y="39"/>
                  <a:pt x="389" y="41"/>
                  <a:pt x="383" y="37"/>
                </a:cubicBezTo>
                <a:cubicBezTo>
                  <a:pt x="391" y="36"/>
                  <a:pt x="399" y="40"/>
                  <a:pt x="407" y="38"/>
                </a:cubicBezTo>
                <a:cubicBezTo>
                  <a:pt x="408" y="34"/>
                  <a:pt x="404" y="34"/>
                  <a:pt x="403" y="31"/>
                </a:cubicBezTo>
                <a:cubicBezTo>
                  <a:pt x="400" y="30"/>
                  <a:pt x="397" y="30"/>
                  <a:pt x="395" y="28"/>
                </a:cubicBezTo>
                <a:cubicBezTo>
                  <a:pt x="398" y="27"/>
                  <a:pt x="403" y="29"/>
                  <a:pt x="406" y="29"/>
                </a:cubicBezTo>
                <a:cubicBezTo>
                  <a:pt x="406" y="29"/>
                  <a:pt x="407" y="29"/>
                  <a:pt x="407" y="28"/>
                </a:cubicBezTo>
                <a:cubicBezTo>
                  <a:pt x="404" y="27"/>
                  <a:pt x="409" y="21"/>
                  <a:pt x="404" y="22"/>
                </a:cubicBezTo>
                <a:cubicBezTo>
                  <a:pt x="405" y="17"/>
                  <a:pt x="402" y="15"/>
                  <a:pt x="399" y="14"/>
                </a:cubicBezTo>
                <a:cubicBezTo>
                  <a:pt x="381" y="10"/>
                  <a:pt x="381" y="10"/>
                  <a:pt x="381" y="10"/>
                </a:cubicBezTo>
                <a:cubicBezTo>
                  <a:pt x="295" y="9"/>
                  <a:pt x="295" y="9"/>
                  <a:pt x="295" y="9"/>
                </a:cubicBezTo>
                <a:cubicBezTo>
                  <a:pt x="272" y="10"/>
                  <a:pt x="249" y="10"/>
                  <a:pt x="228" y="7"/>
                </a:cubicBezTo>
                <a:cubicBezTo>
                  <a:pt x="227" y="6"/>
                  <a:pt x="227" y="6"/>
                  <a:pt x="227" y="6"/>
                </a:cubicBezTo>
                <a:cubicBezTo>
                  <a:pt x="214" y="8"/>
                  <a:pt x="203" y="0"/>
                  <a:pt x="191" y="6"/>
                </a:cubicBezTo>
                <a:cubicBezTo>
                  <a:pt x="192" y="6"/>
                  <a:pt x="192" y="6"/>
                  <a:pt x="192" y="6"/>
                </a:cubicBezTo>
                <a:cubicBezTo>
                  <a:pt x="191" y="7"/>
                  <a:pt x="191" y="7"/>
                  <a:pt x="191" y="7"/>
                </a:cubicBezTo>
                <a:cubicBezTo>
                  <a:pt x="179" y="6"/>
                  <a:pt x="167" y="4"/>
                  <a:pt x="154" y="5"/>
                </a:cubicBezTo>
                <a:cubicBezTo>
                  <a:pt x="146" y="5"/>
                  <a:pt x="137" y="7"/>
                  <a:pt x="128" y="6"/>
                </a:cubicBezTo>
                <a:cubicBezTo>
                  <a:pt x="125" y="4"/>
                  <a:pt x="120" y="3"/>
                  <a:pt x="116" y="3"/>
                </a:cubicBezTo>
                <a:cubicBezTo>
                  <a:pt x="111" y="2"/>
                  <a:pt x="106" y="2"/>
                  <a:pt x="101" y="4"/>
                </a:cubicBezTo>
                <a:cubicBezTo>
                  <a:pt x="104" y="6"/>
                  <a:pt x="104" y="6"/>
                  <a:pt x="104" y="6"/>
                </a:cubicBezTo>
                <a:cubicBezTo>
                  <a:pt x="97" y="9"/>
                  <a:pt x="93" y="0"/>
                  <a:pt x="86" y="4"/>
                </a:cubicBezTo>
                <a:cubicBezTo>
                  <a:pt x="84" y="5"/>
                  <a:pt x="84" y="5"/>
                  <a:pt x="84" y="5"/>
                </a:cubicBezTo>
                <a:cubicBezTo>
                  <a:pt x="88" y="8"/>
                  <a:pt x="94" y="6"/>
                  <a:pt x="98" y="8"/>
                </a:cubicBezTo>
                <a:cubicBezTo>
                  <a:pt x="74" y="7"/>
                  <a:pt x="49" y="10"/>
                  <a:pt x="25" y="13"/>
                </a:cubicBezTo>
                <a:cubicBezTo>
                  <a:pt x="17" y="13"/>
                  <a:pt x="7" y="14"/>
                  <a:pt x="2" y="22"/>
                </a:cubicBezTo>
                <a:cubicBezTo>
                  <a:pt x="4" y="23"/>
                  <a:pt x="6" y="20"/>
                  <a:pt x="8" y="23"/>
                </a:cubicBezTo>
                <a:cubicBezTo>
                  <a:pt x="7" y="27"/>
                  <a:pt x="2" y="25"/>
                  <a:pt x="3" y="29"/>
                </a:cubicBezTo>
                <a:cubicBezTo>
                  <a:pt x="0" y="30"/>
                  <a:pt x="0" y="30"/>
                  <a:pt x="0" y="30"/>
                </a:cubicBezTo>
                <a:cubicBezTo>
                  <a:pt x="2" y="34"/>
                  <a:pt x="7" y="30"/>
                  <a:pt x="9" y="34"/>
                </a:cubicBezTo>
                <a:cubicBezTo>
                  <a:pt x="7" y="36"/>
                  <a:pt x="4" y="34"/>
                  <a:pt x="1" y="36"/>
                </a:cubicBezTo>
                <a:close/>
                <a:moveTo>
                  <a:pt x="372" y="36"/>
                </a:moveTo>
                <a:cubicBezTo>
                  <a:pt x="372" y="35"/>
                  <a:pt x="372" y="35"/>
                  <a:pt x="372" y="35"/>
                </a:cubicBezTo>
                <a:cubicBezTo>
                  <a:pt x="374" y="36"/>
                  <a:pt x="376" y="36"/>
                  <a:pt x="379" y="36"/>
                </a:cubicBezTo>
                <a:cubicBezTo>
                  <a:pt x="380" y="38"/>
                  <a:pt x="382" y="38"/>
                  <a:pt x="383" y="38"/>
                </a:cubicBezTo>
                <a:cubicBezTo>
                  <a:pt x="379" y="38"/>
                  <a:pt x="375" y="38"/>
                  <a:pt x="372" y="36"/>
                </a:cubicBezTo>
                <a:close/>
                <a:moveTo>
                  <a:pt x="360" y="14"/>
                </a:moveTo>
                <a:cubicBezTo>
                  <a:pt x="373" y="14"/>
                  <a:pt x="373" y="14"/>
                  <a:pt x="373" y="14"/>
                </a:cubicBezTo>
                <a:cubicBezTo>
                  <a:pt x="383" y="15"/>
                  <a:pt x="383" y="15"/>
                  <a:pt x="383" y="15"/>
                </a:cubicBezTo>
                <a:lnTo>
                  <a:pt x="360" y="14"/>
                </a:lnTo>
                <a:close/>
                <a:moveTo>
                  <a:pt x="315" y="47"/>
                </a:moveTo>
                <a:cubicBezTo>
                  <a:pt x="336" y="47"/>
                  <a:pt x="336" y="47"/>
                  <a:pt x="336" y="47"/>
                </a:cubicBezTo>
                <a:cubicBezTo>
                  <a:pt x="343" y="46"/>
                  <a:pt x="350" y="46"/>
                  <a:pt x="358" y="46"/>
                </a:cubicBezTo>
                <a:cubicBezTo>
                  <a:pt x="336" y="47"/>
                  <a:pt x="336" y="47"/>
                  <a:pt x="336" y="47"/>
                </a:cubicBezTo>
                <a:cubicBezTo>
                  <a:pt x="329" y="47"/>
                  <a:pt x="322" y="47"/>
                  <a:pt x="315" y="47"/>
                </a:cubicBezTo>
                <a:close/>
                <a:moveTo>
                  <a:pt x="107" y="7"/>
                </a:moveTo>
                <a:cubicBezTo>
                  <a:pt x="108" y="6"/>
                  <a:pt x="109" y="7"/>
                  <a:pt x="110" y="8"/>
                </a:cubicBezTo>
                <a:cubicBezTo>
                  <a:pt x="107" y="8"/>
                  <a:pt x="107" y="8"/>
                  <a:pt x="107" y="8"/>
                </a:cubicBezTo>
                <a:lnTo>
                  <a:pt x="107" y="7"/>
                </a:lnTo>
                <a:close/>
              </a:path>
            </a:pathLst>
          </a:custGeom>
          <a:solidFill>
            <a:srgbClr val="C00000"/>
          </a:solidFill>
          <a:ln w="9525">
            <a:noFill/>
            <a:round/>
          </a:ln>
        </p:spPr>
        <p:txBody>
          <a:bodyPr vert="horz" wrap="square" lIns="91440" tIns="45720" rIns="91440" bIns="45720" numCol="1" anchor="ctr"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Bef>
                <a:spcPct val="50000"/>
              </a:spcBef>
            </a:pPr>
            <a:r>
              <a:rPr lang="zh-CN" altLang="en-US" sz="2400" b="1" dirty="0">
                <a:solidFill>
                  <a:schemeClr val="bg1"/>
                </a:solidFill>
                <a:latin typeface="腾祥嘉丽准粗圆简" panose="01010104010101010101" pitchFamily="2" charset="-122"/>
                <a:ea typeface="腾祥嘉丽准粗圆简" panose="01010104010101010101" pitchFamily="2" charset="-122"/>
              </a:rPr>
              <a:t>考点二：五四运动（</a:t>
            </a:r>
            <a:r>
              <a:rPr lang="en-US" altLang="zh-CN" sz="2400" b="1" dirty="0">
                <a:solidFill>
                  <a:schemeClr val="accent4"/>
                </a:solidFill>
                <a:latin typeface="腾祥嘉丽准粗圆简" panose="01010104010101010101" pitchFamily="2" charset="-122"/>
                <a:ea typeface="腾祥嘉丽准粗圆简" panose="01010104010101010101" pitchFamily="2" charset="-122"/>
              </a:rPr>
              <a:t>1919</a:t>
            </a:r>
            <a:r>
              <a:rPr lang="zh-CN" altLang="en-US" sz="2400" b="1" dirty="0">
                <a:solidFill>
                  <a:schemeClr val="accent4"/>
                </a:solidFill>
                <a:latin typeface="腾祥嘉丽准粗圆简" panose="01010104010101010101" pitchFamily="2" charset="-122"/>
                <a:ea typeface="腾祥嘉丽准粗圆简" panose="01010104010101010101" pitchFamily="2" charset="-122"/>
              </a:rPr>
              <a:t>年；新民主主义革命的开端</a:t>
            </a:r>
            <a:r>
              <a:rPr lang="zh-CN" altLang="en-US" sz="2400" b="1" dirty="0">
                <a:solidFill>
                  <a:schemeClr val="bg1"/>
                </a:solidFill>
                <a:latin typeface="腾祥嘉丽准粗圆简" panose="01010104010101010101" pitchFamily="2" charset="-122"/>
                <a:ea typeface="腾祥嘉丽准粗圆简" panose="01010104010101010101" pitchFamily="2" charset="-122"/>
              </a:rPr>
              <a:t>）</a:t>
            </a:r>
            <a:endParaRPr lang="zh-CN" altLang="en-US" sz="2400" b="1" dirty="0">
              <a:solidFill>
                <a:schemeClr val="accent4"/>
              </a:solidFill>
              <a:latin typeface="腾祥嘉丽准粗圆简" panose="01010104010101010101" pitchFamily="2" charset="-122"/>
              <a:ea typeface="腾祥嘉丽准粗圆简" panose="01010104010101010101" pitchFamily="2" charset="-122"/>
            </a:endParaRPr>
          </a:p>
        </p:txBody>
      </p:sp>
      <p:sp>
        <p:nvSpPr>
          <p:cNvPr id="5" name="矩形 4"/>
          <p:cNvSpPr/>
          <p:nvPr/>
        </p:nvSpPr>
        <p:spPr>
          <a:xfrm>
            <a:off x="-26785" y="668058"/>
            <a:ext cx="10464800" cy="60157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zh-CN" altLang="en-US" sz="2400" dirty="0">
                <a:solidFill>
                  <a:schemeClr val="tx1"/>
                </a:solidFill>
                <a:latin typeface="二字元煜臣拙宋简" panose="02010604000000000000" pitchFamily="2" charset="-122"/>
                <a:ea typeface="二字元煜臣拙宋简" panose="02010604000000000000" pitchFamily="2" charset="-122"/>
              </a:rPr>
              <a:t>（一）导火线</a:t>
            </a:r>
            <a:endParaRPr lang="en-US" altLang="zh-CN" sz="2400" dirty="0">
              <a:solidFill>
                <a:schemeClr val="tx1"/>
              </a:solidFill>
              <a:latin typeface="二字元煜臣拙宋简" panose="02010604000000000000" pitchFamily="2" charset="-122"/>
              <a:ea typeface="二字元煜臣拙宋简" panose="02010604000000000000" pitchFamily="2" charset="-122"/>
            </a:endParaRPr>
          </a:p>
          <a:p>
            <a:pPr>
              <a:lnSpc>
                <a:spcPct val="150000"/>
              </a:lnSpc>
            </a:pPr>
            <a:endParaRPr lang="en-US" altLang="zh-CN" sz="2000" dirty="0">
              <a:solidFill>
                <a:schemeClr val="tx1"/>
              </a:solidFill>
              <a:latin typeface="二字元煜臣拙宋简" panose="02010604000000000000" pitchFamily="2" charset="-122"/>
              <a:ea typeface="二字元煜臣拙宋简" panose="02010604000000000000" pitchFamily="2" charset="-122"/>
            </a:endParaRPr>
          </a:p>
          <a:p>
            <a:pPr>
              <a:lnSpc>
                <a:spcPct val="150000"/>
              </a:lnSpc>
            </a:pPr>
            <a:r>
              <a:rPr lang="zh-CN" altLang="en-US" sz="2400" dirty="0">
                <a:solidFill>
                  <a:schemeClr val="tx1"/>
                </a:solidFill>
                <a:latin typeface="二字元煜臣拙宋简" panose="02010604000000000000" pitchFamily="2" charset="-122"/>
                <a:ea typeface="二字元煜臣拙宋简" panose="02010604000000000000" pitchFamily="2" charset="-122"/>
              </a:rPr>
              <a:t>（二）经过</a:t>
            </a:r>
            <a:endParaRPr lang="en-US" altLang="zh-CN" sz="2400" dirty="0">
              <a:solidFill>
                <a:schemeClr val="tx1"/>
              </a:solidFill>
              <a:latin typeface="二字元煜臣拙宋简" panose="02010604000000000000" pitchFamily="2" charset="-122"/>
              <a:ea typeface="二字元煜臣拙宋简" panose="02010604000000000000" pitchFamily="2" charset="-122"/>
            </a:endParaRPr>
          </a:p>
          <a:p>
            <a:pPr marL="457200" indent="-457200">
              <a:lnSpc>
                <a:spcPct val="150000"/>
              </a:lnSpc>
              <a:buAutoNum type="arabicPeriod"/>
            </a:pPr>
            <a:r>
              <a:rPr lang="zh-CN" altLang="en-US" sz="2000" dirty="0">
                <a:solidFill>
                  <a:schemeClr val="tx1"/>
                </a:solidFill>
                <a:latin typeface="二字元煜臣拙宋简" panose="02010604000000000000" pitchFamily="2" charset="-122"/>
                <a:ea typeface="二字元煜臣拙宋简" panose="02010604000000000000" pitchFamily="2" charset="-122"/>
              </a:rPr>
              <a:t>第一阶段</a:t>
            </a:r>
            <a:endParaRPr lang="en-US" altLang="zh-CN" sz="2000" dirty="0">
              <a:solidFill>
                <a:schemeClr val="tx1"/>
              </a:solidFill>
              <a:latin typeface="二字元煜臣拙宋简" panose="02010604000000000000" pitchFamily="2" charset="-122"/>
              <a:ea typeface="二字元煜臣拙宋简" panose="02010604000000000000" pitchFamily="2" charset="-122"/>
            </a:endParaRPr>
          </a:p>
          <a:p>
            <a:pPr>
              <a:lnSpc>
                <a:spcPct val="150000"/>
              </a:lnSpc>
            </a:pPr>
            <a:r>
              <a:rPr lang="zh-CN" altLang="en-US" sz="2000" dirty="0">
                <a:solidFill>
                  <a:schemeClr val="tx1"/>
                </a:solidFill>
                <a:latin typeface="二字元煜臣拙宋简" panose="02010604000000000000" pitchFamily="2" charset="-122"/>
                <a:ea typeface="二字元煜臣拙宋简" panose="02010604000000000000" pitchFamily="2" charset="-122"/>
              </a:rPr>
              <a:t>（</a:t>
            </a:r>
            <a:r>
              <a:rPr lang="en-US" altLang="zh-CN" sz="2000" dirty="0">
                <a:solidFill>
                  <a:schemeClr val="tx1"/>
                </a:solidFill>
                <a:latin typeface="二字元煜臣拙宋简" panose="02010604000000000000" pitchFamily="2" charset="-122"/>
                <a:ea typeface="二字元煜臣拙宋简" panose="02010604000000000000" pitchFamily="2" charset="-122"/>
              </a:rPr>
              <a:t>1</a:t>
            </a:r>
            <a:r>
              <a:rPr lang="zh-CN" altLang="en-US" sz="2000" dirty="0">
                <a:solidFill>
                  <a:schemeClr val="tx1"/>
                </a:solidFill>
                <a:latin typeface="二字元煜臣拙宋简" panose="02010604000000000000" pitchFamily="2" charset="-122"/>
                <a:ea typeface="二字元煜臣拙宋简" panose="02010604000000000000" pitchFamily="2" charset="-122"/>
              </a:rPr>
              <a:t>）时间、地点：</a:t>
            </a:r>
            <a:endParaRPr lang="en-US" altLang="zh-CN" sz="2000" dirty="0">
              <a:solidFill>
                <a:schemeClr val="tx1"/>
              </a:solidFill>
              <a:latin typeface="二字元煜臣拙宋简" panose="02010604000000000000" pitchFamily="2" charset="-122"/>
              <a:ea typeface="二字元煜臣拙宋简" panose="02010604000000000000" pitchFamily="2" charset="-122"/>
            </a:endParaRPr>
          </a:p>
          <a:p>
            <a:pPr>
              <a:lnSpc>
                <a:spcPct val="150000"/>
              </a:lnSpc>
            </a:pPr>
            <a:r>
              <a:rPr lang="zh-CN" altLang="en-US" sz="2000" dirty="0">
                <a:solidFill>
                  <a:schemeClr val="tx1"/>
                </a:solidFill>
                <a:latin typeface="二字元煜臣拙宋简" panose="02010604000000000000" pitchFamily="2" charset="-122"/>
                <a:ea typeface="二字元煜臣拙宋简" panose="02010604000000000000" pitchFamily="2" charset="-122"/>
              </a:rPr>
              <a:t>（</a:t>
            </a:r>
            <a:r>
              <a:rPr lang="en-US" altLang="zh-CN" sz="2000" dirty="0">
                <a:solidFill>
                  <a:schemeClr val="tx1"/>
                </a:solidFill>
                <a:latin typeface="二字元煜臣拙宋简" panose="02010604000000000000" pitchFamily="2" charset="-122"/>
                <a:ea typeface="二字元煜臣拙宋简" panose="02010604000000000000" pitchFamily="2" charset="-122"/>
              </a:rPr>
              <a:t>2</a:t>
            </a:r>
            <a:r>
              <a:rPr lang="zh-CN" altLang="en-US" sz="2000" dirty="0">
                <a:solidFill>
                  <a:schemeClr val="tx1"/>
                </a:solidFill>
                <a:latin typeface="二字元煜臣拙宋简" panose="02010604000000000000" pitchFamily="2" charset="-122"/>
                <a:ea typeface="二字元煜臣拙宋简" panose="02010604000000000000" pitchFamily="2" charset="-122"/>
              </a:rPr>
              <a:t>）主力：</a:t>
            </a:r>
            <a:endParaRPr lang="en-US" altLang="zh-CN" sz="2000" dirty="0">
              <a:solidFill>
                <a:schemeClr val="tx1"/>
              </a:solidFill>
              <a:latin typeface="二字元煜臣拙宋简" panose="02010604000000000000" pitchFamily="2" charset="-122"/>
              <a:ea typeface="二字元煜臣拙宋简" panose="02010604000000000000" pitchFamily="2" charset="-122"/>
            </a:endParaRPr>
          </a:p>
          <a:p>
            <a:pPr>
              <a:lnSpc>
                <a:spcPct val="150000"/>
              </a:lnSpc>
            </a:pPr>
            <a:r>
              <a:rPr lang="zh-CN" altLang="en-US" sz="2000" dirty="0">
                <a:solidFill>
                  <a:schemeClr val="tx1"/>
                </a:solidFill>
                <a:latin typeface="二字元煜臣拙宋简" panose="02010604000000000000" pitchFamily="2" charset="-122"/>
                <a:ea typeface="二字元煜臣拙宋简" panose="02010604000000000000" pitchFamily="2" charset="-122"/>
              </a:rPr>
              <a:t>（</a:t>
            </a:r>
            <a:r>
              <a:rPr lang="en-US" altLang="zh-CN" sz="2000" dirty="0">
                <a:solidFill>
                  <a:schemeClr val="tx1"/>
                </a:solidFill>
                <a:latin typeface="二字元煜臣拙宋简" panose="02010604000000000000" pitchFamily="2" charset="-122"/>
                <a:ea typeface="二字元煜臣拙宋简" panose="02010604000000000000" pitchFamily="2" charset="-122"/>
              </a:rPr>
              <a:t>3</a:t>
            </a:r>
            <a:r>
              <a:rPr lang="zh-CN" altLang="en-US" sz="2000" dirty="0">
                <a:solidFill>
                  <a:schemeClr val="tx1"/>
                </a:solidFill>
                <a:latin typeface="二字元煜臣拙宋简" panose="02010604000000000000" pitchFamily="2" charset="-122"/>
                <a:ea typeface="二字元煜臣拙宋简" panose="02010604000000000000" pitchFamily="2" charset="-122"/>
              </a:rPr>
              <a:t>）口号</a:t>
            </a:r>
            <a:endParaRPr lang="en-US" altLang="zh-CN" sz="2000" dirty="0">
              <a:solidFill>
                <a:schemeClr val="tx1"/>
              </a:solidFill>
              <a:latin typeface="二字元煜臣拙宋简" panose="02010604000000000000" pitchFamily="2" charset="-122"/>
              <a:ea typeface="二字元煜臣拙宋简" panose="02010604000000000000" pitchFamily="2" charset="-122"/>
            </a:endParaRPr>
          </a:p>
          <a:p>
            <a:pPr>
              <a:lnSpc>
                <a:spcPct val="150000"/>
              </a:lnSpc>
            </a:pPr>
            <a:endParaRPr lang="en-US" altLang="zh-CN" sz="2000" dirty="0">
              <a:solidFill>
                <a:schemeClr val="tx1"/>
              </a:solidFill>
              <a:latin typeface="二字元煜臣拙宋简" panose="02010604000000000000" pitchFamily="2" charset="-122"/>
              <a:ea typeface="二字元煜臣拙宋简" panose="02010604000000000000" pitchFamily="2" charset="-122"/>
            </a:endParaRPr>
          </a:p>
          <a:p>
            <a:pPr>
              <a:lnSpc>
                <a:spcPct val="150000"/>
              </a:lnSpc>
            </a:pPr>
            <a:endParaRPr lang="en-US" altLang="zh-CN" sz="2000" dirty="0">
              <a:solidFill>
                <a:schemeClr val="tx1"/>
              </a:solidFill>
              <a:latin typeface="二字元煜臣拙宋简" panose="02010604000000000000" pitchFamily="2" charset="-122"/>
              <a:ea typeface="二字元煜臣拙宋简" panose="02010604000000000000" pitchFamily="2" charset="-122"/>
            </a:endParaRPr>
          </a:p>
          <a:p>
            <a:pPr>
              <a:lnSpc>
                <a:spcPct val="150000"/>
              </a:lnSpc>
            </a:pPr>
            <a:r>
              <a:rPr lang="en-US" altLang="zh-CN" sz="2000" dirty="0">
                <a:solidFill>
                  <a:schemeClr val="tx1"/>
                </a:solidFill>
                <a:latin typeface="二字元煜臣拙宋简" panose="02010604000000000000" pitchFamily="2" charset="-122"/>
                <a:ea typeface="二字元煜臣拙宋简" panose="02010604000000000000" pitchFamily="2" charset="-122"/>
              </a:rPr>
              <a:t>2. </a:t>
            </a:r>
            <a:r>
              <a:rPr lang="zh-CN" altLang="en-US" sz="2000" dirty="0">
                <a:solidFill>
                  <a:schemeClr val="tx1"/>
                </a:solidFill>
                <a:latin typeface="二字元煜臣拙宋简" panose="02010604000000000000" pitchFamily="2" charset="-122"/>
                <a:ea typeface="二字元煜臣拙宋简" panose="02010604000000000000" pitchFamily="2" charset="-122"/>
              </a:rPr>
              <a:t>第二阶段</a:t>
            </a:r>
            <a:endParaRPr lang="en-US" altLang="zh-CN" sz="2000" dirty="0">
              <a:solidFill>
                <a:schemeClr val="tx1"/>
              </a:solidFill>
              <a:latin typeface="二字元煜臣拙宋简" panose="02010604000000000000" pitchFamily="2" charset="-122"/>
              <a:ea typeface="二字元煜臣拙宋简" panose="02010604000000000000" pitchFamily="2" charset="-122"/>
            </a:endParaRPr>
          </a:p>
          <a:p>
            <a:pPr>
              <a:lnSpc>
                <a:spcPct val="150000"/>
              </a:lnSpc>
            </a:pPr>
            <a:r>
              <a:rPr lang="zh-CN" altLang="en-US" sz="2000" dirty="0">
                <a:solidFill>
                  <a:schemeClr val="tx1"/>
                </a:solidFill>
                <a:latin typeface="二字元煜臣拙宋简" panose="02010604000000000000" pitchFamily="2" charset="-122"/>
                <a:ea typeface="二字元煜臣拙宋简" panose="02010604000000000000" pitchFamily="2" charset="-122"/>
              </a:rPr>
              <a:t>（</a:t>
            </a:r>
            <a:r>
              <a:rPr lang="en-US" altLang="zh-CN" sz="2000" dirty="0">
                <a:solidFill>
                  <a:schemeClr val="tx1"/>
                </a:solidFill>
                <a:latin typeface="二字元煜臣拙宋简" panose="02010604000000000000" pitchFamily="2" charset="-122"/>
                <a:ea typeface="二字元煜臣拙宋简" panose="02010604000000000000" pitchFamily="2" charset="-122"/>
              </a:rPr>
              <a:t>1</a:t>
            </a:r>
            <a:r>
              <a:rPr lang="zh-CN" altLang="en-US" sz="2000" dirty="0">
                <a:solidFill>
                  <a:schemeClr val="tx1"/>
                </a:solidFill>
                <a:latin typeface="二字元煜臣拙宋简" panose="02010604000000000000" pitchFamily="2" charset="-122"/>
                <a:ea typeface="二字元煜臣拙宋简" panose="02010604000000000000" pitchFamily="2" charset="-122"/>
              </a:rPr>
              <a:t>）时间、地点：</a:t>
            </a:r>
            <a:endParaRPr lang="en-US" altLang="zh-CN" sz="2000" dirty="0">
              <a:solidFill>
                <a:schemeClr val="tx1"/>
              </a:solidFill>
              <a:latin typeface="二字元煜臣拙宋简" panose="02010604000000000000" pitchFamily="2" charset="-122"/>
              <a:ea typeface="二字元煜臣拙宋简" panose="02010604000000000000" pitchFamily="2" charset="-122"/>
            </a:endParaRPr>
          </a:p>
          <a:p>
            <a:pPr>
              <a:lnSpc>
                <a:spcPct val="150000"/>
              </a:lnSpc>
            </a:pPr>
            <a:r>
              <a:rPr lang="zh-CN" altLang="en-US" sz="2000" dirty="0">
                <a:solidFill>
                  <a:schemeClr val="tx1"/>
                </a:solidFill>
                <a:latin typeface="二字元煜臣拙宋简" panose="02010604000000000000" pitchFamily="2" charset="-122"/>
                <a:ea typeface="二字元煜臣拙宋简" panose="02010604000000000000" pitchFamily="2" charset="-122"/>
              </a:rPr>
              <a:t>（</a:t>
            </a:r>
            <a:r>
              <a:rPr lang="en-US" altLang="zh-CN" sz="2000" dirty="0">
                <a:solidFill>
                  <a:schemeClr val="tx1"/>
                </a:solidFill>
                <a:latin typeface="二字元煜臣拙宋简" panose="02010604000000000000" pitchFamily="2" charset="-122"/>
                <a:ea typeface="二字元煜臣拙宋简" panose="02010604000000000000" pitchFamily="2" charset="-122"/>
              </a:rPr>
              <a:t>2</a:t>
            </a:r>
            <a:r>
              <a:rPr lang="zh-CN" altLang="en-US" sz="2000" dirty="0">
                <a:solidFill>
                  <a:schemeClr val="tx1"/>
                </a:solidFill>
                <a:latin typeface="二字元煜臣拙宋简" panose="02010604000000000000" pitchFamily="2" charset="-122"/>
                <a:ea typeface="二字元煜臣拙宋简" panose="02010604000000000000" pitchFamily="2" charset="-122"/>
              </a:rPr>
              <a:t>）主力：</a:t>
            </a:r>
            <a:endParaRPr lang="en-US" altLang="zh-CN" sz="2000" dirty="0">
              <a:solidFill>
                <a:schemeClr val="tx1"/>
              </a:solidFill>
              <a:latin typeface="二字元煜臣拙宋简" panose="02010604000000000000" pitchFamily="2" charset="-122"/>
              <a:ea typeface="二字元煜臣拙宋简" panose="02010604000000000000" pitchFamily="2" charset="-122"/>
            </a:endParaRPr>
          </a:p>
        </p:txBody>
      </p:sp>
      <p:pic>
        <p:nvPicPr>
          <p:cNvPr id="6" name="图片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8140292" y="416872"/>
            <a:ext cx="620518" cy="620518"/>
          </a:xfrm>
          <a:prstGeom prst="rect">
            <a:avLst/>
          </a:prstGeom>
        </p:spPr>
      </p:pic>
      <p:pic>
        <p:nvPicPr>
          <p:cNvPr id="7" name="图片 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8780856" y="429363"/>
            <a:ext cx="620518" cy="620518"/>
          </a:xfrm>
          <a:prstGeom prst="rect">
            <a:avLst/>
          </a:prstGeom>
        </p:spPr>
      </p:pic>
      <p:pic>
        <p:nvPicPr>
          <p:cNvPr id="8" name="图片 7"/>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9421420" y="416872"/>
            <a:ext cx="620518" cy="620518"/>
          </a:xfrm>
          <a:prstGeom prst="rect">
            <a:avLst/>
          </a:prstGeom>
        </p:spPr>
      </p:pic>
      <p:sp>
        <p:nvSpPr>
          <p:cNvPr id="9" name="任意多边形: 形状 8"/>
          <p:cNvSpPr/>
          <p:nvPr/>
        </p:nvSpPr>
        <p:spPr>
          <a:xfrm flipV="1">
            <a:off x="318337" y="1854774"/>
            <a:ext cx="3735503" cy="45719"/>
          </a:xfrm>
          <a:custGeom>
            <a:avLst/>
            <a:gdLst>
              <a:gd name="connsiteX0" fmla="*/ 0 w 1638300"/>
              <a:gd name="connsiteY0" fmla="*/ 9558 h 66708"/>
              <a:gd name="connsiteX1" fmla="*/ 95250 w 1638300"/>
              <a:gd name="connsiteY1" fmla="*/ 47658 h 66708"/>
              <a:gd name="connsiteX2" fmla="*/ 180975 w 1638300"/>
              <a:gd name="connsiteY2" fmla="*/ 38133 h 66708"/>
              <a:gd name="connsiteX3" fmla="*/ 285750 w 1638300"/>
              <a:gd name="connsiteY3" fmla="*/ 9558 h 66708"/>
              <a:gd name="connsiteX4" fmla="*/ 314325 w 1638300"/>
              <a:gd name="connsiteY4" fmla="*/ 28608 h 66708"/>
              <a:gd name="connsiteX5" fmla="*/ 333375 w 1638300"/>
              <a:gd name="connsiteY5" fmla="*/ 57183 h 66708"/>
              <a:gd name="connsiteX6" fmla="*/ 361950 w 1638300"/>
              <a:gd name="connsiteY6" fmla="*/ 66708 h 66708"/>
              <a:gd name="connsiteX7" fmla="*/ 428625 w 1638300"/>
              <a:gd name="connsiteY7" fmla="*/ 47658 h 66708"/>
              <a:gd name="connsiteX8" fmla="*/ 504825 w 1638300"/>
              <a:gd name="connsiteY8" fmla="*/ 19083 h 66708"/>
              <a:gd name="connsiteX9" fmla="*/ 561975 w 1638300"/>
              <a:gd name="connsiteY9" fmla="*/ 28608 h 66708"/>
              <a:gd name="connsiteX10" fmla="*/ 695325 w 1638300"/>
              <a:gd name="connsiteY10" fmla="*/ 9558 h 66708"/>
              <a:gd name="connsiteX11" fmla="*/ 733425 w 1638300"/>
              <a:gd name="connsiteY11" fmla="*/ 19083 h 66708"/>
              <a:gd name="connsiteX12" fmla="*/ 790575 w 1638300"/>
              <a:gd name="connsiteY12" fmla="*/ 38133 h 66708"/>
              <a:gd name="connsiteX13" fmla="*/ 1019175 w 1638300"/>
              <a:gd name="connsiteY13" fmla="*/ 9558 h 66708"/>
              <a:gd name="connsiteX14" fmla="*/ 1095375 w 1638300"/>
              <a:gd name="connsiteY14" fmla="*/ 19083 h 66708"/>
              <a:gd name="connsiteX15" fmla="*/ 1152525 w 1638300"/>
              <a:gd name="connsiteY15" fmla="*/ 38133 h 66708"/>
              <a:gd name="connsiteX16" fmla="*/ 1552575 w 1638300"/>
              <a:gd name="connsiteY16" fmla="*/ 38133 h 66708"/>
              <a:gd name="connsiteX17" fmla="*/ 1581150 w 1638300"/>
              <a:gd name="connsiteY17" fmla="*/ 47658 h 66708"/>
              <a:gd name="connsiteX18" fmla="*/ 1638300 w 1638300"/>
              <a:gd name="connsiteY18" fmla="*/ 28608 h 66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38300" h="66708">
                <a:moveTo>
                  <a:pt x="0" y="9558"/>
                </a:moveTo>
                <a:cubicBezTo>
                  <a:pt x="21056" y="20086"/>
                  <a:pt x="65869" y="47658"/>
                  <a:pt x="95250" y="47658"/>
                </a:cubicBezTo>
                <a:cubicBezTo>
                  <a:pt x="124001" y="47658"/>
                  <a:pt x="152400" y="41308"/>
                  <a:pt x="180975" y="38133"/>
                </a:cubicBezTo>
                <a:cubicBezTo>
                  <a:pt x="251595" y="-8947"/>
                  <a:pt x="215674" y="-4457"/>
                  <a:pt x="285750" y="9558"/>
                </a:cubicBezTo>
                <a:cubicBezTo>
                  <a:pt x="295275" y="15908"/>
                  <a:pt x="306230" y="20513"/>
                  <a:pt x="314325" y="28608"/>
                </a:cubicBezTo>
                <a:cubicBezTo>
                  <a:pt x="322420" y="36703"/>
                  <a:pt x="324436" y="50032"/>
                  <a:pt x="333375" y="57183"/>
                </a:cubicBezTo>
                <a:cubicBezTo>
                  <a:pt x="341215" y="63455"/>
                  <a:pt x="352425" y="63533"/>
                  <a:pt x="361950" y="66708"/>
                </a:cubicBezTo>
                <a:cubicBezTo>
                  <a:pt x="381284" y="61875"/>
                  <a:pt x="409494" y="55857"/>
                  <a:pt x="428625" y="47658"/>
                </a:cubicBezTo>
                <a:cubicBezTo>
                  <a:pt x="498357" y="17773"/>
                  <a:pt x="434581" y="36644"/>
                  <a:pt x="504825" y="19083"/>
                </a:cubicBezTo>
                <a:cubicBezTo>
                  <a:pt x="523875" y="22258"/>
                  <a:pt x="542662" y="28608"/>
                  <a:pt x="561975" y="28608"/>
                </a:cubicBezTo>
                <a:cubicBezTo>
                  <a:pt x="645447" y="28608"/>
                  <a:pt x="642442" y="27186"/>
                  <a:pt x="695325" y="9558"/>
                </a:cubicBezTo>
                <a:cubicBezTo>
                  <a:pt x="708025" y="12733"/>
                  <a:pt x="720886" y="15321"/>
                  <a:pt x="733425" y="19083"/>
                </a:cubicBezTo>
                <a:cubicBezTo>
                  <a:pt x="752659" y="24853"/>
                  <a:pt x="790575" y="38133"/>
                  <a:pt x="790575" y="38133"/>
                </a:cubicBezTo>
                <a:cubicBezTo>
                  <a:pt x="902026" y="983"/>
                  <a:pt x="827675" y="20197"/>
                  <a:pt x="1019175" y="9558"/>
                </a:cubicBezTo>
                <a:cubicBezTo>
                  <a:pt x="1044575" y="12733"/>
                  <a:pt x="1070346" y="13720"/>
                  <a:pt x="1095375" y="19083"/>
                </a:cubicBezTo>
                <a:cubicBezTo>
                  <a:pt x="1115010" y="23290"/>
                  <a:pt x="1152525" y="38133"/>
                  <a:pt x="1152525" y="38133"/>
                </a:cubicBezTo>
                <a:cubicBezTo>
                  <a:pt x="1315866" y="10910"/>
                  <a:pt x="1229431" y="21562"/>
                  <a:pt x="1552575" y="38133"/>
                </a:cubicBezTo>
                <a:cubicBezTo>
                  <a:pt x="1562602" y="38647"/>
                  <a:pt x="1571625" y="44483"/>
                  <a:pt x="1581150" y="47658"/>
                </a:cubicBezTo>
                <a:lnTo>
                  <a:pt x="1638300" y="28608"/>
                </a:lnTo>
              </a:path>
            </a:pathLst>
          </a:custGeom>
          <a:ln w="38100">
            <a:solidFill>
              <a:srgbClr val="C00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10" name="任意多边形: 形状 9"/>
          <p:cNvSpPr/>
          <p:nvPr/>
        </p:nvSpPr>
        <p:spPr>
          <a:xfrm flipV="1">
            <a:off x="2242339" y="3220120"/>
            <a:ext cx="2912407" cy="45719"/>
          </a:xfrm>
          <a:custGeom>
            <a:avLst/>
            <a:gdLst>
              <a:gd name="connsiteX0" fmla="*/ 0 w 1638300"/>
              <a:gd name="connsiteY0" fmla="*/ 9558 h 66708"/>
              <a:gd name="connsiteX1" fmla="*/ 95250 w 1638300"/>
              <a:gd name="connsiteY1" fmla="*/ 47658 h 66708"/>
              <a:gd name="connsiteX2" fmla="*/ 180975 w 1638300"/>
              <a:gd name="connsiteY2" fmla="*/ 38133 h 66708"/>
              <a:gd name="connsiteX3" fmla="*/ 285750 w 1638300"/>
              <a:gd name="connsiteY3" fmla="*/ 9558 h 66708"/>
              <a:gd name="connsiteX4" fmla="*/ 314325 w 1638300"/>
              <a:gd name="connsiteY4" fmla="*/ 28608 h 66708"/>
              <a:gd name="connsiteX5" fmla="*/ 333375 w 1638300"/>
              <a:gd name="connsiteY5" fmla="*/ 57183 h 66708"/>
              <a:gd name="connsiteX6" fmla="*/ 361950 w 1638300"/>
              <a:gd name="connsiteY6" fmla="*/ 66708 h 66708"/>
              <a:gd name="connsiteX7" fmla="*/ 428625 w 1638300"/>
              <a:gd name="connsiteY7" fmla="*/ 47658 h 66708"/>
              <a:gd name="connsiteX8" fmla="*/ 504825 w 1638300"/>
              <a:gd name="connsiteY8" fmla="*/ 19083 h 66708"/>
              <a:gd name="connsiteX9" fmla="*/ 561975 w 1638300"/>
              <a:gd name="connsiteY9" fmla="*/ 28608 h 66708"/>
              <a:gd name="connsiteX10" fmla="*/ 695325 w 1638300"/>
              <a:gd name="connsiteY10" fmla="*/ 9558 h 66708"/>
              <a:gd name="connsiteX11" fmla="*/ 733425 w 1638300"/>
              <a:gd name="connsiteY11" fmla="*/ 19083 h 66708"/>
              <a:gd name="connsiteX12" fmla="*/ 790575 w 1638300"/>
              <a:gd name="connsiteY12" fmla="*/ 38133 h 66708"/>
              <a:gd name="connsiteX13" fmla="*/ 1019175 w 1638300"/>
              <a:gd name="connsiteY13" fmla="*/ 9558 h 66708"/>
              <a:gd name="connsiteX14" fmla="*/ 1095375 w 1638300"/>
              <a:gd name="connsiteY14" fmla="*/ 19083 h 66708"/>
              <a:gd name="connsiteX15" fmla="*/ 1152525 w 1638300"/>
              <a:gd name="connsiteY15" fmla="*/ 38133 h 66708"/>
              <a:gd name="connsiteX16" fmla="*/ 1552575 w 1638300"/>
              <a:gd name="connsiteY16" fmla="*/ 38133 h 66708"/>
              <a:gd name="connsiteX17" fmla="*/ 1581150 w 1638300"/>
              <a:gd name="connsiteY17" fmla="*/ 47658 h 66708"/>
              <a:gd name="connsiteX18" fmla="*/ 1638300 w 1638300"/>
              <a:gd name="connsiteY18" fmla="*/ 28608 h 66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38300" h="66708">
                <a:moveTo>
                  <a:pt x="0" y="9558"/>
                </a:moveTo>
                <a:cubicBezTo>
                  <a:pt x="21056" y="20086"/>
                  <a:pt x="65869" y="47658"/>
                  <a:pt x="95250" y="47658"/>
                </a:cubicBezTo>
                <a:cubicBezTo>
                  <a:pt x="124001" y="47658"/>
                  <a:pt x="152400" y="41308"/>
                  <a:pt x="180975" y="38133"/>
                </a:cubicBezTo>
                <a:cubicBezTo>
                  <a:pt x="251595" y="-8947"/>
                  <a:pt x="215674" y="-4457"/>
                  <a:pt x="285750" y="9558"/>
                </a:cubicBezTo>
                <a:cubicBezTo>
                  <a:pt x="295275" y="15908"/>
                  <a:pt x="306230" y="20513"/>
                  <a:pt x="314325" y="28608"/>
                </a:cubicBezTo>
                <a:cubicBezTo>
                  <a:pt x="322420" y="36703"/>
                  <a:pt x="324436" y="50032"/>
                  <a:pt x="333375" y="57183"/>
                </a:cubicBezTo>
                <a:cubicBezTo>
                  <a:pt x="341215" y="63455"/>
                  <a:pt x="352425" y="63533"/>
                  <a:pt x="361950" y="66708"/>
                </a:cubicBezTo>
                <a:cubicBezTo>
                  <a:pt x="381284" y="61875"/>
                  <a:pt x="409494" y="55857"/>
                  <a:pt x="428625" y="47658"/>
                </a:cubicBezTo>
                <a:cubicBezTo>
                  <a:pt x="498357" y="17773"/>
                  <a:pt x="434581" y="36644"/>
                  <a:pt x="504825" y="19083"/>
                </a:cubicBezTo>
                <a:cubicBezTo>
                  <a:pt x="523875" y="22258"/>
                  <a:pt x="542662" y="28608"/>
                  <a:pt x="561975" y="28608"/>
                </a:cubicBezTo>
                <a:cubicBezTo>
                  <a:pt x="645447" y="28608"/>
                  <a:pt x="642442" y="27186"/>
                  <a:pt x="695325" y="9558"/>
                </a:cubicBezTo>
                <a:cubicBezTo>
                  <a:pt x="708025" y="12733"/>
                  <a:pt x="720886" y="15321"/>
                  <a:pt x="733425" y="19083"/>
                </a:cubicBezTo>
                <a:cubicBezTo>
                  <a:pt x="752659" y="24853"/>
                  <a:pt x="790575" y="38133"/>
                  <a:pt x="790575" y="38133"/>
                </a:cubicBezTo>
                <a:cubicBezTo>
                  <a:pt x="902026" y="983"/>
                  <a:pt x="827675" y="20197"/>
                  <a:pt x="1019175" y="9558"/>
                </a:cubicBezTo>
                <a:cubicBezTo>
                  <a:pt x="1044575" y="12733"/>
                  <a:pt x="1070346" y="13720"/>
                  <a:pt x="1095375" y="19083"/>
                </a:cubicBezTo>
                <a:cubicBezTo>
                  <a:pt x="1115010" y="23290"/>
                  <a:pt x="1152525" y="38133"/>
                  <a:pt x="1152525" y="38133"/>
                </a:cubicBezTo>
                <a:cubicBezTo>
                  <a:pt x="1315866" y="10910"/>
                  <a:pt x="1229431" y="21562"/>
                  <a:pt x="1552575" y="38133"/>
                </a:cubicBezTo>
                <a:cubicBezTo>
                  <a:pt x="1562602" y="38647"/>
                  <a:pt x="1571625" y="44483"/>
                  <a:pt x="1581150" y="47658"/>
                </a:cubicBezTo>
                <a:lnTo>
                  <a:pt x="1638300" y="28608"/>
                </a:lnTo>
              </a:path>
            </a:pathLst>
          </a:custGeom>
          <a:ln w="38100">
            <a:solidFill>
              <a:srgbClr val="C00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11" name="任意多边形: 形状 10"/>
          <p:cNvSpPr/>
          <p:nvPr/>
        </p:nvSpPr>
        <p:spPr>
          <a:xfrm flipV="1">
            <a:off x="302578" y="4604520"/>
            <a:ext cx="2621892" cy="53206"/>
          </a:xfrm>
          <a:custGeom>
            <a:avLst/>
            <a:gdLst>
              <a:gd name="connsiteX0" fmla="*/ 0 w 1638300"/>
              <a:gd name="connsiteY0" fmla="*/ 9558 h 66708"/>
              <a:gd name="connsiteX1" fmla="*/ 95250 w 1638300"/>
              <a:gd name="connsiteY1" fmla="*/ 47658 h 66708"/>
              <a:gd name="connsiteX2" fmla="*/ 180975 w 1638300"/>
              <a:gd name="connsiteY2" fmla="*/ 38133 h 66708"/>
              <a:gd name="connsiteX3" fmla="*/ 285750 w 1638300"/>
              <a:gd name="connsiteY3" fmla="*/ 9558 h 66708"/>
              <a:gd name="connsiteX4" fmla="*/ 314325 w 1638300"/>
              <a:gd name="connsiteY4" fmla="*/ 28608 h 66708"/>
              <a:gd name="connsiteX5" fmla="*/ 333375 w 1638300"/>
              <a:gd name="connsiteY5" fmla="*/ 57183 h 66708"/>
              <a:gd name="connsiteX6" fmla="*/ 361950 w 1638300"/>
              <a:gd name="connsiteY6" fmla="*/ 66708 h 66708"/>
              <a:gd name="connsiteX7" fmla="*/ 428625 w 1638300"/>
              <a:gd name="connsiteY7" fmla="*/ 47658 h 66708"/>
              <a:gd name="connsiteX8" fmla="*/ 504825 w 1638300"/>
              <a:gd name="connsiteY8" fmla="*/ 19083 h 66708"/>
              <a:gd name="connsiteX9" fmla="*/ 561975 w 1638300"/>
              <a:gd name="connsiteY9" fmla="*/ 28608 h 66708"/>
              <a:gd name="connsiteX10" fmla="*/ 695325 w 1638300"/>
              <a:gd name="connsiteY10" fmla="*/ 9558 h 66708"/>
              <a:gd name="connsiteX11" fmla="*/ 733425 w 1638300"/>
              <a:gd name="connsiteY11" fmla="*/ 19083 h 66708"/>
              <a:gd name="connsiteX12" fmla="*/ 790575 w 1638300"/>
              <a:gd name="connsiteY12" fmla="*/ 38133 h 66708"/>
              <a:gd name="connsiteX13" fmla="*/ 1019175 w 1638300"/>
              <a:gd name="connsiteY13" fmla="*/ 9558 h 66708"/>
              <a:gd name="connsiteX14" fmla="*/ 1095375 w 1638300"/>
              <a:gd name="connsiteY14" fmla="*/ 19083 h 66708"/>
              <a:gd name="connsiteX15" fmla="*/ 1152525 w 1638300"/>
              <a:gd name="connsiteY15" fmla="*/ 38133 h 66708"/>
              <a:gd name="connsiteX16" fmla="*/ 1552575 w 1638300"/>
              <a:gd name="connsiteY16" fmla="*/ 38133 h 66708"/>
              <a:gd name="connsiteX17" fmla="*/ 1581150 w 1638300"/>
              <a:gd name="connsiteY17" fmla="*/ 47658 h 66708"/>
              <a:gd name="connsiteX18" fmla="*/ 1638300 w 1638300"/>
              <a:gd name="connsiteY18" fmla="*/ 28608 h 66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38300" h="66708">
                <a:moveTo>
                  <a:pt x="0" y="9558"/>
                </a:moveTo>
                <a:cubicBezTo>
                  <a:pt x="21056" y="20086"/>
                  <a:pt x="65869" y="47658"/>
                  <a:pt x="95250" y="47658"/>
                </a:cubicBezTo>
                <a:cubicBezTo>
                  <a:pt x="124001" y="47658"/>
                  <a:pt x="152400" y="41308"/>
                  <a:pt x="180975" y="38133"/>
                </a:cubicBezTo>
                <a:cubicBezTo>
                  <a:pt x="251595" y="-8947"/>
                  <a:pt x="215674" y="-4457"/>
                  <a:pt x="285750" y="9558"/>
                </a:cubicBezTo>
                <a:cubicBezTo>
                  <a:pt x="295275" y="15908"/>
                  <a:pt x="306230" y="20513"/>
                  <a:pt x="314325" y="28608"/>
                </a:cubicBezTo>
                <a:cubicBezTo>
                  <a:pt x="322420" y="36703"/>
                  <a:pt x="324436" y="50032"/>
                  <a:pt x="333375" y="57183"/>
                </a:cubicBezTo>
                <a:cubicBezTo>
                  <a:pt x="341215" y="63455"/>
                  <a:pt x="352425" y="63533"/>
                  <a:pt x="361950" y="66708"/>
                </a:cubicBezTo>
                <a:cubicBezTo>
                  <a:pt x="381284" y="61875"/>
                  <a:pt x="409494" y="55857"/>
                  <a:pt x="428625" y="47658"/>
                </a:cubicBezTo>
                <a:cubicBezTo>
                  <a:pt x="498357" y="17773"/>
                  <a:pt x="434581" y="36644"/>
                  <a:pt x="504825" y="19083"/>
                </a:cubicBezTo>
                <a:cubicBezTo>
                  <a:pt x="523875" y="22258"/>
                  <a:pt x="542662" y="28608"/>
                  <a:pt x="561975" y="28608"/>
                </a:cubicBezTo>
                <a:cubicBezTo>
                  <a:pt x="645447" y="28608"/>
                  <a:pt x="642442" y="27186"/>
                  <a:pt x="695325" y="9558"/>
                </a:cubicBezTo>
                <a:cubicBezTo>
                  <a:pt x="708025" y="12733"/>
                  <a:pt x="720886" y="15321"/>
                  <a:pt x="733425" y="19083"/>
                </a:cubicBezTo>
                <a:cubicBezTo>
                  <a:pt x="752659" y="24853"/>
                  <a:pt x="790575" y="38133"/>
                  <a:pt x="790575" y="38133"/>
                </a:cubicBezTo>
                <a:cubicBezTo>
                  <a:pt x="902026" y="983"/>
                  <a:pt x="827675" y="20197"/>
                  <a:pt x="1019175" y="9558"/>
                </a:cubicBezTo>
                <a:cubicBezTo>
                  <a:pt x="1044575" y="12733"/>
                  <a:pt x="1070346" y="13720"/>
                  <a:pt x="1095375" y="19083"/>
                </a:cubicBezTo>
                <a:cubicBezTo>
                  <a:pt x="1115010" y="23290"/>
                  <a:pt x="1152525" y="38133"/>
                  <a:pt x="1152525" y="38133"/>
                </a:cubicBezTo>
                <a:cubicBezTo>
                  <a:pt x="1315866" y="10910"/>
                  <a:pt x="1229431" y="21562"/>
                  <a:pt x="1552575" y="38133"/>
                </a:cubicBezTo>
                <a:cubicBezTo>
                  <a:pt x="1562602" y="38647"/>
                  <a:pt x="1571625" y="44483"/>
                  <a:pt x="1581150" y="47658"/>
                </a:cubicBezTo>
                <a:lnTo>
                  <a:pt x="1638300" y="28608"/>
                </a:lnTo>
              </a:path>
            </a:pathLst>
          </a:custGeom>
          <a:ln w="38100">
            <a:solidFill>
              <a:srgbClr val="C00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12" name="任意多边形: 形状 11"/>
          <p:cNvSpPr/>
          <p:nvPr/>
        </p:nvSpPr>
        <p:spPr>
          <a:xfrm flipV="1">
            <a:off x="318337" y="5060821"/>
            <a:ext cx="2590375" cy="45719"/>
          </a:xfrm>
          <a:custGeom>
            <a:avLst/>
            <a:gdLst>
              <a:gd name="connsiteX0" fmla="*/ 0 w 1638300"/>
              <a:gd name="connsiteY0" fmla="*/ 9558 h 66708"/>
              <a:gd name="connsiteX1" fmla="*/ 95250 w 1638300"/>
              <a:gd name="connsiteY1" fmla="*/ 47658 h 66708"/>
              <a:gd name="connsiteX2" fmla="*/ 180975 w 1638300"/>
              <a:gd name="connsiteY2" fmla="*/ 38133 h 66708"/>
              <a:gd name="connsiteX3" fmla="*/ 285750 w 1638300"/>
              <a:gd name="connsiteY3" fmla="*/ 9558 h 66708"/>
              <a:gd name="connsiteX4" fmla="*/ 314325 w 1638300"/>
              <a:gd name="connsiteY4" fmla="*/ 28608 h 66708"/>
              <a:gd name="connsiteX5" fmla="*/ 333375 w 1638300"/>
              <a:gd name="connsiteY5" fmla="*/ 57183 h 66708"/>
              <a:gd name="connsiteX6" fmla="*/ 361950 w 1638300"/>
              <a:gd name="connsiteY6" fmla="*/ 66708 h 66708"/>
              <a:gd name="connsiteX7" fmla="*/ 428625 w 1638300"/>
              <a:gd name="connsiteY7" fmla="*/ 47658 h 66708"/>
              <a:gd name="connsiteX8" fmla="*/ 504825 w 1638300"/>
              <a:gd name="connsiteY8" fmla="*/ 19083 h 66708"/>
              <a:gd name="connsiteX9" fmla="*/ 561975 w 1638300"/>
              <a:gd name="connsiteY9" fmla="*/ 28608 h 66708"/>
              <a:gd name="connsiteX10" fmla="*/ 695325 w 1638300"/>
              <a:gd name="connsiteY10" fmla="*/ 9558 h 66708"/>
              <a:gd name="connsiteX11" fmla="*/ 733425 w 1638300"/>
              <a:gd name="connsiteY11" fmla="*/ 19083 h 66708"/>
              <a:gd name="connsiteX12" fmla="*/ 790575 w 1638300"/>
              <a:gd name="connsiteY12" fmla="*/ 38133 h 66708"/>
              <a:gd name="connsiteX13" fmla="*/ 1019175 w 1638300"/>
              <a:gd name="connsiteY13" fmla="*/ 9558 h 66708"/>
              <a:gd name="connsiteX14" fmla="*/ 1095375 w 1638300"/>
              <a:gd name="connsiteY14" fmla="*/ 19083 h 66708"/>
              <a:gd name="connsiteX15" fmla="*/ 1152525 w 1638300"/>
              <a:gd name="connsiteY15" fmla="*/ 38133 h 66708"/>
              <a:gd name="connsiteX16" fmla="*/ 1552575 w 1638300"/>
              <a:gd name="connsiteY16" fmla="*/ 38133 h 66708"/>
              <a:gd name="connsiteX17" fmla="*/ 1581150 w 1638300"/>
              <a:gd name="connsiteY17" fmla="*/ 47658 h 66708"/>
              <a:gd name="connsiteX18" fmla="*/ 1638300 w 1638300"/>
              <a:gd name="connsiteY18" fmla="*/ 28608 h 66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38300" h="66708">
                <a:moveTo>
                  <a:pt x="0" y="9558"/>
                </a:moveTo>
                <a:cubicBezTo>
                  <a:pt x="21056" y="20086"/>
                  <a:pt x="65869" y="47658"/>
                  <a:pt x="95250" y="47658"/>
                </a:cubicBezTo>
                <a:cubicBezTo>
                  <a:pt x="124001" y="47658"/>
                  <a:pt x="152400" y="41308"/>
                  <a:pt x="180975" y="38133"/>
                </a:cubicBezTo>
                <a:cubicBezTo>
                  <a:pt x="251595" y="-8947"/>
                  <a:pt x="215674" y="-4457"/>
                  <a:pt x="285750" y="9558"/>
                </a:cubicBezTo>
                <a:cubicBezTo>
                  <a:pt x="295275" y="15908"/>
                  <a:pt x="306230" y="20513"/>
                  <a:pt x="314325" y="28608"/>
                </a:cubicBezTo>
                <a:cubicBezTo>
                  <a:pt x="322420" y="36703"/>
                  <a:pt x="324436" y="50032"/>
                  <a:pt x="333375" y="57183"/>
                </a:cubicBezTo>
                <a:cubicBezTo>
                  <a:pt x="341215" y="63455"/>
                  <a:pt x="352425" y="63533"/>
                  <a:pt x="361950" y="66708"/>
                </a:cubicBezTo>
                <a:cubicBezTo>
                  <a:pt x="381284" y="61875"/>
                  <a:pt x="409494" y="55857"/>
                  <a:pt x="428625" y="47658"/>
                </a:cubicBezTo>
                <a:cubicBezTo>
                  <a:pt x="498357" y="17773"/>
                  <a:pt x="434581" y="36644"/>
                  <a:pt x="504825" y="19083"/>
                </a:cubicBezTo>
                <a:cubicBezTo>
                  <a:pt x="523875" y="22258"/>
                  <a:pt x="542662" y="28608"/>
                  <a:pt x="561975" y="28608"/>
                </a:cubicBezTo>
                <a:cubicBezTo>
                  <a:pt x="645447" y="28608"/>
                  <a:pt x="642442" y="27186"/>
                  <a:pt x="695325" y="9558"/>
                </a:cubicBezTo>
                <a:cubicBezTo>
                  <a:pt x="708025" y="12733"/>
                  <a:pt x="720886" y="15321"/>
                  <a:pt x="733425" y="19083"/>
                </a:cubicBezTo>
                <a:cubicBezTo>
                  <a:pt x="752659" y="24853"/>
                  <a:pt x="790575" y="38133"/>
                  <a:pt x="790575" y="38133"/>
                </a:cubicBezTo>
                <a:cubicBezTo>
                  <a:pt x="902026" y="983"/>
                  <a:pt x="827675" y="20197"/>
                  <a:pt x="1019175" y="9558"/>
                </a:cubicBezTo>
                <a:cubicBezTo>
                  <a:pt x="1044575" y="12733"/>
                  <a:pt x="1070346" y="13720"/>
                  <a:pt x="1095375" y="19083"/>
                </a:cubicBezTo>
                <a:cubicBezTo>
                  <a:pt x="1115010" y="23290"/>
                  <a:pt x="1152525" y="38133"/>
                  <a:pt x="1152525" y="38133"/>
                </a:cubicBezTo>
                <a:cubicBezTo>
                  <a:pt x="1315866" y="10910"/>
                  <a:pt x="1229431" y="21562"/>
                  <a:pt x="1552575" y="38133"/>
                </a:cubicBezTo>
                <a:cubicBezTo>
                  <a:pt x="1562602" y="38647"/>
                  <a:pt x="1571625" y="44483"/>
                  <a:pt x="1581150" y="47658"/>
                </a:cubicBezTo>
                <a:lnTo>
                  <a:pt x="1638300" y="28608"/>
                </a:lnTo>
              </a:path>
            </a:pathLst>
          </a:custGeom>
          <a:ln w="38100">
            <a:solidFill>
              <a:srgbClr val="C00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13" name="任意多边形: 形状 12"/>
          <p:cNvSpPr/>
          <p:nvPr/>
        </p:nvSpPr>
        <p:spPr>
          <a:xfrm flipV="1">
            <a:off x="2242339" y="5972151"/>
            <a:ext cx="3014143" cy="68143"/>
          </a:xfrm>
          <a:custGeom>
            <a:avLst/>
            <a:gdLst>
              <a:gd name="connsiteX0" fmla="*/ 0 w 1638300"/>
              <a:gd name="connsiteY0" fmla="*/ 9558 h 66708"/>
              <a:gd name="connsiteX1" fmla="*/ 95250 w 1638300"/>
              <a:gd name="connsiteY1" fmla="*/ 47658 h 66708"/>
              <a:gd name="connsiteX2" fmla="*/ 180975 w 1638300"/>
              <a:gd name="connsiteY2" fmla="*/ 38133 h 66708"/>
              <a:gd name="connsiteX3" fmla="*/ 285750 w 1638300"/>
              <a:gd name="connsiteY3" fmla="*/ 9558 h 66708"/>
              <a:gd name="connsiteX4" fmla="*/ 314325 w 1638300"/>
              <a:gd name="connsiteY4" fmla="*/ 28608 h 66708"/>
              <a:gd name="connsiteX5" fmla="*/ 333375 w 1638300"/>
              <a:gd name="connsiteY5" fmla="*/ 57183 h 66708"/>
              <a:gd name="connsiteX6" fmla="*/ 361950 w 1638300"/>
              <a:gd name="connsiteY6" fmla="*/ 66708 h 66708"/>
              <a:gd name="connsiteX7" fmla="*/ 428625 w 1638300"/>
              <a:gd name="connsiteY7" fmla="*/ 47658 h 66708"/>
              <a:gd name="connsiteX8" fmla="*/ 504825 w 1638300"/>
              <a:gd name="connsiteY8" fmla="*/ 19083 h 66708"/>
              <a:gd name="connsiteX9" fmla="*/ 561975 w 1638300"/>
              <a:gd name="connsiteY9" fmla="*/ 28608 h 66708"/>
              <a:gd name="connsiteX10" fmla="*/ 695325 w 1638300"/>
              <a:gd name="connsiteY10" fmla="*/ 9558 h 66708"/>
              <a:gd name="connsiteX11" fmla="*/ 733425 w 1638300"/>
              <a:gd name="connsiteY11" fmla="*/ 19083 h 66708"/>
              <a:gd name="connsiteX12" fmla="*/ 790575 w 1638300"/>
              <a:gd name="connsiteY12" fmla="*/ 38133 h 66708"/>
              <a:gd name="connsiteX13" fmla="*/ 1019175 w 1638300"/>
              <a:gd name="connsiteY13" fmla="*/ 9558 h 66708"/>
              <a:gd name="connsiteX14" fmla="*/ 1095375 w 1638300"/>
              <a:gd name="connsiteY14" fmla="*/ 19083 h 66708"/>
              <a:gd name="connsiteX15" fmla="*/ 1152525 w 1638300"/>
              <a:gd name="connsiteY15" fmla="*/ 38133 h 66708"/>
              <a:gd name="connsiteX16" fmla="*/ 1552575 w 1638300"/>
              <a:gd name="connsiteY16" fmla="*/ 38133 h 66708"/>
              <a:gd name="connsiteX17" fmla="*/ 1581150 w 1638300"/>
              <a:gd name="connsiteY17" fmla="*/ 47658 h 66708"/>
              <a:gd name="connsiteX18" fmla="*/ 1638300 w 1638300"/>
              <a:gd name="connsiteY18" fmla="*/ 28608 h 66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38300" h="66708">
                <a:moveTo>
                  <a:pt x="0" y="9558"/>
                </a:moveTo>
                <a:cubicBezTo>
                  <a:pt x="21056" y="20086"/>
                  <a:pt x="65869" y="47658"/>
                  <a:pt x="95250" y="47658"/>
                </a:cubicBezTo>
                <a:cubicBezTo>
                  <a:pt x="124001" y="47658"/>
                  <a:pt x="152400" y="41308"/>
                  <a:pt x="180975" y="38133"/>
                </a:cubicBezTo>
                <a:cubicBezTo>
                  <a:pt x="251595" y="-8947"/>
                  <a:pt x="215674" y="-4457"/>
                  <a:pt x="285750" y="9558"/>
                </a:cubicBezTo>
                <a:cubicBezTo>
                  <a:pt x="295275" y="15908"/>
                  <a:pt x="306230" y="20513"/>
                  <a:pt x="314325" y="28608"/>
                </a:cubicBezTo>
                <a:cubicBezTo>
                  <a:pt x="322420" y="36703"/>
                  <a:pt x="324436" y="50032"/>
                  <a:pt x="333375" y="57183"/>
                </a:cubicBezTo>
                <a:cubicBezTo>
                  <a:pt x="341215" y="63455"/>
                  <a:pt x="352425" y="63533"/>
                  <a:pt x="361950" y="66708"/>
                </a:cubicBezTo>
                <a:cubicBezTo>
                  <a:pt x="381284" y="61875"/>
                  <a:pt x="409494" y="55857"/>
                  <a:pt x="428625" y="47658"/>
                </a:cubicBezTo>
                <a:cubicBezTo>
                  <a:pt x="498357" y="17773"/>
                  <a:pt x="434581" y="36644"/>
                  <a:pt x="504825" y="19083"/>
                </a:cubicBezTo>
                <a:cubicBezTo>
                  <a:pt x="523875" y="22258"/>
                  <a:pt x="542662" y="28608"/>
                  <a:pt x="561975" y="28608"/>
                </a:cubicBezTo>
                <a:cubicBezTo>
                  <a:pt x="645447" y="28608"/>
                  <a:pt x="642442" y="27186"/>
                  <a:pt x="695325" y="9558"/>
                </a:cubicBezTo>
                <a:cubicBezTo>
                  <a:pt x="708025" y="12733"/>
                  <a:pt x="720886" y="15321"/>
                  <a:pt x="733425" y="19083"/>
                </a:cubicBezTo>
                <a:cubicBezTo>
                  <a:pt x="752659" y="24853"/>
                  <a:pt x="790575" y="38133"/>
                  <a:pt x="790575" y="38133"/>
                </a:cubicBezTo>
                <a:cubicBezTo>
                  <a:pt x="902026" y="983"/>
                  <a:pt x="827675" y="20197"/>
                  <a:pt x="1019175" y="9558"/>
                </a:cubicBezTo>
                <a:cubicBezTo>
                  <a:pt x="1044575" y="12733"/>
                  <a:pt x="1070346" y="13720"/>
                  <a:pt x="1095375" y="19083"/>
                </a:cubicBezTo>
                <a:cubicBezTo>
                  <a:pt x="1115010" y="23290"/>
                  <a:pt x="1152525" y="38133"/>
                  <a:pt x="1152525" y="38133"/>
                </a:cubicBezTo>
                <a:cubicBezTo>
                  <a:pt x="1315866" y="10910"/>
                  <a:pt x="1229431" y="21562"/>
                  <a:pt x="1552575" y="38133"/>
                </a:cubicBezTo>
                <a:cubicBezTo>
                  <a:pt x="1562602" y="38647"/>
                  <a:pt x="1571625" y="44483"/>
                  <a:pt x="1581150" y="47658"/>
                </a:cubicBezTo>
                <a:lnTo>
                  <a:pt x="1638300" y="28608"/>
                </a:lnTo>
              </a:path>
            </a:pathLst>
          </a:custGeom>
          <a:ln w="38100">
            <a:solidFill>
              <a:srgbClr val="C00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14" name="任意多边形: 形状 13"/>
          <p:cNvSpPr/>
          <p:nvPr/>
        </p:nvSpPr>
        <p:spPr>
          <a:xfrm>
            <a:off x="1344679" y="6562778"/>
            <a:ext cx="1222219" cy="45719"/>
          </a:xfrm>
          <a:custGeom>
            <a:avLst/>
            <a:gdLst>
              <a:gd name="connsiteX0" fmla="*/ 0 w 1638300"/>
              <a:gd name="connsiteY0" fmla="*/ 9558 h 66708"/>
              <a:gd name="connsiteX1" fmla="*/ 95250 w 1638300"/>
              <a:gd name="connsiteY1" fmla="*/ 47658 h 66708"/>
              <a:gd name="connsiteX2" fmla="*/ 180975 w 1638300"/>
              <a:gd name="connsiteY2" fmla="*/ 38133 h 66708"/>
              <a:gd name="connsiteX3" fmla="*/ 285750 w 1638300"/>
              <a:gd name="connsiteY3" fmla="*/ 9558 h 66708"/>
              <a:gd name="connsiteX4" fmla="*/ 314325 w 1638300"/>
              <a:gd name="connsiteY4" fmla="*/ 28608 h 66708"/>
              <a:gd name="connsiteX5" fmla="*/ 333375 w 1638300"/>
              <a:gd name="connsiteY5" fmla="*/ 57183 h 66708"/>
              <a:gd name="connsiteX6" fmla="*/ 361950 w 1638300"/>
              <a:gd name="connsiteY6" fmla="*/ 66708 h 66708"/>
              <a:gd name="connsiteX7" fmla="*/ 428625 w 1638300"/>
              <a:gd name="connsiteY7" fmla="*/ 47658 h 66708"/>
              <a:gd name="connsiteX8" fmla="*/ 504825 w 1638300"/>
              <a:gd name="connsiteY8" fmla="*/ 19083 h 66708"/>
              <a:gd name="connsiteX9" fmla="*/ 561975 w 1638300"/>
              <a:gd name="connsiteY9" fmla="*/ 28608 h 66708"/>
              <a:gd name="connsiteX10" fmla="*/ 695325 w 1638300"/>
              <a:gd name="connsiteY10" fmla="*/ 9558 h 66708"/>
              <a:gd name="connsiteX11" fmla="*/ 733425 w 1638300"/>
              <a:gd name="connsiteY11" fmla="*/ 19083 h 66708"/>
              <a:gd name="connsiteX12" fmla="*/ 790575 w 1638300"/>
              <a:gd name="connsiteY12" fmla="*/ 38133 h 66708"/>
              <a:gd name="connsiteX13" fmla="*/ 1019175 w 1638300"/>
              <a:gd name="connsiteY13" fmla="*/ 9558 h 66708"/>
              <a:gd name="connsiteX14" fmla="*/ 1095375 w 1638300"/>
              <a:gd name="connsiteY14" fmla="*/ 19083 h 66708"/>
              <a:gd name="connsiteX15" fmla="*/ 1152525 w 1638300"/>
              <a:gd name="connsiteY15" fmla="*/ 38133 h 66708"/>
              <a:gd name="connsiteX16" fmla="*/ 1552575 w 1638300"/>
              <a:gd name="connsiteY16" fmla="*/ 38133 h 66708"/>
              <a:gd name="connsiteX17" fmla="*/ 1581150 w 1638300"/>
              <a:gd name="connsiteY17" fmla="*/ 47658 h 66708"/>
              <a:gd name="connsiteX18" fmla="*/ 1638300 w 1638300"/>
              <a:gd name="connsiteY18" fmla="*/ 28608 h 66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38300" h="66708">
                <a:moveTo>
                  <a:pt x="0" y="9558"/>
                </a:moveTo>
                <a:cubicBezTo>
                  <a:pt x="21056" y="20086"/>
                  <a:pt x="65869" y="47658"/>
                  <a:pt x="95250" y="47658"/>
                </a:cubicBezTo>
                <a:cubicBezTo>
                  <a:pt x="124001" y="47658"/>
                  <a:pt x="152400" y="41308"/>
                  <a:pt x="180975" y="38133"/>
                </a:cubicBezTo>
                <a:cubicBezTo>
                  <a:pt x="251595" y="-8947"/>
                  <a:pt x="215674" y="-4457"/>
                  <a:pt x="285750" y="9558"/>
                </a:cubicBezTo>
                <a:cubicBezTo>
                  <a:pt x="295275" y="15908"/>
                  <a:pt x="306230" y="20513"/>
                  <a:pt x="314325" y="28608"/>
                </a:cubicBezTo>
                <a:cubicBezTo>
                  <a:pt x="322420" y="36703"/>
                  <a:pt x="324436" y="50032"/>
                  <a:pt x="333375" y="57183"/>
                </a:cubicBezTo>
                <a:cubicBezTo>
                  <a:pt x="341215" y="63455"/>
                  <a:pt x="352425" y="63533"/>
                  <a:pt x="361950" y="66708"/>
                </a:cubicBezTo>
                <a:cubicBezTo>
                  <a:pt x="381284" y="61875"/>
                  <a:pt x="409494" y="55857"/>
                  <a:pt x="428625" y="47658"/>
                </a:cubicBezTo>
                <a:cubicBezTo>
                  <a:pt x="498357" y="17773"/>
                  <a:pt x="434581" y="36644"/>
                  <a:pt x="504825" y="19083"/>
                </a:cubicBezTo>
                <a:cubicBezTo>
                  <a:pt x="523875" y="22258"/>
                  <a:pt x="542662" y="28608"/>
                  <a:pt x="561975" y="28608"/>
                </a:cubicBezTo>
                <a:cubicBezTo>
                  <a:pt x="645447" y="28608"/>
                  <a:pt x="642442" y="27186"/>
                  <a:pt x="695325" y="9558"/>
                </a:cubicBezTo>
                <a:cubicBezTo>
                  <a:pt x="708025" y="12733"/>
                  <a:pt x="720886" y="15321"/>
                  <a:pt x="733425" y="19083"/>
                </a:cubicBezTo>
                <a:cubicBezTo>
                  <a:pt x="752659" y="24853"/>
                  <a:pt x="790575" y="38133"/>
                  <a:pt x="790575" y="38133"/>
                </a:cubicBezTo>
                <a:cubicBezTo>
                  <a:pt x="902026" y="983"/>
                  <a:pt x="827675" y="20197"/>
                  <a:pt x="1019175" y="9558"/>
                </a:cubicBezTo>
                <a:cubicBezTo>
                  <a:pt x="1044575" y="12733"/>
                  <a:pt x="1070346" y="13720"/>
                  <a:pt x="1095375" y="19083"/>
                </a:cubicBezTo>
                <a:cubicBezTo>
                  <a:pt x="1115010" y="23290"/>
                  <a:pt x="1152525" y="38133"/>
                  <a:pt x="1152525" y="38133"/>
                </a:cubicBezTo>
                <a:cubicBezTo>
                  <a:pt x="1315866" y="10910"/>
                  <a:pt x="1229431" y="21562"/>
                  <a:pt x="1552575" y="38133"/>
                </a:cubicBezTo>
                <a:cubicBezTo>
                  <a:pt x="1562602" y="38647"/>
                  <a:pt x="1571625" y="44483"/>
                  <a:pt x="1581150" y="47658"/>
                </a:cubicBezTo>
                <a:lnTo>
                  <a:pt x="1638300" y="28608"/>
                </a:lnTo>
              </a:path>
            </a:pathLst>
          </a:custGeom>
          <a:ln w="38100">
            <a:solidFill>
              <a:srgbClr val="C00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16" name="任意多边形: 形状 15"/>
          <p:cNvSpPr/>
          <p:nvPr/>
        </p:nvSpPr>
        <p:spPr>
          <a:xfrm flipV="1">
            <a:off x="3331868" y="4545706"/>
            <a:ext cx="2621892" cy="53206"/>
          </a:xfrm>
          <a:custGeom>
            <a:avLst/>
            <a:gdLst>
              <a:gd name="connsiteX0" fmla="*/ 0 w 1638300"/>
              <a:gd name="connsiteY0" fmla="*/ 9558 h 66708"/>
              <a:gd name="connsiteX1" fmla="*/ 95250 w 1638300"/>
              <a:gd name="connsiteY1" fmla="*/ 47658 h 66708"/>
              <a:gd name="connsiteX2" fmla="*/ 180975 w 1638300"/>
              <a:gd name="connsiteY2" fmla="*/ 38133 h 66708"/>
              <a:gd name="connsiteX3" fmla="*/ 285750 w 1638300"/>
              <a:gd name="connsiteY3" fmla="*/ 9558 h 66708"/>
              <a:gd name="connsiteX4" fmla="*/ 314325 w 1638300"/>
              <a:gd name="connsiteY4" fmla="*/ 28608 h 66708"/>
              <a:gd name="connsiteX5" fmla="*/ 333375 w 1638300"/>
              <a:gd name="connsiteY5" fmla="*/ 57183 h 66708"/>
              <a:gd name="connsiteX6" fmla="*/ 361950 w 1638300"/>
              <a:gd name="connsiteY6" fmla="*/ 66708 h 66708"/>
              <a:gd name="connsiteX7" fmla="*/ 428625 w 1638300"/>
              <a:gd name="connsiteY7" fmla="*/ 47658 h 66708"/>
              <a:gd name="connsiteX8" fmla="*/ 504825 w 1638300"/>
              <a:gd name="connsiteY8" fmla="*/ 19083 h 66708"/>
              <a:gd name="connsiteX9" fmla="*/ 561975 w 1638300"/>
              <a:gd name="connsiteY9" fmla="*/ 28608 h 66708"/>
              <a:gd name="connsiteX10" fmla="*/ 695325 w 1638300"/>
              <a:gd name="connsiteY10" fmla="*/ 9558 h 66708"/>
              <a:gd name="connsiteX11" fmla="*/ 733425 w 1638300"/>
              <a:gd name="connsiteY11" fmla="*/ 19083 h 66708"/>
              <a:gd name="connsiteX12" fmla="*/ 790575 w 1638300"/>
              <a:gd name="connsiteY12" fmla="*/ 38133 h 66708"/>
              <a:gd name="connsiteX13" fmla="*/ 1019175 w 1638300"/>
              <a:gd name="connsiteY13" fmla="*/ 9558 h 66708"/>
              <a:gd name="connsiteX14" fmla="*/ 1095375 w 1638300"/>
              <a:gd name="connsiteY14" fmla="*/ 19083 h 66708"/>
              <a:gd name="connsiteX15" fmla="*/ 1152525 w 1638300"/>
              <a:gd name="connsiteY15" fmla="*/ 38133 h 66708"/>
              <a:gd name="connsiteX16" fmla="*/ 1552575 w 1638300"/>
              <a:gd name="connsiteY16" fmla="*/ 38133 h 66708"/>
              <a:gd name="connsiteX17" fmla="*/ 1581150 w 1638300"/>
              <a:gd name="connsiteY17" fmla="*/ 47658 h 66708"/>
              <a:gd name="connsiteX18" fmla="*/ 1638300 w 1638300"/>
              <a:gd name="connsiteY18" fmla="*/ 28608 h 66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38300" h="66708">
                <a:moveTo>
                  <a:pt x="0" y="9558"/>
                </a:moveTo>
                <a:cubicBezTo>
                  <a:pt x="21056" y="20086"/>
                  <a:pt x="65869" y="47658"/>
                  <a:pt x="95250" y="47658"/>
                </a:cubicBezTo>
                <a:cubicBezTo>
                  <a:pt x="124001" y="47658"/>
                  <a:pt x="152400" y="41308"/>
                  <a:pt x="180975" y="38133"/>
                </a:cubicBezTo>
                <a:cubicBezTo>
                  <a:pt x="251595" y="-8947"/>
                  <a:pt x="215674" y="-4457"/>
                  <a:pt x="285750" y="9558"/>
                </a:cubicBezTo>
                <a:cubicBezTo>
                  <a:pt x="295275" y="15908"/>
                  <a:pt x="306230" y="20513"/>
                  <a:pt x="314325" y="28608"/>
                </a:cubicBezTo>
                <a:cubicBezTo>
                  <a:pt x="322420" y="36703"/>
                  <a:pt x="324436" y="50032"/>
                  <a:pt x="333375" y="57183"/>
                </a:cubicBezTo>
                <a:cubicBezTo>
                  <a:pt x="341215" y="63455"/>
                  <a:pt x="352425" y="63533"/>
                  <a:pt x="361950" y="66708"/>
                </a:cubicBezTo>
                <a:cubicBezTo>
                  <a:pt x="381284" y="61875"/>
                  <a:pt x="409494" y="55857"/>
                  <a:pt x="428625" y="47658"/>
                </a:cubicBezTo>
                <a:cubicBezTo>
                  <a:pt x="498357" y="17773"/>
                  <a:pt x="434581" y="36644"/>
                  <a:pt x="504825" y="19083"/>
                </a:cubicBezTo>
                <a:cubicBezTo>
                  <a:pt x="523875" y="22258"/>
                  <a:pt x="542662" y="28608"/>
                  <a:pt x="561975" y="28608"/>
                </a:cubicBezTo>
                <a:cubicBezTo>
                  <a:pt x="645447" y="28608"/>
                  <a:pt x="642442" y="27186"/>
                  <a:pt x="695325" y="9558"/>
                </a:cubicBezTo>
                <a:cubicBezTo>
                  <a:pt x="708025" y="12733"/>
                  <a:pt x="720886" y="15321"/>
                  <a:pt x="733425" y="19083"/>
                </a:cubicBezTo>
                <a:cubicBezTo>
                  <a:pt x="752659" y="24853"/>
                  <a:pt x="790575" y="38133"/>
                  <a:pt x="790575" y="38133"/>
                </a:cubicBezTo>
                <a:cubicBezTo>
                  <a:pt x="902026" y="983"/>
                  <a:pt x="827675" y="20197"/>
                  <a:pt x="1019175" y="9558"/>
                </a:cubicBezTo>
                <a:cubicBezTo>
                  <a:pt x="1044575" y="12733"/>
                  <a:pt x="1070346" y="13720"/>
                  <a:pt x="1095375" y="19083"/>
                </a:cubicBezTo>
                <a:cubicBezTo>
                  <a:pt x="1115010" y="23290"/>
                  <a:pt x="1152525" y="38133"/>
                  <a:pt x="1152525" y="38133"/>
                </a:cubicBezTo>
                <a:cubicBezTo>
                  <a:pt x="1315866" y="10910"/>
                  <a:pt x="1229431" y="21562"/>
                  <a:pt x="1552575" y="38133"/>
                </a:cubicBezTo>
                <a:cubicBezTo>
                  <a:pt x="1562602" y="38647"/>
                  <a:pt x="1571625" y="44483"/>
                  <a:pt x="1581150" y="47658"/>
                </a:cubicBezTo>
                <a:lnTo>
                  <a:pt x="1638300" y="28608"/>
                </a:lnTo>
              </a:path>
            </a:pathLst>
          </a:custGeom>
          <a:ln w="38100">
            <a:solidFill>
              <a:srgbClr val="C00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17" name="任意多边形: 形状 16"/>
          <p:cNvSpPr/>
          <p:nvPr/>
        </p:nvSpPr>
        <p:spPr>
          <a:xfrm flipV="1">
            <a:off x="3331868" y="5064874"/>
            <a:ext cx="2621892" cy="53206"/>
          </a:xfrm>
          <a:custGeom>
            <a:avLst/>
            <a:gdLst>
              <a:gd name="connsiteX0" fmla="*/ 0 w 1638300"/>
              <a:gd name="connsiteY0" fmla="*/ 9558 h 66708"/>
              <a:gd name="connsiteX1" fmla="*/ 95250 w 1638300"/>
              <a:gd name="connsiteY1" fmla="*/ 47658 h 66708"/>
              <a:gd name="connsiteX2" fmla="*/ 180975 w 1638300"/>
              <a:gd name="connsiteY2" fmla="*/ 38133 h 66708"/>
              <a:gd name="connsiteX3" fmla="*/ 285750 w 1638300"/>
              <a:gd name="connsiteY3" fmla="*/ 9558 h 66708"/>
              <a:gd name="connsiteX4" fmla="*/ 314325 w 1638300"/>
              <a:gd name="connsiteY4" fmla="*/ 28608 h 66708"/>
              <a:gd name="connsiteX5" fmla="*/ 333375 w 1638300"/>
              <a:gd name="connsiteY5" fmla="*/ 57183 h 66708"/>
              <a:gd name="connsiteX6" fmla="*/ 361950 w 1638300"/>
              <a:gd name="connsiteY6" fmla="*/ 66708 h 66708"/>
              <a:gd name="connsiteX7" fmla="*/ 428625 w 1638300"/>
              <a:gd name="connsiteY7" fmla="*/ 47658 h 66708"/>
              <a:gd name="connsiteX8" fmla="*/ 504825 w 1638300"/>
              <a:gd name="connsiteY8" fmla="*/ 19083 h 66708"/>
              <a:gd name="connsiteX9" fmla="*/ 561975 w 1638300"/>
              <a:gd name="connsiteY9" fmla="*/ 28608 h 66708"/>
              <a:gd name="connsiteX10" fmla="*/ 695325 w 1638300"/>
              <a:gd name="connsiteY10" fmla="*/ 9558 h 66708"/>
              <a:gd name="connsiteX11" fmla="*/ 733425 w 1638300"/>
              <a:gd name="connsiteY11" fmla="*/ 19083 h 66708"/>
              <a:gd name="connsiteX12" fmla="*/ 790575 w 1638300"/>
              <a:gd name="connsiteY12" fmla="*/ 38133 h 66708"/>
              <a:gd name="connsiteX13" fmla="*/ 1019175 w 1638300"/>
              <a:gd name="connsiteY13" fmla="*/ 9558 h 66708"/>
              <a:gd name="connsiteX14" fmla="*/ 1095375 w 1638300"/>
              <a:gd name="connsiteY14" fmla="*/ 19083 h 66708"/>
              <a:gd name="connsiteX15" fmla="*/ 1152525 w 1638300"/>
              <a:gd name="connsiteY15" fmla="*/ 38133 h 66708"/>
              <a:gd name="connsiteX16" fmla="*/ 1552575 w 1638300"/>
              <a:gd name="connsiteY16" fmla="*/ 38133 h 66708"/>
              <a:gd name="connsiteX17" fmla="*/ 1581150 w 1638300"/>
              <a:gd name="connsiteY17" fmla="*/ 47658 h 66708"/>
              <a:gd name="connsiteX18" fmla="*/ 1638300 w 1638300"/>
              <a:gd name="connsiteY18" fmla="*/ 28608 h 66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38300" h="66708">
                <a:moveTo>
                  <a:pt x="0" y="9558"/>
                </a:moveTo>
                <a:cubicBezTo>
                  <a:pt x="21056" y="20086"/>
                  <a:pt x="65869" y="47658"/>
                  <a:pt x="95250" y="47658"/>
                </a:cubicBezTo>
                <a:cubicBezTo>
                  <a:pt x="124001" y="47658"/>
                  <a:pt x="152400" y="41308"/>
                  <a:pt x="180975" y="38133"/>
                </a:cubicBezTo>
                <a:cubicBezTo>
                  <a:pt x="251595" y="-8947"/>
                  <a:pt x="215674" y="-4457"/>
                  <a:pt x="285750" y="9558"/>
                </a:cubicBezTo>
                <a:cubicBezTo>
                  <a:pt x="295275" y="15908"/>
                  <a:pt x="306230" y="20513"/>
                  <a:pt x="314325" y="28608"/>
                </a:cubicBezTo>
                <a:cubicBezTo>
                  <a:pt x="322420" y="36703"/>
                  <a:pt x="324436" y="50032"/>
                  <a:pt x="333375" y="57183"/>
                </a:cubicBezTo>
                <a:cubicBezTo>
                  <a:pt x="341215" y="63455"/>
                  <a:pt x="352425" y="63533"/>
                  <a:pt x="361950" y="66708"/>
                </a:cubicBezTo>
                <a:cubicBezTo>
                  <a:pt x="381284" y="61875"/>
                  <a:pt x="409494" y="55857"/>
                  <a:pt x="428625" y="47658"/>
                </a:cubicBezTo>
                <a:cubicBezTo>
                  <a:pt x="498357" y="17773"/>
                  <a:pt x="434581" y="36644"/>
                  <a:pt x="504825" y="19083"/>
                </a:cubicBezTo>
                <a:cubicBezTo>
                  <a:pt x="523875" y="22258"/>
                  <a:pt x="542662" y="28608"/>
                  <a:pt x="561975" y="28608"/>
                </a:cubicBezTo>
                <a:cubicBezTo>
                  <a:pt x="645447" y="28608"/>
                  <a:pt x="642442" y="27186"/>
                  <a:pt x="695325" y="9558"/>
                </a:cubicBezTo>
                <a:cubicBezTo>
                  <a:pt x="708025" y="12733"/>
                  <a:pt x="720886" y="15321"/>
                  <a:pt x="733425" y="19083"/>
                </a:cubicBezTo>
                <a:cubicBezTo>
                  <a:pt x="752659" y="24853"/>
                  <a:pt x="790575" y="38133"/>
                  <a:pt x="790575" y="38133"/>
                </a:cubicBezTo>
                <a:cubicBezTo>
                  <a:pt x="902026" y="983"/>
                  <a:pt x="827675" y="20197"/>
                  <a:pt x="1019175" y="9558"/>
                </a:cubicBezTo>
                <a:cubicBezTo>
                  <a:pt x="1044575" y="12733"/>
                  <a:pt x="1070346" y="13720"/>
                  <a:pt x="1095375" y="19083"/>
                </a:cubicBezTo>
                <a:cubicBezTo>
                  <a:pt x="1115010" y="23290"/>
                  <a:pt x="1152525" y="38133"/>
                  <a:pt x="1152525" y="38133"/>
                </a:cubicBezTo>
                <a:cubicBezTo>
                  <a:pt x="1315866" y="10910"/>
                  <a:pt x="1229431" y="21562"/>
                  <a:pt x="1552575" y="38133"/>
                </a:cubicBezTo>
                <a:cubicBezTo>
                  <a:pt x="1562602" y="38647"/>
                  <a:pt x="1571625" y="44483"/>
                  <a:pt x="1581150" y="47658"/>
                </a:cubicBezTo>
                <a:lnTo>
                  <a:pt x="1638300" y="28608"/>
                </a:lnTo>
              </a:path>
            </a:pathLst>
          </a:custGeom>
          <a:ln w="38100">
            <a:solidFill>
              <a:srgbClr val="C00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18" name="任意多边形: 形状 17"/>
          <p:cNvSpPr/>
          <p:nvPr/>
        </p:nvSpPr>
        <p:spPr>
          <a:xfrm flipV="1">
            <a:off x="1320188" y="3779742"/>
            <a:ext cx="1588524" cy="53206"/>
          </a:xfrm>
          <a:custGeom>
            <a:avLst/>
            <a:gdLst>
              <a:gd name="connsiteX0" fmla="*/ 0 w 1638300"/>
              <a:gd name="connsiteY0" fmla="*/ 9558 h 66708"/>
              <a:gd name="connsiteX1" fmla="*/ 95250 w 1638300"/>
              <a:gd name="connsiteY1" fmla="*/ 47658 h 66708"/>
              <a:gd name="connsiteX2" fmla="*/ 180975 w 1638300"/>
              <a:gd name="connsiteY2" fmla="*/ 38133 h 66708"/>
              <a:gd name="connsiteX3" fmla="*/ 285750 w 1638300"/>
              <a:gd name="connsiteY3" fmla="*/ 9558 h 66708"/>
              <a:gd name="connsiteX4" fmla="*/ 314325 w 1638300"/>
              <a:gd name="connsiteY4" fmla="*/ 28608 h 66708"/>
              <a:gd name="connsiteX5" fmla="*/ 333375 w 1638300"/>
              <a:gd name="connsiteY5" fmla="*/ 57183 h 66708"/>
              <a:gd name="connsiteX6" fmla="*/ 361950 w 1638300"/>
              <a:gd name="connsiteY6" fmla="*/ 66708 h 66708"/>
              <a:gd name="connsiteX7" fmla="*/ 428625 w 1638300"/>
              <a:gd name="connsiteY7" fmla="*/ 47658 h 66708"/>
              <a:gd name="connsiteX8" fmla="*/ 504825 w 1638300"/>
              <a:gd name="connsiteY8" fmla="*/ 19083 h 66708"/>
              <a:gd name="connsiteX9" fmla="*/ 561975 w 1638300"/>
              <a:gd name="connsiteY9" fmla="*/ 28608 h 66708"/>
              <a:gd name="connsiteX10" fmla="*/ 695325 w 1638300"/>
              <a:gd name="connsiteY10" fmla="*/ 9558 h 66708"/>
              <a:gd name="connsiteX11" fmla="*/ 733425 w 1638300"/>
              <a:gd name="connsiteY11" fmla="*/ 19083 h 66708"/>
              <a:gd name="connsiteX12" fmla="*/ 790575 w 1638300"/>
              <a:gd name="connsiteY12" fmla="*/ 38133 h 66708"/>
              <a:gd name="connsiteX13" fmla="*/ 1019175 w 1638300"/>
              <a:gd name="connsiteY13" fmla="*/ 9558 h 66708"/>
              <a:gd name="connsiteX14" fmla="*/ 1095375 w 1638300"/>
              <a:gd name="connsiteY14" fmla="*/ 19083 h 66708"/>
              <a:gd name="connsiteX15" fmla="*/ 1152525 w 1638300"/>
              <a:gd name="connsiteY15" fmla="*/ 38133 h 66708"/>
              <a:gd name="connsiteX16" fmla="*/ 1552575 w 1638300"/>
              <a:gd name="connsiteY16" fmla="*/ 38133 h 66708"/>
              <a:gd name="connsiteX17" fmla="*/ 1581150 w 1638300"/>
              <a:gd name="connsiteY17" fmla="*/ 47658 h 66708"/>
              <a:gd name="connsiteX18" fmla="*/ 1638300 w 1638300"/>
              <a:gd name="connsiteY18" fmla="*/ 28608 h 66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38300" h="66708">
                <a:moveTo>
                  <a:pt x="0" y="9558"/>
                </a:moveTo>
                <a:cubicBezTo>
                  <a:pt x="21056" y="20086"/>
                  <a:pt x="65869" y="47658"/>
                  <a:pt x="95250" y="47658"/>
                </a:cubicBezTo>
                <a:cubicBezTo>
                  <a:pt x="124001" y="47658"/>
                  <a:pt x="152400" y="41308"/>
                  <a:pt x="180975" y="38133"/>
                </a:cubicBezTo>
                <a:cubicBezTo>
                  <a:pt x="251595" y="-8947"/>
                  <a:pt x="215674" y="-4457"/>
                  <a:pt x="285750" y="9558"/>
                </a:cubicBezTo>
                <a:cubicBezTo>
                  <a:pt x="295275" y="15908"/>
                  <a:pt x="306230" y="20513"/>
                  <a:pt x="314325" y="28608"/>
                </a:cubicBezTo>
                <a:cubicBezTo>
                  <a:pt x="322420" y="36703"/>
                  <a:pt x="324436" y="50032"/>
                  <a:pt x="333375" y="57183"/>
                </a:cubicBezTo>
                <a:cubicBezTo>
                  <a:pt x="341215" y="63455"/>
                  <a:pt x="352425" y="63533"/>
                  <a:pt x="361950" y="66708"/>
                </a:cubicBezTo>
                <a:cubicBezTo>
                  <a:pt x="381284" y="61875"/>
                  <a:pt x="409494" y="55857"/>
                  <a:pt x="428625" y="47658"/>
                </a:cubicBezTo>
                <a:cubicBezTo>
                  <a:pt x="498357" y="17773"/>
                  <a:pt x="434581" y="36644"/>
                  <a:pt x="504825" y="19083"/>
                </a:cubicBezTo>
                <a:cubicBezTo>
                  <a:pt x="523875" y="22258"/>
                  <a:pt x="542662" y="28608"/>
                  <a:pt x="561975" y="28608"/>
                </a:cubicBezTo>
                <a:cubicBezTo>
                  <a:pt x="645447" y="28608"/>
                  <a:pt x="642442" y="27186"/>
                  <a:pt x="695325" y="9558"/>
                </a:cubicBezTo>
                <a:cubicBezTo>
                  <a:pt x="708025" y="12733"/>
                  <a:pt x="720886" y="15321"/>
                  <a:pt x="733425" y="19083"/>
                </a:cubicBezTo>
                <a:cubicBezTo>
                  <a:pt x="752659" y="24853"/>
                  <a:pt x="790575" y="38133"/>
                  <a:pt x="790575" y="38133"/>
                </a:cubicBezTo>
                <a:cubicBezTo>
                  <a:pt x="902026" y="983"/>
                  <a:pt x="827675" y="20197"/>
                  <a:pt x="1019175" y="9558"/>
                </a:cubicBezTo>
                <a:cubicBezTo>
                  <a:pt x="1044575" y="12733"/>
                  <a:pt x="1070346" y="13720"/>
                  <a:pt x="1095375" y="19083"/>
                </a:cubicBezTo>
                <a:cubicBezTo>
                  <a:pt x="1115010" y="23290"/>
                  <a:pt x="1152525" y="38133"/>
                  <a:pt x="1152525" y="38133"/>
                </a:cubicBezTo>
                <a:cubicBezTo>
                  <a:pt x="1315866" y="10910"/>
                  <a:pt x="1229431" y="21562"/>
                  <a:pt x="1552575" y="38133"/>
                </a:cubicBezTo>
                <a:cubicBezTo>
                  <a:pt x="1562602" y="38647"/>
                  <a:pt x="1571625" y="44483"/>
                  <a:pt x="1581150" y="47658"/>
                </a:cubicBezTo>
                <a:lnTo>
                  <a:pt x="1638300" y="28608"/>
                </a:lnTo>
              </a:path>
            </a:pathLst>
          </a:custGeom>
          <a:ln w="38100">
            <a:solidFill>
              <a:srgbClr val="C00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19" name="文本框 18"/>
          <p:cNvSpPr txBox="1"/>
          <p:nvPr/>
        </p:nvSpPr>
        <p:spPr>
          <a:xfrm>
            <a:off x="87444" y="1479702"/>
            <a:ext cx="4382956" cy="400110"/>
          </a:xfrm>
          <a:prstGeom prst="rect">
            <a:avLst/>
          </a:prstGeom>
          <a:noFill/>
        </p:spPr>
        <p:txBody>
          <a:bodyPr wrap="square">
            <a:spAutoFit/>
          </a:bodyPr>
          <a:lstStyle/>
          <a:p>
            <a:pPr algn="ctr"/>
            <a:r>
              <a:rPr lang="en-US" altLang="zh-CN" sz="2000" dirty="0">
                <a:solidFill>
                  <a:srgbClr val="C00000"/>
                </a:solidFill>
                <a:latin typeface="二字元煜臣拙宋简" panose="02010604000000000000" pitchFamily="2" charset="-122"/>
                <a:ea typeface="二字元煜臣拙宋简" panose="02010604000000000000" pitchFamily="2" charset="-122"/>
              </a:rPr>
              <a:t>1919</a:t>
            </a:r>
            <a:r>
              <a:rPr lang="zh-CN" altLang="en-US" sz="2000" dirty="0">
                <a:solidFill>
                  <a:srgbClr val="C00000"/>
                </a:solidFill>
                <a:latin typeface="二字元煜臣拙宋简" panose="02010604000000000000" pitchFamily="2" charset="-122"/>
                <a:ea typeface="二字元煜臣拙宋简" panose="02010604000000000000" pitchFamily="2" charset="-122"/>
              </a:rPr>
              <a:t>年巴黎和会中国外交的失败。</a:t>
            </a:r>
            <a:endParaRPr lang="zh-CN" altLang="en-US" sz="2000" dirty="0">
              <a:solidFill>
                <a:srgbClr val="C00000"/>
              </a:solidFill>
              <a:latin typeface="二字元煜臣拙宋简" panose="02010604000000000000" pitchFamily="2" charset="-122"/>
              <a:ea typeface="二字元煜臣拙宋简" panose="02010604000000000000" pitchFamily="2" charset="-122"/>
            </a:endParaRPr>
          </a:p>
        </p:txBody>
      </p:sp>
      <p:sp>
        <p:nvSpPr>
          <p:cNvPr id="20" name="文本框 19"/>
          <p:cNvSpPr txBox="1"/>
          <p:nvPr/>
        </p:nvSpPr>
        <p:spPr>
          <a:xfrm>
            <a:off x="1931297" y="2839064"/>
            <a:ext cx="3026783" cy="400110"/>
          </a:xfrm>
          <a:prstGeom prst="rect">
            <a:avLst/>
          </a:prstGeom>
          <a:noFill/>
        </p:spPr>
        <p:txBody>
          <a:bodyPr wrap="square">
            <a:spAutoFit/>
          </a:bodyPr>
          <a:lstStyle/>
          <a:p>
            <a:pPr algn="ctr"/>
            <a:r>
              <a:rPr lang="en-US" altLang="zh-CN" sz="2000" dirty="0">
                <a:solidFill>
                  <a:srgbClr val="C00000"/>
                </a:solidFill>
                <a:latin typeface="二字元煜臣拙宋简" panose="02010604000000000000" pitchFamily="2" charset="-122"/>
                <a:ea typeface="二字元煜臣拙宋简" panose="02010604000000000000" pitchFamily="2" charset="-122"/>
              </a:rPr>
              <a:t>1919.5.4</a:t>
            </a:r>
            <a:r>
              <a:rPr lang="en-US" altLang="zh-CN" sz="2000" dirty="0">
                <a:solidFill>
                  <a:schemeClr val="accent1"/>
                </a:solidFill>
                <a:latin typeface="二字元煜臣拙宋简" panose="02010604000000000000" pitchFamily="2" charset="-122"/>
                <a:ea typeface="二字元煜臣拙宋简" panose="02010604000000000000" pitchFamily="2" charset="-122"/>
              </a:rPr>
              <a:t> </a:t>
            </a:r>
            <a:r>
              <a:rPr lang="zh-CN" altLang="en-US" sz="2000" dirty="0">
                <a:solidFill>
                  <a:srgbClr val="C00000"/>
                </a:solidFill>
                <a:latin typeface="二字元煜臣拙宋简" panose="02010604000000000000" pitchFamily="2" charset="-122"/>
                <a:ea typeface="二字元煜臣拙宋简" panose="02010604000000000000" pitchFamily="2" charset="-122"/>
              </a:rPr>
              <a:t>北京</a:t>
            </a:r>
            <a:endParaRPr lang="zh-CN" altLang="en-US" sz="2000" dirty="0">
              <a:solidFill>
                <a:srgbClr val="C00000"/>
              </a:solidFill>
              <a:latin typeface="二字元煜臣拙宋简" panose="02010604000000000000" pitchFamily="2" charset="-122"/>
              <a:ea typeface="二字元煜臣拙宋简" panose="02010604000000000000" pitchFamily="2" charset="-122"/>
            </a:endParaRPr>
          </a:p>
        </p:txBody>
      </p:sp>
      <p:sp>
        <p:nvSpPr>
          <p:cNvPr id="21" name="文本框 20"/>
          <p:cNvSpPr txBox="1"/>
          <p:nvPr/>
        </p:nvSpPr>
        <p:spPr>
          <a:xfrm>
            <a:off x="1160043" y="3409652"/>
            <a:ext cx="1908813" cy="400110"/>
          </a:xfrm>
          <a:prstGeom prst="rect">
            <a:avLst/>
          </a:prstGeom>
          <a:noFill/>
        </p:spPr>
        <p:txBody>
          <a:bodyPr wrap="square">
            <a:spAutoFit/>
          </a:bodyPr>
          <a:lstStyle/>
          <a:p>
            <a:pPr algn="ctr"/>
            <a:r>
              <a:rPr lang="zh-CN" altLang="en-US" sz="2000" dirty="0">
                <a:solidFill>
                  <a:srgbClr val="C00000"/>
                </a:solidFill>
                <a:latin typeface="二字元煜臣拙宋简" panose="02010604000000000000" pitchFamily="2" charset="-122"/>
                <a:ea typeface="二字元煜臣拙宋简" panose="02010604000000000000" pitchFamily="2" charset="-122"/>
              </a:rPr>
              <a:t>学生</a:t>
            </a:r>
            <a:endParaRPr lang="zh-CN" altLang="en-US" sz="2000" dirty="0">
              <a:solidFill>
                <a:srgbClr val="C00000"/>
              </a:solidFill>
              <a:latin typeface="二字元煜臣拙宋简" panose="02010604000000000000" pitchFamily="2" charset="-122"/>
              <a:ea typeface="二字元煜臣拙宋简" panose="02010604000000000000" pitchFamily="2" charset="-122"/>
            </a:endParaRPr>
          </a:p>
        </p:txBody>
      </p:sp>
      <p:sp>
        <p:nvSpPr>
          <p:cNvPr id="22" name="文本框 21"/>
          <p:cNvSpPr txBox="1"/>
          <p:nvPr/>
        </p:nvSpPr>
        <p:spPr>
          <a:xfrm>
            <a:off x="0" y="4234168"/>
            <a:ext cx="3026783" cy="400110"/>
          </a:xfrm>
          <a:prstGeom prst="rect">
            <a:avLst/>
          </a:prstGeom>
          <a:noFill/>
        </p:spPr>
        <p:txBody>
          <a:bodyPr wrap="square">
            <a:spAutoFit/>
          </a:bodyPr>
          <a:lstStyle/>
          <a:p>
            <a:pPr algn="ctr"/>
            <a:r>
              <a:rPr lang="zh-CN" altLang="en-US" sz="2000" dirty="0">
                <a:solidFill>
                  <a:srgbClr val="C00000"/>
                </a:solidFill>
                <a:latin typeface="二字元煜臣拙宋简" panose="02010604000000000000" pitchFamily="2" charset="-122"/>
                <a:ea typeface="二字元煜臣拙宋简" panose="02010604000000000000" pitchFamily="2" charset="-122"/>
              </a:rPr>
              <a:t>“外争主权，内惩国贼”</a:t>
            </a:r>
            <a:endParaRPr lang="zh-CN" altLang="en-US" sz="2000" dirty="0">
              <a:solidFill>
                <a:srgbClr val="C00000"/>
              </a:solidFill>
              <a:latin typeface="二字元煜臣拙宋简" panose="02010604000000000000" pitchFamily="2" charset="-122"/>
              <a:ea typeface="二字元煜臣拙宋简" panose="02010604000000000000" pitchFamily="2" charset="-122"/>
            </a:endParaRPr>
          </a:p>
        </p:txBody>
      </p:sp>
      <p:sp>
        <p:nvSpPr>
          <p:cNvPr id="23" name="文本框 22"/>
          <p:cNvSpPr txBox="1"/>
          <p:nvPr/>
        </p:nvSpPr>
        <p:spPr>
          <a:xfrm>
            <a:off x="3129422" y="4212891"/>
            <a:ext cx="3026783" cy="400110"/>
          </a:xfrm>
          <a:prstGeom prst="rect">
            <a:avLst/>
          </a:prstGeom>
          <a:noFill/>
        </p:spPr>
        <p:txBody>
          <a:bodyPr wrap="square">
            <a:spAutoFit/>
          </a:bodyPr>
          <a:lstStyle/>
          <a:p>
            <a:pPr algn="ctr"/>
            <a:r>
              <a:rPr lang="zh-CN" altLang="en-US" sz="2000" dirty="0">
                <a:solidFill>
                  <a:schemeClr val="accent1"/>
                </a:solidFill>
                <a:latin typeface="二字元煜臣拙宋简" panose="02010604000000000000" pitchFamily="2" charset="-122"/>
                <a:ea typeface="二字元煜臣拙宋简" panose="02010604000000000000" pitchFamily="2" charset="-122"/>
              </a:rPr>
              <a:t>“ 誓死力争，还我青岛” </a:t>
            </a:r>
            <a:endParaRPr lang="zh-CN" altLang="en-US" sz="2000" dirty="0">
              <a:solidFill>
                <a:schemeClr val="accent1"/>
              </a:solidFill>
              <a:latin typeface="二字元煜臣拙宋简" panose="02010604000000000000" pitchFamily="2" charset="-122"/>
              <a:ea typeface="二字元煜臣拙宋简" panose="02010604000000000000" pitchFamily="2" charset="-122"/>
            </a:endParaRPr>
          </a:p>
        </p:txBody>
      </p:sp>
      <p:sp>
        <p:nvSpPr>
          <p:cNvPr id="24" name="文本框 23"/>
          <p:cNvSpPr txBox="1"/>
          <p:nvPr/>
        </p:nvSpPr>
        <p:spPr>
          <a:xfrm>
            <a:off x="6806" y="4722256"/>
            <a:ext cx="3026783" cy="400110"/>
          </a:xfrm>
          <a:prstGeom prst="rect">
            <a:avLst/>
          </a:prstGeom>
          <a:noFill/>
        </p:spPr>
        <p:txBody>
          <a:bodyPr wrap="square">
            <a:spAutoFit/>
          </a:bodyPr>
          <a:lstStyle/>
          <a:p>
            <a:pPr algn="ctr"/>
            <a:r>
              <a:rPr lang="zh-CN" altLang="en-US" sz="2000" dirty="0">
                <a:solidFill>
                  <a:schemeClr val="accent1"/>
                </a:solidFill>
                <a:latin typeface="二字元煜臣拙宋简" panose="02010604000000000000" pitchFamily="2" charset="-122"/>
                <a:ea typeface="二字元煜臣拙宋简" panose="02010604000000000000" pitchFamily="2" charset="-122"/>
              </a:rPr>
              <a:t>“废除二十一条”</a:t>
            </a:r>
            <a:endParaRPr lang="zh-CN" altLang="en-US" sz="2000" dirty="0">
              <a:solidFill>
                <a:schemeClr val="accent1"/>
              </a:solidFill>
              <a:latin typeface="二字元煜臣拙宋简" panose="02010604000000000000" pitchFamily="2" charset="-122"/>
              <a:ea typeface="二字元煜臣拙宋简" panose="02010604000000000000" pitchFamily="2" charset="-122"/>
            </a:endParaRPr>
          </a:p>
        </p:txBody>
      </p:sp>
      <p:sp>
        <p:nvSpPr>
          <p:cNvPr id="25" name="文本框 24"/>
          <p:cNvSpPr txBox="1"/>
          <p:nvPr/>
        </p:nvSpPr>
        <p:spPr>
          <a:xfrm>
            <a:off x="3182629" y="4722256"/>
            <a:ext cx="3026783" cy="400110"/>
          </a:xfrm>
          <a:prstGeom prst="rect">
            <a:avLst/>
          </a:prstGeom>
          <a:noFill/>
        </p:spPr>
        <p:txBody>
          <a:bodyPr wrap="square">
            <a:spAutoFit/>
          </a:bodyPr>
          <a:lstStyle/>
          <a:p>
            <a:pPr algn="ctr"/>
            <a:r>
              <a:rPr lang="zh-CN" altLang="en-US" sz="2000" dirty="0">
                <a:solidFill>
                  <a:schemeClr val="accent1"/>
                </a:solidFill>
                <a:latin typeface="二字元煜臣拙宋简" panose="02010604000000000000" pitchFamily="2" charset="-122"/>
                <a:ea typeface="二字元煜臣拙宋简" panose="02010604000000000000" pitchFamily="2" charset="-122"/>
              </a:rPr>
              <a:t>拒绝在“和约”上签字</a:t>
            </a:r>
            <a:endParaRPr lang="zh-CN" altLang="en-US" sz="2000" dirty="0">
              <a:solidFill>
                <a:schemeClr val="accent1"/>
              </a:solidFill>
              <a:latin typeface="二字元煜臣拙宋简" panose="02010604000000000000" pitchFamily="2" charset="-122"/>
              <a:ea typeface="二字元煜臣拙宋简" panose="02010604000000000000" pitchFamily="2" charset="-122"/>
            </a:endParaRPr>
          </a:p>
        </p:txBody>
      </p:sp>
      <p:sp>
        <p:nvSpPr>
          <p:cNvPr id="26" name="对话气泡: 圆角矩形 25"/>
          <p:cNvSpPr/>
          <p:nvPr/>
        </p:nvSpPr>
        <p:spPr>
          <a:xfrm>
            <a:off x="2980771" y="3650371"/>
            <a:ext cx="3026783" cy="494738"/>
          </a:xfrm>
          <a:prstGeom prst="wedgeRoundRectCallout">
            <a:avLst>
              <a:gd name="adj1" fmla="val -60958"/>
              <a:gd name="adj2" fmla="val 58250"/>
              <a:gd name="adj3" fmla="val 1666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latin typeface="Aa语文老师的字 (非商业使用)" panose="02010600010101010101" pitchFamily="2" charset="-122"/>
                <a:ea typeface="Aa语文老师的字 (非商业使用)" panose="02010600010101010101" pitchFamily="2" charset="-122"/>
              </a:rPr>
              <a:t>最能体现五四运动性质。</a:t>
            </a:r>
            <a:endParaRPr lang="zh-CN" altLang="en-US" sz="2000" dirty="0">
              <a:latin typeface="Aa语文老师的字 (非商业使用)" panose="02010600010101010101" pitchFamily="2" charset="-122"/>
              <a:ea typeface="Aa语文老师的字 (非商业使用)" panose="02010600010101010101" pitchFamily="2" charset="-122"/>
            </a:endParaRPr>
          </a:p>
        </p:txBody>
      </p:sp>
      <p:sp>
        <p:nvSpPr>
          <p:cNvPr id="27" name="文本框 26"/>
          <p:cNvSpPr txBox="1"/>
          <p:nvPr/>
        </p:nvSpPr>
        <p:spPr>
          <a:xfrm>
            <a:off x="2114449" y="5624618"/>
            <a:ext cx="3026783" cy="400110"/>
          </a:xfrm>
          <a:prstGeom prst="rect">
            <a:avLst/>
          </a:prstGeom>
          <a:noFill/>
        </p:spPr>
        <p:txBody>
          <a:bodyPr wrap="square">
            <a:spAutoFit/>
          </a:bodyPr>
          <a:lstStyle/>
          <a:p>
            <a:pPr algn="ctr"/>
            <a:r>
              <a:rPr lang="en-US" altLang="zh-CN" sz="2000" dirty="0">
                <a:solidFill>
                  <a:schemeClr val="accent1"/>
                </a:solidFill>
                <a:latin typeface="二字元煜臣拙宋简" panose="02010604000000000000" pitchFamily="2" charset="-122"/>
                <a:ea typeface="二字元煜臣拙宋简" panose="02010604000000000000" pitchFamily="2" charset="-122"/>
              </a:rPr>
              <a:t>1919.6.5 </a:t>
            </a:r>
            <a:r>
              <a:rPr lang="zh-CN" altLang="en-US" sz="2000" dirty="0">
                <a:solidFill>
                  <a:schemeClr val="accent1"/>
                </a:solidFill>
                <a:latin typeface="二字元煜臣拙宋简" panose="02010604000000000000" pitchFamily="2" charset="-122"/>
                <a:ea typeface="二字元煜臣拙宋简" panose="02010604000000000000" pitchFamily="2" charset="-122"/>
              </a:rPr>
              <a:t>上海</a:t>
            </a:r>
            <a:endParaRPr lang="zh-CN" altLang="en-US" sz="2000" dirty="0">
              <a:solidFill>
                <a:schemeClr val="accent1"/>
              </a:solidFill>
              <a:latin typeface="二字元煜臣拙宋简" panose="02010604000000000000" pitchFamily="2" charset="-122"/>
              <a:ea typeface="二字元煜臣拙宋简" panose="02010604000000000000" pitchFamily="2" charset="-122"/>
            </a:endParaRPr>
          </a:p>
        </p:txBody>
      </p:sp>
      <p:sp>
        <p:nvSpPr>
          <p:cNvPr id="28" name="文本框 27"/>
          <p:cNvSpPr txBox="1"/>
          <p:nvPr/>
        </p:nvSpPr>
        <p:spPr>
          <a:xfrm>
            <a:off x="728948" y="6133044"/>
            <a:ext cx="2453682" cy="400110"/>
          </a:xfrm>
          <a:prstGeom prst="rect">
            <a:avLst/>
          </a:prstGeom>
          <a:noFill/>
        </p:spPr>
        <p:txBody>
          <a:bodyPr wrap="square">
            <a:spAutoFit/>
          </a:bodyPr>
          <a:lstStyle/>
          <a:p>
            <a:pPr algn="ctr"/>
            <a:r>
              <a:rPr lang="zh-CN" altLang="en-US" sz="2000" dirty="0">
                <a:solidFill>
                  <a:srgbClr val="C00000"/>
                </a:solidFill>
                <a:latin typeface="二字元煜臣拙宋简" panose="02010604000000000000" pitchFamily="2" charset="-122"/>
                <a:ea typeface="二字元煜臣拙宋简" panose="02010604000000000000" pitchFamily="2" charset="-122"/>
              </a:rPr>
              <a:t>工人阶级</a:t>
            </a:r>
            <a:endParaRPr lang="zh-CN" altLang="en-US" sz="2000" dirty="0">
              <a:solidFill>
                <a:srgbClr val="C00000"/>
              </a:solidFill>
              <a:latin typeface="二字元煜臣拙宋简" panose="02010604000000000000" pitchFamily="2" charset="-122"/>
              <a:ea typeface="二字元煜臣拙宋简" panose="02010604000000000000" pitchFamily="2" charset="-122"/>
            </a:endParaRPr>
          </a:p>
        </p:txBody>
      </p:sp>
      <p:pic>
        <p:nvPicPr>
          <p:cNvPr id="29" name="图片 2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65227" y="6043169"/>
            <a:ext cx="625929" cy="892640"/>
          </a:xfrm>
          <a:prstGeom prst="rect">
            <a:avLst/>
          </a:prstGeom>
        </p:spPr>
      </p:pic>
      <p:sp>
        <p:nvSpPr>
          <p:cNvPr id="30" name="文本框 4"/>
          <p:cNvSpPr txBox="1">
            <a:spLocks noChangeArrowheads="1"/>
          </p:cNvSpPr>
          <p:nvPr/>
        </p:nvSpPr>
        <p:spPr bwMode="auto">
          <a:xfrm>
            <a:off x="6695439" y="1928831"/>
            <a:ext cx="4846673" cy="404690"/>
          </a:xfrm>
          <a:prstGeom prst="wedgeRoundRectCallout">
            <a:avLst>
              <a:gd name="adj1" fmla="val -31536"/>
              <a:gd name="adj2" fmla="val 109693"/>
              <a:gd name="adj3" fmla="val 16667"/>
            </a:avLst>
          </a:prstGeom>
          <a:solidFill>
            <a:schemeClr val="accent1"/>
          </a:solidFill>
          <a:ln>
            <a:noFill/>
          </a:ln>
        </p:spPr>
        <p:txBody>
          <a:bodyPr wrap="square">
            <a:no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9pPr>
          </a:lstStyle>
          <a:p>
            <a:pPr algn="ctr" eaLnBrk="1" hangingPunct="1">
              <a:lnSpc>
                <a:spcPct val="100000"/>
              </a:lnSpc>
              <a:spcBef>
                <a:spcPct val="0"/>
              </a:spcBef>
              <a:buFontTx/>
              <a:buNone/>
            </a:pPr>
            <a:r>
              <a:rPr lang="zh-CN" altLang="en-US" sz="2000" dirty="0">
                <a:solidFill>
                  <a:schemeClr val="bg1"/>
                </a:solidFill>
                <a:latin typeface="Aa语文老师的字 (非商业使用)" panose="02010600010101010101" pitchFamily="2" charset="-122"/>
                <a:ea typeface="Aa语文老师的字 (非商业使用)" panose="02010600010101010101" pitchFamily="2" charset="-122"/>
                <a:cs typeface="+mj-cs"/>
              </a:rPr>
              <a:t>斗争形式：罢课、游行示威、演讲</a:t>
            </a:r>
            <a:endParaRPr lang="zh-CN" altLang="en-US" sz="2000" dirty="0">
              <a:solidFill>
                <a:schemeClr val="bg1"/>
              </a:solidFill>
              <a:latin typeface="Aa语文老师的字 (非商业使用)" panose="02010600010101010101" pitchFamily="2" charset="-122"/>
              <a:ea typeface="Aa语文老师的字 (非商业使用)" panose="02010600010101010101" pitchFamily="2" charset="-122"/>
              <a:cs typeface="+mj-cs"/>
            </a:endParaRPr>
          </a:p>
        </p:txBody>
      </p:sp>
      <p:pic>
        <p:nvPicPr>
          <p:cNvPr id="39" name="图片 3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8844" y="2200380"/>
            <a:ext cx="3838774" cy="3158724"/>
          </a:xfrm>
          <a:prstGeom prst="rect">
            <a:avLst/>
          </a:prstGeom>
        </p:spPr>
      </p:pic>
      <p:sp>
        <p:nvSpPr>
          <p:cNvPr id="40" name="矩形 39"/>
          <p:cNvSpPr/>
          <p:nvPr/>
        </p:nvSpPr>
        <p:spPr>
          <a:xfrm>
            <a:off x="6265650" y="4808846"/>
            <a:ext cx="5973739" cy="212618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zh-CN" altLang="en-US" sz="2400" dirty="0">
                <a:solidFill>
                  <a:schemeClr val="tx1"/>
                </a:solidFill>
                <a:latin typeface="二字元煜臣拙宋简" panose="02010604000000000000" pitchFamily="2" charset="-122"/>
                <a:ea typeface="二字元煜臣拙宋简" panose="02010604000000000000" pitchFamily="2" charset="-122"/>
              </a:rPr>
              <a:t>（三）结果</a:t>
            </a:r>
            <a:endParaRPr lang="en-US" altLang="zh-CN" sz="2400" dirty="0">
              <a:solidFill>
                <a:schemeClr val="tx1"/>
              </a:solidFill>
              <a:latin typeface="二字元煜臣拙宋简" panose="02010604000000000000" pitchFamily="2" charset="-122"/>
              <a:ea typeface="二字元煜臣拙宋简" panose="02010604000000000000" pitchFamily="2" charset="-122"/>
            </a:endParaRPr>
          </a:p>
          <a:p>
            <a:pPr>
              <a:lnSpc>
                <a:spcPct val="150000"/>
              </a:lnSpc>
            </a:pPr>
            <a:r>
              <a:rPr lang="zh-CN" altLang="en-US" sz="2000" dirty="0">
                <a:solidFill>
                  <a:schemeClr val="tx1"/>
                </a:solidFill>
                <a:latin typeface="二字元煜臣拙宋简" panose="02010604000000000000" pitchFamily="2" charset="-122"/>
                <a:ea typeface="二字元煜臣拙宋简" panose="02010604000000000000" pitchFamily="2" charset="-122"/>
              </a:rPr>
              <a:t>北洋政府释放被捕学生；</a:t>
            </a:r>
            <a:endParaRPr lang="en-US" altLang="zh-CN" sz="2000" dirty="0">
              <a:solidFill>
                <a:schemeClr val="tx1"/>
              </a:solidFill>
              <a:latin typeface="二字元煜臣拙宋简" panose="02010604000000000000" pitchFamily="2" charset="-122"/>
              <a:ea typeface="二字元煜臣拙宋简" panose="02010604000000000000" pitchFamily="2" charset="-122"/>
            </a:endParaRPr>
          </a:p>
          <a:p>
            <a:pPr>
              <a:lnSpc>
                <a:spcPct val="150000"/>
              </a:lnSpc>
            </a:pPr>
            <a:r>
              <a:rPr lang="zh-CN" altLang="en-US" sz="2000" dirty="0">
                <a:solidFill>
                  <a:schemeClr val="tx1"/>
                </a:solidFill>
                <a:latin typeface="二字元煜臣拙宋简" panose="02010604000000000000" pitchFamily="2" charset="-122"/>
                <a:ea typeface="二字元煜臣拙宋简" panose="02010604000000000000" pitchFamily="2" charset="-122"/>
              </a:rPr>
              <a:t>罢免曹汝霖等人的职务；</a:t>
            </a:r>
            <a:endParaRPr lang="en-US" altLang="zh-CN" sz="2000" dirty="0">
              <a:solidFill>
                <a:schemeClr val="tx1"/>
              </a:solidFill>
              <a:latin typeface="二字元煜臣拙宋简" panose="02010604000000000000" pitchFamily="2" charset="-122"/>
              <a:ea typeface="二字元煜臣拙宋简" panose="02010604000000000000" pitchFamily="2" charset="-122"/>
            </a:endParaRPr>
          </a:p>
          <a:p>
            <a:pPr>
              <a:lnSpc>
                <a:spcPct val="150000"/>
              </a:lnSpc>
            </a:pPr>
            <a:r>
              <a:rPr lang="zh-CN" altLang="en-US" sz="2000" dirty="0">
                <a:solidFill>
                  <a:schemeClr val="tx1"/>
                </a:solidFill>
                <a:latin typeface="二字元煜臣拙宋简" panose="02010604000000000000" pitchFamily="2" charset="-122"/>
                <a:ea typeface="二字元煜臣拙宋简" panose="02010604000000000000" pitchFamily="2" charset="-122"/>
              </a:rPr>
              <a:t>中国代表没有在“巴黎合约”上签字。</a:t>
            </a:r>
            <a:endParaRPr lang="en-US" altLang="zh-CN" sz="2000" dirty="0">
              <a:solidFill>
                <a:schemeClr val="tx1"/>
              </a:solidFill>
              <a:latin typeface="二字元煜臣拙宋简" panose="02010604000000000000" pitchFamily="2" charset="-122"/>
              <a:ea typeface="二字元煜臣拙宋简" panose="02010604000000000000" pitchFamily="2" charset="-122"/>
            </a:endParaRPr>
          </a:p>
        </p:txBody>
      </p:sp>
      <p:sp>
        <p:nvSpPr>
          <p:cNvPr id="41" name="任意多边形: 形状 40"/>
          <p:cNvSpPr/>
          <p:nvPr/>
        </p:nvSpPr>
        <p:spPr>
          <a:xfrm flipV="1">
            <a:off x="9421421" y="6079059"/>
            <a:ext cx="2603336" cy="45719"/>
          </a:xfrm>
          <a:custGeom>
            <a:avLst/>
            <a:gdLst>
              <a:gd name="connsiteX0" fmla="*/ 0 w 1638300"/>
              <a:gd name="connsiteY0" fmla="*/ 9558 h 66708"/>
              <a:gd name="connsiteX1" fmla="*/ 95250 w 1638300"/>
              <a:gd name="connsiteY1" fmla="*/ 47658 h 66708"/>
              <a:gd name="connsiteX2" fmla="*/ 180975 w 1638300"/>
              <a:gd name="connsiteY2" fmla="*/ 38133 h 66708"/>
              <a:gd name="connsiteX3" fmla="*/ 285750 w 1638300"/>
              <a:gd name="connsiteY3" fmla="*/ 9558 h 66708"/>
              <a:gd name="connsiteX4" fmla="*/ 314325 w 1638300"/>
              <a:gd name="connsiteY4" fmla="*/ 28608 h 66708"/>
              <a:gd name="connsiteX5" fmla="*/ 333375 w 1638300"/>
              <a:gd name="connsiteY5" fmla="*/ 57183 h 66708"/>
              <a:gd name="connsiteX6" fmla="*/ 361950 w 1638300"/>
              <a:gd name="connsiteY6" fmla="*/ 66708 h 66708"/>
              <a:gd name="connsiteX7" fmla="*/ 428625 w 1638300"/>
              <a:gd name="connsiteY7" fmla="*/ 47658 h 66708"/>
              <a:gd name="connsiteX8" fmla="*/ 504825 w 1638300"/>
              <a:gd name="connsiteY8" fmla="*/ 19083 h 66708"/>
              <a:gd name="connsiteX9" fmla="*/ 561975 w 1638300"/>
              <a:gd name="connsiteY9" fmla="*/ 28608 h 66708"/>
              <a:gd name="connsiteX10" fmla="*/ 695325 w 1638300"/>
              <a:gd name="connsiteY10" fmla="*/ 9558 h 66708"/>
              <a:gd name="connsiteX11" fmla="*/ 733425 w 1638300"/>
              <a:gd name="connsiteY11" fmla="*/ 19083 h 66708"/>
              <a:gd name="connsiteX12" fmla="*/ 790575 w 1638300"/>
              <a:gd name="connsiteY12" fmla="*/ 38133 h 66708"/>
              <a:gd name="connsiteX13" fmla="*/ 1019175 w 1638300"/>
              <a:gd name="connsiteY13" fmla="*/ 9558 h 66708"/>
              <a:gd name="connsiteX14" fmla="*/ 1095375 w 1638300"/>
              <a:gd name="connsiteY14" fmla="*/ 19083 h 66708"/>
              <a:gd name="connsiteX15" fmla="*/ 1152525 w 1638300"/>
              <a:gd name="connsiteY15" fmla="*/ 38133 h 66708"/>
              <a:gd name="connsiteX16" fmla="*/ 1552575 w 1638300"/>
              <a:gd name="connsiteY16" fmla="*/ 38133 h 66708"/>
              <a:gd name="connsiteX17" fmla="*/ 1581150 w 1638300"/>
              <a:gd name="connsiteY17" fmla="*/ 47658 h 66708"/>
              <a:gd name="connsiteX18" fmla="*/ 1638300 w 1638300"/>
              <a:gd name="connsiteY18" fmla="*/ 28608 h 66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38300" h="66708">
                <a:moveTo>
                  <a:pt x="0" y="9558"/>
                </a:moveTo>
                <a:cubicBezTo>
                  <a:pt x="21056" y="20086"/>
                  <a:pt x="65869" y="47658"/>
                  <a:pt x="95250" y="47658"/>
                </a:cubicBezTo>
                <a:cubicBezTo>
                  <a:pt x="124001" y="47658"/>
                  <a:pt x="152400" y="41308"/>
                  <a:pt x="180975" y="38133"/>
                </a:cubicBezTo>
                <a:cubicBezTo>
                  <a:pt x="251595" y="-8947"/>
                  <a:pt x="215674" y="-4457"/>
                  <a:pt x="285750" y="9558"/>
                </a:cubicBezTo>
                <a:cubicBezTo>
                  <a:pt x="295275" y="15908"/>
                  <a:pt x="306230" y="20513"/>
                  <a:pt x="314325" y="28608"/>
                </a:cubicBezTo>
                <a:cubicBezTo>
                  <a:pt x="322420" y="36703"/>
                  <a:pt x="324436" y="50032"/>
                  <a:pt x="333375" y="57183"/>
                </a:cubicBezTo>
                <a:cubicBezTo>
                  <a:pt x="341215" y="63455"/>
                  <a:pt x="352425" y="63533"/>
                  <a:pt x="361950" y="66708"/>
                </a:cubicBezTo>
                <a:cubicBezTo>
                  <a:pt x="381284" y="61875"/>
                  <a:pt x="409494" y="55857"/>
                  <a:pt x="428625" y="47658"/>
                </a:cubicBezTo>
                <a:cubicBezTo>
                  <a:pt x="498357" y="17773"/>
                  <a:pt x="434581" y="36644"/>
                  <a:pt x="504825" y="19083"/>
                </a:cubicBezTo>
                <a:cubicBezTo>
                  <a:pt x="523875" y="22258"/>
                  <a:pt x="542662" y="28608"/>
                  <a:pt x="561975" y="28608"/>
                </a:cubicBezTo>
                <a:cubicBezTo>
                  <a:pt x="645447" y="28608"/>
                  <a:pt x="642442" y="27186"/>
                  <a:pt x="695325" y="9558"/>
                </a:cubicBezTo>
                <a:cubicBezTo>
                  <a:pt x="708025" y="12733"/>
                  <a:pt x="720886" y="15321"/>
                  <a:pt x="733425" y="19083"/>
                </a:cubicBezTo>
                <a:cubicBezTo>
                  <a:pt x="752659" y="24853"/>
                  <a:pt x="790575" y="38133"/>
                  <a:pt x="790575" y="38133"/>
                </a:cubicBezTo>
                <a:cubicBezTo>
                  <a:pt x="902026" y="983"/>
                  <a:pt x="827675" y="20197"/>
                  <a:pt x="1019175" y="9558"/>
                </a:cubicBezTo>
                <a:cubicBezTo>
                  <a:pt x="1044575" y="12733"/>
                  <a:pt x="1070346" y="13720"/>
                  <a:pt x="1095375" y="19083"/>
                </a:cubicBezTo>
                <a:cubicBezTo>
                  <a:pt x="1115010" y="23290"/>
                  <a:pt x="1152525" y="38133"/>
                  <a:pt x="1152525" y="38133"/>
                </a:cubicBezTo>
                <a:cubicBezTo>
                  <a:pt x="1315866" y="10910"/>
                  <a:pt x="1229431" y="21562"/>
                  <a:pt x="1552575" y="38133"/>
                </a:cubicBezTo>
                <a:cubicBezTo>
                  <a:pt x="1562602" y="38647"/>
                  <a:pt x="1571625" y="44483"/>
                  <a:pt x="1581150" y="47658"/>
                </a:cubicBezTo>
                <a:lnTo>
                  <a:pt x="1638300" y="28608"/>
                </a:lnTo>
              </a:path>
            </a:pathLst>
          </a:custGeom>
          <a:ln w="38100">
            <a:solidFill>
              <a:srgbClr val="C00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42" name="文本框 41"/>
          <p:cNvSpPr txBox="1"/>
          <p:nvPr/>
        </p:nvSpPr>
        <p:spPr>
          <a:xfrm>
            <a:off x="9341676" y="5701810"/>
            <a:ext cx="3026783" cy="400110"/>
          </a:xfrm>
          <a:prstGeom prst="rect">
            <a:avLst/>
          </a:prstGeom>
          <a:noFill/>
        </p:spPr>
        <p:txBody>
          <a:bodyPr wrap="square">
            <a:spAutoFit/>
          </a:bodyPr>
          <a:lstStyle/>
          <a:p>
            <a:pPr algn="ctr"/>
            <a:r>
              <a:rPr lang="zh-CN" altLang="en-US" sz="2000" dirty="0">
                <a:solidFill>
                  <a:schemeClr val="accent1"/>
                </a:solidFill>
                <a:latin typeface="二字元煜臣拙宋简" panose="02010604000000000000" pitchFamily="2" charset="-122"/>
                <a:ea typeface="二字元煜臣拙宋简" panose="02010604000000000000" pitchFamily="2" charset="-122"/>
              </a:rPr>
              <a:t>五四运动的</a:t>
            </a:r>
            <a:r>
              <a:rPr lang="zh-CN" altLang="en-US" sz="2000" dirty="0">
                <a:solidFill>
                  <a:srgbClr val="C00000"/>
                </a:solidFill>
                <a:latin typeface="二字元煜臣拙宋简" panose="02010604000000000000" pitchFamily="2" charset="-122"/>
                <a:ea typeface="二字元煜臣拙宋简" panose="02010604000000000000" pitchFamily="2" charset="-122"/>
              </a:rPr>
              <a:t>直接目标</a:t>
            </a:r>
            <a:r>
              <a:rPr lang="zh-CN" altLang="en-US" sz="2000" dirty="0">
                <a:solidFill>
                  <a:schemeClr val="accent1"/>
                </a:solidFill>
                <a:latin typeface="二字元煜臣拙宋简" panose="02010604000000000000" pitchFamily="2" charset="-122"/>
                <a:ea typeface="二字元煜臣拙宋简" panose="02010604000000000000" pitchFamily="2" charset="-122"/>
              </a:rPr>
              <a:t>实现。</a:t>
            </a:r>
            <a:endParaRPr lang="zh-CN" altLang="en-US" sz="2000" dirty="0">
              <a:solidFill>
                <a:schemeClr val="accent1"/>
              </a:solidFill>
              <a:latin typeface="二字元煜臣拙宋简" panose="02010604000000000000" pitchFamily="2" charset="-122"/>
              <a:ea typeface="二字元煜臣拙宋简" panose="02010604000000000000" pitchFamily="2" charset="-122"/>
            </a:endParaRPr>
          </a:p>
        </p:txBody>
      </p:sp>
      <p:sp>
        <p:nvSpPr>
          <p:cNvPr id="35" name="箭头: 右 34"/>
          <p:cNvSpPr/>
          <p:nvPr/>
        </p:nvSpPr>
        <p:spPr>
          <a:xfrm rot="16200000">
            <a:off x="10726401" y="5216544"/>
            <a:ext cx="590552" cy="400718"/>
          </a:xfrm>
          <a:prstGeom prst="rightArrow">
            <a:avLst/>
          </a:prstGeom>
          <a:solidFill>
            <a:srgbClr val="D91F0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latin typeface="Aa语文老师的字 (非商业使用)" panose="02010600010101010101" pitchFamily="2" charset="-122"/>
              <a:ea typeface="Aa语文老师的字 (非商业使用)" panose="02010600010101010101" pitchFamily="2" charset="-122"/>
            </a:endParaRPr>
          </a:p>
        </p:txBody>
      </p:sp>
      <p:sp>
        <p:nvSpPr>
          <p:cNvPr id="36" name="文本框 35"/>
          <p:cNvSpPr txBox="1"/>
          <p:nvPr/>
        </p:nvSpPr>
        <p:spPr>
          <a:xfrm>
            <a:off x="9406131" y="4679793"/>
            <a:ext cx="1512045" cy="400110"/>
          </a:xfrm>
          <a:prstGeom prst="rect">
            <a:avLst/>
          </a:prstGeom>
          <a:noFill/>
        </p:spPr>
        <p:txBody>
          <a:bodyPr wrap="square">
            <a:spAutoFit/>
          </a:bodyPr>
          <a:lstStyle/>
          <a:p>
            <a:pPr algn="ctr"/>
            <a:r>
              <a:rPr lang="zh-CN" altLang="en-US" sz="2000" dirty="0">
                <a:solidFill>
                  <a:schemeClr val="accent1"/>
                </a:solidFill>
                <a:latin typeface="二字元煜臣拙宋简" panose="02010604000000000000" pitchFamily="2" charset="-122"/>
                <a:ea typeface="二字元煜臣拙宋简" panose="02010604000000000000" pitchFamily="2" charset="-122"/>
              </a:rPr>
              <a:t>初步胜利</a:t>
            </a:r>
            <a:endParaRPr lang="zh-CN" altLang="en-US" sz="2000" dirty="0">
              <a:solidFill>
                <a:schemeClr val="accent1"/>
              </a:solidFill>
              <a:latin typeface="二字元煜臣拙宋简" panose="02010604000000000000" pitchFamily="2" charset="-122"/>
              <a:ea typeface="二字元煜臣拙宋简" panose="02010604000000000000" pitchFamily="2" charset="-122"/>
            </a:endParaRPr>
          </a:p>
        </p:txBody>
      </p:sp>
      <p:sp>
        <p:nvSpPr>
          <p:cNvPr id="37" name="文本框 36"/>
          <p:cNvSpPr txBox="1"/>
          <p:nvPr/>
        </p:nvSpPr>
        <p:spPr>
          <a:xfrm>
            <a:off x="10799556" y="4679793"/>
            <a:ext cx="1658409" cy="400110"/>
          </a:xfrm>
          <a:prstGeom prst="rect">
            <a:avLst/>
          </a:prstGeom>
          <a:noFill/>
        </p:spPr>
        <p:txBody>
          <a:bodyPr wrap="square">
            <a:spAutoFit/>
          </a:bodyPr>
          <a:lstStyle/>
          <a:p>
            <a:pPr algn="ctr"/>
            <a:r>
              <a:rPr lang="zh-CN" altLang="en-US" sz="2000" dirty="0">
                <a:solidFill>
                  <a:schemeClr val="accent1"/>
                </a:solidFill>
                <a:latin typeface="二字元煜臣拙宋简" panose="02010604000000000000" pitchFamily="2" charset="-122"/>
                <a:ea typeface="二字元煜臣拙宋简" panose="02010604000000000000" pitchFamily="2" charset="-122"/>
              </a:rPr>
              <a:t>完全胜利</a:t>
            </a:r>
            <a:endParaRPr lang="zh-CN" altLang="en-US" sz="2000" dirty="0">
              <a:solidFill>
                <a:schemeClr val="accent1"/>
              </a:solidFill>
              <a:latin typeface="二字元煜臣拙宋简" panose="02010604000000000000" pitchFamily="2" charset="-122"/>
              <a:ea typeface="二字元煜臣拙宋简" panose="02010604000000000000" pitchFamily="2" charset="-122"/>
            </a:endParaRPr>
          </a:p>
        </p:txBody>
      </p:sp>
      <p:pic>
        <p:nvPicPr>
          <p:cNvPr id="15" name="图片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01716" y="4535566"/>
            <a:ext cx="812842" cy="81284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par>
                          <p:cTn id="8" fill="hold">
                            <p:stCondLst>
                              <p:cond delay="500"/>
                            </p:stCondLst>
                            <p:childTnLst>
                              <p:par>
                                <p:cTn id="9" presetID="16" presetClass="entr" presetSubtype="21"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barn(inVertical)">
                                      <p:cBhvr>
                                        <p:cTn id="11" dur="500"/>
                                        <p:tgtEl>
                                          <p:spTgt spid="4"/>
                                        </p:tgtEl>
                                      </p:cBhvr>
                                    </p:animEffect>
                                  </p:childTnLst>
                                </p:cTn>
                              </p:par>
                            </p:childTnLst>
                          </p:cTn>
                        </p:par>
                        <p:par>
                          <p:cTn id="12" fill="hold">
                            <p:stCondLst>
                              <p:cond delay="1000"/>
                            </p:stCondLst>
                            <p:childTnLst>
                              <p:par>
                                <p:cTn id="13" presetID="53" presetClass="entr" presetSubtype="16" fill="hold" nodeType="after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p:cTn id="15" dur="500" fill="hold"/>
                                        <p:tgtEl>
                                          <p:spTgt spid="6"/>
                                        </p:tgtEl>
                                        <p:attrNameLst>
                                          <p:attrName>ppt_w</p:attrName>
                                        </p:attrNameLst>
                                      </p:cBhvr>
                                      <p:tavLst>
                                        <p:tav tm="0">
                                          <p:val>
                                            <p:fltVal val="0"/>
                                          </p:val>
                                        </p:tav>
                                        <p:tav tm="100000">
                                          <p:val>
                                            <p:strVal val="#ppt_w"/>
                                          </p:val>
                                        </p:tav>
                                      </p:tavLst>
                                    </p:anim>
                                    <p:anim calcmode="lin" valueType="num">
                                      <p:cBhvr>
                                        <p:cTn id="16" dur="500" fill="hold"/>
                                        <p:tgtEl>
                                          <p:spTgt spid="6"/>
                                        </p:tgtEl>
                                        <p:attrNameLst>
                                          <p:attrName>ppt_h</p:attrName>
                                        </p:attrNameLst>
                                      </p:cBhvr>
                                      <p:tavLst>
                                        <p:tav tm="0">
                                          <p:val>
                                            <p:fltVal val="0"/>
                                          </p:val>
                                        </p:tav>
                                        <p:tav tm="100000">
                                          <p:val>
                                            <p:strVal val="#ppt_h"/>
                                          </p:val>
                                        </p:tav>
                                      </p:tavLst>
                                    </p:anim>
                                    <p:animEffect transition="in" filter="fade">
                                      <p:cBhvr>
                                        <p:cTn id="17" dur="500"/>
                                        <p:tgtEl>
                                          <p:spTgt spid="6"/>
                                        </p:tgtEl>
                                      </p:cBhvr>
                                    </p:animEffect>
                                  </p:childTnLst>
                                </p:cTn>
                              </p:par>
                            </p:childTnLst>
                          </p:cTn>
                        </p:par>
                        <p:par>
                          <p:cTn id="18" fill="hold">
                            <p:stCondLst>
                              <p:cond delay="1500"/>
                            </p:stCondLst>
                            <p:childTnLst>
                              <p:par>
                                <p:cTn id="19" presetID="53" presetClass="entr" presetSubtype="16" fill="hold" nodeType="after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p:cTn id="21" dur="500" fill="hold"/>
                                        <p:tgtEl>
                                          <p:spTgt spid="7"/>
                                        </p:tgtEl>
                                        <p:attrNameLst>
                                          <p:attrName>ppt_w</p:attrName>
                                        </p:attrNameLst>
                                      </p:cBhvr>
                                      <p:tavLst>
                                        <p:tav tm="0">
                                          <p:val>
                                            <p:fltVal val="0"/>
                                          </p:val>
                                        </p:tav>
                                        <p:tav tm="100000">
                                          <p:val>
                                            <p:strVal val="#ppt_w"/>
                                          </p:val>
                                        </p:tav>
                                      </p:tavLst>
                                    </p:anim>
                                    <p:anim calcmode="lin" valueType="num">
                                      <p:cBhvr>
                                        <p:cTn id="22" dur="500" fill="hold"/>
                                        <p:tgtEl>
                                          <p:spTgt spid="7"/>
                                        </p:tgtEl>
                                        <p:attrNameLst>
                                          <p:attrName>ppt_h</p:attrName>
                                        </p:attrNameLst>
                                      </p:cBhvr>
                                      <p:tavLst>
                                        <p:tav tm="0">
                                          <p:val>
                                            <p:fltVal val="0"/>
                                          </p:val>
                                        </p:tav>
                                        <p:tav tm="100000">
                                          <p:val>
                                            <p:strVal val="#ppt_h"/>
                                          </p:val>
                                        </p:tav>
                                      </p:tavLst>
                                    </p:anim>
                                    <p:animEffect transition="in" filter="fade">
                                      <p:cBhvr>
                                        <p:cTn id="23" dur="500"/>
                                        <p:tgtEl>
                                          <p:spTgt spid="7"/>
                                        </p:tgtEl>
                                      </p:cBhvr>
                                    </p:animEffect>
                                  </p:childTnLst>
                                </p:cTn>
                              </p:par>
                            </p:childTnLst>
                          </p:cTn>
                        </p:par>
                        <p:par>
                          <p:cTn id="24" fill="hold">
                            <p:stCondLst>
                              <p:cond delay="2000"/>
                            </p:stCondLst>
                            <p:childTnLst>
                              <p:par>
                                <p:cTn id="25" presetID="53" presetClass="entr" presetSubtype="16" fill="hold" nodeType="after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p:cTn id="27" dur="500" fill="hold"/>
                                        <p:tgtEl>
                                          <p:spTgt spid="8"/>
                                        </p:tgtEl>
                                        <p:attrNameLst>
                                          <p:attrName>ppt_w</p:attrName>
                                        </p:attrNameLst>
                                      </p:cBhvr>
                                      <p:tavLst>
                                        <p:tav tm="0">
                                          <p:val>
                                            <p:fltVal val="0"/>
                                          </p:val>
                                        </p:tav>
                                        <p:tav tm="100000">
                                          <p:val>
                                            <p:strVal val="#ppt_w"/>
                                          </p:val>
                                        </p:tav>
                                      </p:tavLst>
                                    </p:anim>
                                    <p:anim calcmode="lin" valueType="num">
                                      <p:cBhvr>
                                        <p:cTn id="28" dur="500" fill="hold"/>
                                        <p:tgtEl>
                                          <p:spTgt spid="8"/>
                                        </p:tgtEl>
                                        <p:attrNameLst>
                                          <p:attrName>ppt_h</p:attrName>
                                        </p:attrNameLst>
                                      </p:cBhvr>
                                      <p:tavLst>
                                        <p:tav tm="0">
                                          <p:val>
                                            <p:fltVal val="0"/>
                                          </p:val>
                                        </p:tav>
                                        <p:tav tm="100000">
                                          <p:val>
                                            <p:strVal val="#ppt_h"/>
                                          </p:val>
                                        </p:tav>
                                      </p:tavLst>
                                    </p:anim>
                                    <p:animEffect transition="in" filter="fade">
                                      <p:cBhvr>
                                        <p:cTn id="29" dur="500"/>
                                        <p:tgtEl>
                                          <p:spTgt spid="8"/>
                                        </p:tgtEl>
                                      </p:cBhvr>
                                    </p:animEffect>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grpId="0" nodeType="clickEffect">
                                  <p:stCondLst>
                                    <p:cond delay="0"/>
                                  </p:stCondLst>
                                  <p:childTnLst>
                                    <p:set>
                                      <p:cBhvr>
                                        <p:cTn id="33" dur="1" fill="hold">
                                          <p:stCondLst>
                                            <p:cond delay="0"/>
                                          </p:stCondLst>
                                        </p:cTn>
                                        <p:tgtEl>
                                          <p:spTgt spid="5"/>
                                        </p:tgtEl>
                                        <p:attrNameLst>
                                          <p:attrName>style.visibility</p:attrName>
                                        </p:attrNameLst>
                                      </p:cBhvr>
                                      <p:to>
                                        <p:strVal val="visible"/>
                                      </p:to>
                                    </p:set>
                                    <p:animEffect transition="in" filter="fade">
                                      <p:cBhvr>
                                        <p:cTn id="34" dur="1000"/>
                                        <p:tgtEl>
                                          <p:spTgt spid="5"/>
                                        </p:tgtEl>
                                      </p:cBhvr>
                                    </p:animEffect>
                                    <p:anim calcmode="lin" valueType="num">
                                      <p:cBhvr>
                                        <p:cTn id="35" dur="1000" fill="hold"/>
                                        <p:tgtEl>
                                          <p:spTgt spid="5"/>
                                        </p:tgtEl>
                                        <p:attrNameLst>
                                          <p:attrName>ppt_x</p:attrName>
                                        </p:attrNameLst>
                                      </p:cBhvr>
                                      <p:tavLst>
                                        <p:tav tm="0">
                                          <p:val>
                                            <p:strVal val="#ppt_x"/>
                                          </p:val>
                                        </p:tav>
                                        <p:tav tm="100000">
                                          <p:val>
                                            <p:strVal val="#ppt_x"/>
                                          </p:val>
                                        </p:tav>
                                      </p:tavLst>
                                    </p:anim>
                                    <p:anim calcmode="lin" valueType="num">
                                      <p:cBhvr>
                                        <p:cTn id="36" dur="1000" fill="hold"/>
                                        <p:tgtEl>
                                          <p:spTgt spid="5"/>
                                        </p:tgtEl>
                                        <p:attrNameLst>
                                          <p:attrName>ppt_y</p:attrName>
                                        </p:attrNameLst>
                                      </p:cBhvr>
                                      <p:tavLst>
                                        <p:tav tm="0">
                                          <p:val>
                                            <p:strVal val="#ppt_y+.1"/>
                                          </p:val>
                                        </p:tav>
                                        <p:tav tm="100000">
                                          <p:val>
                                            <p:strVal val="#ppt_y"/>
                                          </p:val>
                                        </p:tav>
                                      </p:tavLst>
                                    </p:anim>
                                  </p:childTnLst>
                                </p:cTn>
                              </p:par>
                              <p:par>
                                <p:cTn id="37" presetID="16" presetClass="entr" presetSubtype="21" fill="hold" grpId="0" nodeType="withEffect">
                                  <p:stCondLst>
                                    <p:cond delay="0"/>
                                  </p:stCondLst>
                                  <p:childTnLst>
                                    <p:set>
                                      <p:cBhvr>
                                        <p:cTn id="38" dur="1" fill="hold">
                                          <p:stCondLst>
                                            <p:cond delay="0"/>
                                          </p:stCondLst>
                                        </p:cTn>
                                        <p:tgtEl>
                                          <p:spTgt spid="9"/>
                                        </p:tgtEl>
                                        <p:attrNameLst>
                                          <p:attrName>style.visibility</p:attrName>
                                        </p:attrNameLst>
                                      </p:cBhvr>
                                      <p:to>
                                        <p:strVal val="visible"/>
                                      </p:to>
                                    </p:set>
                                    <p:animEffect transition="in" filter="barn(inVertical)">
                                      <p:cBhvr>
                                        <p:cTn id="39" dur="500"/>
                                        <p:tgtEl>
                                          <p:spTgt spid="9"/>
                                        </p:tgtEl>
                                      </p:cBhvr>
                                    </p:animEffect>
                                  </p:childTnLst>
                                </p:cTn>
                              </p:par>
                              <p:par>
                                <p:cTn id="40" presetID="16" presetClass="entr" presetSubtype="21" fill="hold" grpId="0" nodeType="with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barn(inVertical)">
                                      <p:cBhvr>
                                        <p:cTn id="42" dur="500"/>
                                        <p:tgtEl>
                                          <p:spTgt spid="10"/>
                                        </p:tgtEl>
                                      </p:cBhvr>
                                    </p:animEffect>
                                  </p:childTnLst>
                                </p:cTn>
                              </p:par>
                              <p:par>
                                <p:cTn id="43" presetID="16" presetClass="entr" presetSubtype="21" fill="hold" grpId="0" nodeType="withEffect">
                                  <p:stCondLst>
                                    <p:cond delay="0"/>
                                  </p:stCondLst>
                                  <p:childTnLst>
                                    <p:set>
                                      <p:cBhvr>
                                        <p:cTn id="44" dur="1" fill="hold">
                                          <p:stCondLst>
                                            <p:cond delay="0"/>
                                          </p:stCondLst>
                                        </p:cTn>
                                        <p:tgtEl>
                                          <p:spTgt spid="11"/>
                                        </p:tgtEl>
                                        <p:attrNameLst>
                                          <p:attrName>style.visibility</p:attrName>
                                        </p:attrNameLst>
                                      </p:cBhvr>
                                      <p:to>
                                        <p:strVal val="visible"/>
                                      </p:to>
                                    </p:set>
                                    <p:animEffect transition="in" filter="barn(inVertical)">
                                      <p:cBhvr>
                                        <p:cTn id="45" dur="500"/>
                                        <p:tgtEl>
                                          <p:spTgt spid="11"/>
                                        </p:tgtEl>
                                      </p:cBhvr>
                                    </p:animEffect>
                                  </p:childTnLst>
                                </p:cTn>
                              </p:par>
                              <p:par>
                                <p:cTn id="46" presetID="16" presetClass="entr" presetSubtype="21" fill="hold" grpId="0" nodeType="withEffect">
                                  <p:stCondLst>
                                    <p:cond delay="0"/>
                                  </p:stCondLst>
                                  <p:childTnLst>
                                    <p:set>
                                      <p:cBhvr>
                                        <p:cTn id="47" dur="1" fill="hold">
                                          <p:stCondLst>
                                            <p:cond delay="0"/>
                                          </p:stCondLst>
                                        </p:cTn>
                                        <p:tgtEl>
                                          <p:spTgt spid="12"/>
                                        </p:tgtEl>
                                        <p:attrNameLst>
                                          <p:attrName>style.visibility</p:attrName>
                                        </p:attrNameLst>
                                      </p:cBhvr>
                                      <p:to>
                                        <p:strVal val="visible"/>
                                      </p:to>
                                    </p:set>
                                    <p:animEffect transition="in" filter="barn(inVertical)">
                                      <p:cBhvr>
                                        <p:cTn id="48" dur="500"/>
                                        <p:tgtEl>
                                          <p:spTgt spid="12"/>
                                        </p:tgtEl>
                                      </p:cBhvr>
                                    </p:animEffect>
                                  </p:childTnLst>
                                </p:cTn>
                              </p:par>
                              <p:par>
                                <p:cTn id="49" presetID="16" presetClass="entr" presetSubtype="21" fill="hold" grpId="0" nodeType="withEffect">
                                  <p:stCondLst>
                                    <p:cond delay="0"/>
                                  </p:stCondLst>
                                  <p:childTnLst>
                                    <p:set>
                                      <p:cBhvr>
                                        <p:cTn id="50" dur="1" fill="hold">
                                          <p:stCondLst>
                                            <p:cond delay="0"/>
                                          </p:stCondLst>
                                        </p:cTn>
                                        <p:tgtEl>
                                          <p:spTgt spid="13"/>
                                        </p:tgtEl>
                                        <p:attrNameLst>
                                          <p:attrName>style.visibility</p:attrName>
                                        </p:attrNameLst>
                                      </p:cBhvr>
                                      <p:to>
                                        <p:strVal val="visible"/>
                                      </p:to>
                                    </p:set>
                                    <p:animEffect transition="in" filter="barn(inVertical)">
                                      <p:cBhvr>
                                        <p:cTn id="51" dur="500"/>
                                        <p:tgtEl>
                                          <p:spTgt spid="13"/>
                                        </p:tgtEl>
                                      </p:cBhvr>
                                    </p:animEffect>
                                  </p:childTnLst>
                                </p:cTn>
                              </p:par>
                              <p:par>
                                <p:cTn id="52" presetID="16" presetClass="entr" presetSubtype="21" fill="hold" grpId="0" nodeType="withEffect">
                                  <p:stCondLst>
                                    <p:cond delay="0"/>
                                  </p:stCondLst>
                                  <p:childTnLst>
                                    <p:set>
                                      <p:cBhvr>
                                        <p:cTn id="53" dur="1" fill="hold">
                                          <p:stCondLst>
                                            <p:cond delay="0"/>
                                          </p:stCondLst>
                                        </p:cTn>
                                        <p:tgtEl>
                                          <p:spTgt spid="14"/>
                                        </p:tgtEl>
                                        <p:attrNameLst>
                                          <p:attrName>style.visibility</p:attrName>
                                        </p:attrNameLst>
                                      </p:cBhvr>
                                      <p:to>
                                        <p:strVal val="visible"/>
                                      </p:to>
                                    </p:set>
                                    <p:animEffect transition="in" filter="barn(inVertical)">
                                      <p:cBhvr>
                                        <p:cTn id="54" dur="500"/>
                                        <p:tgtEl>
                                          <p:spTgt spid="14"/>
                                        </p:tgtEl>
                                      </p:cBhvr>
                                    </p:animEffect>
                                  </p:childTnLst>
                                </p:cTn>
                              </p:par>
                              <p:par>
                                <p:cTn id="55" presetID="16" presetClass="entr" presetSubtype="21" fill="hold" grpId="0" nodeType="withEffect">
                                  <p:stCondLst>
                                    <p:cond delay="0"/>
                                  </p:stCondLst>
                                  <p:childTnLst>
                                    <p:set>
                                      <p:cBhvr>
                                        <p:cTn id="56" dur="1" fill="hold">
                                          <p:stCondLst>
                                            <p:cond delay="0"/>
                                          </p:stCondLst>
                                        </p:cTn>
                                        <p:tgtEl>
                                          <p:spTgt spid="16"/>
                                        </p:tgtEl>
                                        <p:attrNameLst>
                                          <p:attrName>style.visibility</p:attrName>
                                        </p:attrNameLst>
                                      </p:cBhvr>
                                      <p:to>
                                        <p:strVal val="visible"/>
                                      </p:to>
                                    </p:set>
                                    <p:animEffect transition="in" filter="barn(inVertical)">
                                      <p:cBhvr>
                                        <p:cTn id="57" dur="500"/>
                                        <p:tgtEl>
                                          <p:spTgt spid="16"/>
                                        </p:tgtEl>
                                      </p:cBhvr>
                                    </p:animEffect>
                                  </p:childTnLst>
                                </p:cTn>
                              </p:par>
                              <p:par>
                                <p:cTn id="58" presetID="16" presetClass="entr" presetSubtype="21" fill="hold" grpId="0" nodeType="withEffect">
                                  <p:stCondLst>
                                    <p:cond delay="0"/>
                                  </p:stCondLst>
                                  <p:childTnLst>
                                    <p:set>
                                      <p:cBhvr>
                                        <p:cTn id="59" dur="1" fill="hold">
                                          <p:stCondLst>
                                            <p:cond delay="0"/>
                                          </p:stCondLst>
                                        </p:cTn>
                                        <p:tgtEl>
                                          <p:spTgt spid="17"/>
                                        </p:tgtEl>
                                        <p:attrNameLst>
                                          <p:attrName>style.visibility</p:attrName>
                                        </p:attrNameLst>
                                      </p:cBhvr>
                                      <p:to>
                                        <p:strVal val="visible"/>
                                      </p:to>
                                    </p:set>
                                    <p:animEffect transition="in" filter="barn(inVertical)">
                                      <p:cBhvr>
                                        <p:cTn id="60" dur="500"/>
                                        <p:tgtEl>
                                          <p:spTgt spid="17"/>
                                        </p:tgtEl>
                                      </p:cBhvr>
                                    </p:animEffect>
                                  </p:childTnLst>
                                </p:cTn>
                              </p:par>
                              <p:par>
                                <p:cTn id="61" presetID="16" presetClass="entr" presetSubtype="21" fill="hold" grpId="0" nodeType="withEffect">
                                  <p:stCondLst>
                                    <p:cond delay="0"/>
                                  </p:stCondLst>
                                  <p:childTnLst>
                                    <p:set>
                                      <p:cBhvr>
                                        <p:cTn id="62" dur="1" fill="hold">
                                          <p:stCondLst>
                                            <p:cond delay="0"/>
                                          </p:stCondLst>
                                        </p:cTn>
                                        <p:tgtEl>
                                          <p:spTgt spid="18"/>
                                        </p:tgtEl>
                                        <p:attrNameLst>
                                          <p:attrName>style.visibility</p:attrName>
                                        </p:attrNameLst>
                                      </p:cBhvr>
                                      <p:to>
                                        <p:strVal val="visible"/>
                                      </p:to>
                                    </p:set>
                                    <p:animEffect transition="in" filter="barn(inVertical)">
                                      <p:cBhvr>
                                        <p:cTn id="63" dur="500"/>
                                        <p:tgtEl>
                                          <p:spTgt spid="18"/>
                                        </p:tgtEl>
                                      </p:cBhvr>
                                    </p:animEffect>
                                  </p:childTnLst>
                                </p:cTn>
                              </p:par>
                            </p:childTnLst>
                          </p:cTn>
                        </p:par>
                      </p:childTnLst>
                    </p:cTn>
                  </p:par>
                  <p:par>
                    <p:cTn id="64" fill="hold">
                      <p:stCondLst>
                        <p:cond delay="indefinite"/>
                      </p:stCondLst>
                      <p:childTnLst>
                        <p:par>
                          <p:cTn id="65" fill="hold">
                            <p:stCondLst>
                              <p:cond delay="0"/>
                            </p:stCondLst>
                            <p:childTnLst>
                              <p:par>
                                <p:cTn id="66" presetID="42" presetClass="entr" presetSubtype="0" fill="hold" grpId="0" nodeType="clickEffect">
                                  <p:stCondLst>
                                    <p:cond delay="0"/>
                                  </p:stCondLst>
                                  <p:childTnLst>
                                    <p:set>
                                      <p:cBhvr>
                                        <p:cTn id="67" dur="1" fill="hold">
                                          <p:stCondLst>
                                            <p:cond delay="0"/>
                                          </p:stCondLst>
                                        </p:cTn>
                                        <p:tgtEl>
                                          <p:spTgt spid="19"/>
                                        </p:tgtEl>
                                        <p:attrNameLst>
                                          <p:attrName>style.visibility</p:attrName>
                                        </p:attrNameLst>
                                      </p:cBhvr>
                                      <p:to>
                                        <p:strVal val="visible"/>
                                      </p:to>
                                    </p:set>
                                    <p:animEffect transition="in" filter="fade">
                                      <p:cBhvr>
                                        <p:cTn id="68" dur="1000"/>
                                        <p:tgtEl>
                                          <p:spTgt spid="19"/>
                                        </p:tgtEl>
                                      </p:cBhvr>
                                    </p:animEffect>
                                    <p:anim calcmode="lin" valueType="num">
                                      <p:cBhvr>
                                        <p:cTn id="69" dur="1000" fill="hold"/>
                                        <p:tgtEl>
                                          <p:spTgt spid="19"/>
                                        </p:tgtEl>
                                        <p:attrNameLst>
                                          <p:attrName>ppt_x</p:attrName>
                                        </p:attrNameLst>
                                      </p:cBhvr>
                                      <p:tavLst>
                                        <p:tav tm="0">
                                          <p:val>
                                            <p:strVal val="#ppt_x"/>
                                          </p:val>
                                        </p:tav>
                                        <p:tav tm="100000">
                                          <p:val>
                                            <p:strVal val="#ppt_x"/>
                                          </p:val>
                                        </p:tav>
                                      </p:tavLst>
                                    </p:anim>
                                    <p:anim calcmode="lin" valueType="num">
                                      <p:cBhvr>
                                        <p:cTn id="70"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42" presetClass="entr" presetSubtype="0" fill="hold" grpId="0" nodeType="clickEffect">
                                  <p:stCondLst>
                                    <p:cond delay="0"/>
                                  </p:stCondLst>
                                  <p:childTnLst>
                                    <p:set>
                                      <p:cBhvr>
                                        <p:cTn id="74" dur="1" fill="hold">
                                          <p:stCondLst>
                                            <p:cond delay="0"/>
                                          </p:stCondLst>
                                        </p:cTn>
                                        <p:tgtEl>
                                          <p:spTgt spid="20"/>
                                        </p:tgtEl>
                                        <p:attrNameLst>
                                          <p:attrName>style.visibility</p:attrName>
                                        </p:attrNameLst>
                                      </p:cBhvr>
                                      <p:to>
                                        <p:strVal val="visible"/>
                                      </p:to>
                                    </p:set>
                                    <p:animEffect transition="in" filter="fade">
                                      <p:cBhvr>
                                        <p:cTn id="75" dur="1000"/>
                                        <p:tgtEl>
                                          <p:spTgt spid="20"/>
                                        </p:tgtEl>
                                      </p:cBhvr>
                                    </p:animEffect>
                                    <p:anim calcmode="lin" valueType="num">
                                      <p:cBhvr>
                                        <p:cTn id="76" dur="1000" fill="hold"/>
                                        <p:tgtEl>
                                          <p:spTgt spid="20"/>
                                        </p:tgtEl>
                                        <p:attrNameLst>
                                          <p:attrName>ppt_x</p:attrName>
                                        </p:attrNameLst>
                                      </p:cBhvr>
                                      <p:tavLst>
                                        <p:tav tm="0">
                                          <p:val>
                                            <p:strVal val="#ppt_x"/>
                                          </p:val>
                                        </p:tav>
                                        <p:tav tm="100000">
                                          <p:val>
                                            <p:strVal val="#ppt_x"/>
                                          </p:val>
                                        </p:tav>
                                      </p:tavLst>
                                    </p:anim>
                                    <p:anim calcmode="lin" valueType="num">
                                      <p:cBhvr>
                                        <p:cTn id="77"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78" fill="hold">
                      <p:stCondLst>
                        <p:cond delay="indefinite"/>
                      </p:stCondLst>
                      <p:childTnLst>
                        <p:par>
                          <p:cTn id="79" fill="hold">
                            <p:stCondLst>
                              <p:cond delay="0"/>
                            </p:stCondLst>
                            <p:childTnLst>
                              <p:par>
                                <p:cTn id="80" presetID="42" presetClass="entr" presetSubtype="0" fill="hold" grpId="0" nodeType="clickEffect">
                                  <p:stCondLst>
                                    <p:cond delay="0"/>
                                  </p:stCondLst>
                                  <p:childTnLst>
                                    <p:set>
                                      <p:cBhvr>
                                        <p:cTn id="81" dur="1" fill="hold">
                                          <p:stCondLst>
                                            <p:cond delay="0"/>
                                          </p:stCondLst>
                                        </p:cTn>
                                        <p:tgtEl>
                                          <p:spTgt spid="21"/>
                                        </p:tgtEl>
                                        <p:attrNameLst>
                                          <p:attrName>style.visibility</p:attrName>
                                        </p:attrNameLst>
                                      </p:cBhvr>
                                      <p:to>
                                        <p:strVal val="visible"/>
                                      </p:to>
                                    </p:set>
                                    <p:animEffect transition="in" filter="fade">
                                      <p:cBhvr>
                                        <p:cTn id="82" dur="1000"/>
                                        <p:tgtEl>
                                          <p:spTgt spid="21"/>
                                        </p:tgtEl>
                                      </p:cBhvr>
                                    </p:animEffect>
                                    <p:anim calcmode="lin" valueType="num">
                                      <p:cBhvr>
                                        <p:cTn id="83" dur="1000" fill="hold"/>
                                        <p:tgtEl>
                                          <p:spTgt spid="21"/>
                                        </p:tgtEl>
                                        <p:attrNameLst>
                                          <p:attrName>ppt_x</p:attrName>
                                        </p:attrNameLst>
                                      </p:cBhvr>
                                      <p:tavLst>
                                        <p:tav tm="0">
                                          <p:val>
                                            <p:strVal val="#ppt_x"/>
                                          </p:val>
                                        </p:tav>
                                        <p:tav tm="100000">
                                          <p:val>
                                            <p:strVal val="#ppt_x"/>
                                          </p:val>
                                        </p:tav>
                                      </p:tavLst>
                                    </p:anim>
                                    <p:anim calcmode="lin" valueType="num">
                                      <p:cBhvr>
                                        <p:cTn id="84" dur="1000" fill="hold"/>
                                        <p:tgtEl>
                                          <p:spTgt spid="21"/>
                                        </p:tgtEl>
                                        <p:attrNameLst>
                                          <p:attrName>ppt_y</p:attrName>
                                        </p:attrNameLst>
                                      </p:cBhvr>
                                      <p:tavLst>
                                        <p:tav tm="0">
                                          <p:val>
                                            <p:strVal val="#ppt_y+.1"/>
                                          </p:val>
                                        </p:tav>
                                        <p:tav tm="100000">
                                          <p:val>
                                            <p:strVal val="#ppt_y"/>
                                          </p:val>
                                        </p:tav>
                                      </p:tavLst>
                                    </p:anim>
                                  </p:childTnLst>
                                </p:cTn>
                              </p:par>
                            </p:childTnLst>
                          </p:cTn>
                        </p:par>
                        <p:par>
                          <p:cTn id="85" fill="hold">
                            <p:stCondLst>
                              <p:cond delay="1000"/>
                            </p:stCondLst>
                            <p:childTnLst>
                              <p:par>
                                <p:cTn id="86" presetID="42" presetClass="entr" presetSubtype="0" fill="hold" nodeType="afterEffect">
                                  <p:stCondLst>
                                    <p:cond delay="0"/>
                                  </p:stCondLst>
                                  <p:childTnLst>
                                    <p:set>
                                      <p:cBhvr>
                                        <p:cTn id="87" dur="1" fill="hold">
                                          <p:stCondLst>
                                            <p:cond delay="0"/>
                                          </p:stCondLst>
                                        </p:cTn>
                                        <p:tgtEl>
                                          <p:spTgt spid="39"/>
                                        </p:tgtEl>
                                        <p:attrNameLst>
                                          <p:attrName>style.visibility</p:attrName>
                                        </p:attrNameLst>
                                      </p:cBhvr>
                                      <p:to>
                                        <p:strVal val="visible"/>
                                      </p:to>
                                    </p:set>
                                    <p:animEffect transition="in" filter="fade">
                                      <p:cBhvr>
                                        <p:cTn id="88" dur="1000"/>
                                        <p:tgtEl>
                                          <p:spTgt spid="39"/>
                                        </p:tgtEl>
                                      </p:cBhvr>
                                    </p:animEffect>
                                    <p:anim calcmode="lin" valueType="num">
                                      <p:cBhvr>
                                        <p:cTn id="89" dur="1000" fill="hold"/>
                                        <p:tgtEl>
                                          <p:spTgt spid="39"/>
                                        </p:tgtEl>
                                        <p:attrNameLst>
                                          <p:attrName>ppt_x</p:attrName>
                                        </p:attrNameLst>
                                      </p:cBhvr>
                                      <p:tavLst>
                                        <p:tav tm="0">
                                          <p:val>
                                            <p:strVal val="#ppt_x"/>
                                          </p:val>
                                        </p:tav>
                                        <p:tav tm="100000">
                                          <p:val>
                                            <p:strVal val="#ppt_x"/>
                                          </p:val>
                                        </p:tav>
                                      </p:tavLst>
                                    </p:anim>
                                    <p:anim calcmode="lin" valueType="num">
                                      <p:cBhvr>
                                        <p:cTn id="90" dur="1000" fill="hold"/>
                                        <p:tgtEl>
                                          <p:spTgt spid="39"/>
                                        </p:tgtEl>
                                        <p:attrNameLst>
                                          <p:attrName>ppt_y</p:attrName>
                                        </p:attrNameLst>
                                      </p:cBhvr>
                                      <p:tavLst>
                                        <p:tav tm="0">
                                          <p:val>
                                            <p:strVal val="#ppt_y+.1"/>
                                          </p:val>
                                        </p:tav>
                                        <p:tav tm="100000">
                                          <p:val>
                                            <p:strVal val="#ppt_y"/>
                                          </p:val>
                                        </p:tav>
                                      </p:tavLst>
                                    </p:anim>
                                  </p:childTnLst>
                                </p:cTn>
                              </p:par>
                            </p:childTnLst>
                          </p:cTn>
                        </p:par>
                      </p:childTnLst>
                    </p:cTn>
                  </p:par>
                  <p:par>
                    <p:cTn id="91" fill="hold">
                      <p:stCondLst>
                        <p:cond delay="indefinite"/>
                      </p:stCondLst>
                      <p:childTnLst>
                        <p:par>
                          <p:cTn id="92" fill="hold">
                            <p:stCondLst>
                              <p:cond delay="0"/>
                            </p:stCondLst>
                            <p:childTnLst>
                              <p:par>
                                <p:cTn id="93" presetID="53" presetClass="entr" presetSubtype="16" fill="hold" grpId="0" nodeType="clickEffect">
                                  <p:stCondLst>
                                    <p:cond delay="0"/>
                                  </p:stCondLst>
                                  <p:childTnLst>
                                    <p:set>
                                      <p:cBhvr>
                                        <p:cTn id="94" dur="1" fill="hold">
                                          <p:stCondLst>
                                            <p:cond delay="0"/>
                                          </p:stCondLst>
                                        </p:cTn>
                                        <p:tgtEl>
                                          <p:spTgt spid="30"/>
                                        </p:tgtEl>
                                        <p:attrNameLst>
                                          <p:attrName>style.visibility</p:attrName>
                                        </p:attrNameLst>
                                      </p:cBhvr>
                                      <p:to>
                                        <p:strVal val="visible"/>
                                      </p:to>
                                    </p:set>
                                    <p:anim calcmode="lin" valueType="num">
                                      <p:cBhvr>
                                        <p:cTn id="95" dur="500" fill="hold"/>
                                        <p:tgtEl>
                                          <p:spTgt spid="30"/>
                                        </p:tgtEl>
                                        <p:attrNameLst>
                                          <p:attrName>ppt_w</p:attrName>
                                        </p:attrNameLst>
                                      </p:cBhvr>
                                      <p:tavLst>
                                        <p:tav tm="0">
                                          <p:val>
                                            <p:fltVal val="0"/>
                                          </p:val>
                                        </p:tav>
                                        <p:tav tm="100000">
                                          <p:val>
                                            <p:strVal val="#ppt_w"/>
                                          </p:val>
                                        </p:tav>
                                      </p:tavLst>
                                    </p:anim>
                                    <p:anim calcmode="lin" valueType="num">
                                      <p:cBhvr>
                                        <p:cTn id="96" dur="500" fill="hold"/>
                                        <p:tgtEl>
                                          <p:spTgt spid="30"/>
                                        </p:tgtEl>
                                        <p:attrNameLst>
                                          <p:attrName>ppt_h</p:attrName>
                                        </p:attrNameLst>
                                      </p:cBhvr>
                                      <p:tavLst>
                                        <p:tav tm="0">
                                          <p:val>
                                            <p:fltVal val="0"/>
                                          </p:val>
                                        </p:tav>
                                        <p:tav tm="100000">
                                          <p:val>
                                            <p:strVal val="#ppt_h"/>
                                          </p:val>
                                        </p:tav>
                                      </p:tavLst>
                                    </p:anim>
                                    <p:animEffect transition="in" filter="fade">
                                      <p:cBhvr>
                                        <p:cTn id="97" dur="500"/>
                                        <p:tgtEl>
                                          <p:spTgt spid="30"/>
                                        </p:tgtEl>
                                      </p:cBhvr>
                                    </p:animEffect>
                                  </p:childTnLst>
                                </p:cTn>
                              </p:par>
                            </p:childTnLst>
                          </p:cTn>
                        </p:par>
                      </p:childTnLst>
                    </p:cTn>
                  </p:par>
                  <p:par>
                    <p:cTn id="98" fill="hold">
                      <p:stCondLst>
                        <p:cond delay="indefinite"/>
                      </p:stCondLst>
                      <p:childTnLst>
                        <p:par>
                          <p:cTn id="99" fill="hold">
                            <p:stCondLst>
                              <p:cond delay="0"/>
                            </p:stCondLst>
                            <p:childTnLst>
                              <p:par>
                                <p:cTn id="100" presetID="42" presetClass="entr" presetSubtype="0" fill="hold" grpId="0" nodeType="clickEffect">
                                  <p:stCondLst>
                                    <p:cond delay="0"/>
                                  </p:stCondLst>
                                  <p:childTnLst>
                                    <p:set>
                                      <p:cBhvr>
                                        <p:cTn id="101" dur="1" fill="hold">
                                          <p:stCondLst>
                                            <p:cond delay="0"/>
                                          </p:stCondLst>
                                        </p:cTn>
                                        <p:tgtEl>
                                          <p:spTgt spid="22"/>
                                        </p:tgtEl>
                                        <p:attrNameLst>
                                          <p:attrName>style.visibility</p:attrName>
                                        </p:attrNameLst>
                                      </p:cBhvr>
                                      <p:to>
                                        <p:strVal val="visible"/>
                                      </p:to>
                                    </p:set>
                                    <p:animEffect transition="in" filter="fade">
                                      <p:cBhvr>
                                        <p:cTn id="102" dur="1000"/>
                                        <p:tgtEl>
                                          <p:spTgt spid="22"/>
                                        </p:tgtEl>
                                      </p:cBhvr>
                                    </p:animEffect>
                                    <p:anim calcmode="lin" valueType="num">
                                      <p:cBhvr>
                                        <p:cTn id="103" dur="1000" fill="hold"/>
                                        <p:tgtEl>
                                          <p:spTgt spid="22"/>
                                        </p:tgtEl>
                                        <p:attrNameLst>
                                          <p:attrName>ppt_x</p:attrName>
                                        </p:attrNameLst>
                                      </p:cBhvr>
                                      <p:tavLst>
                                        <p:tav tm="0">
                                          <p:val>
                                            <p:strVal val="#ppt_x"/>
                                          </p:val>
                                        </p:tav>
                                        <p:tav tm="100000">
                                          <p:val>
                                            <p:strVal val="#ppt_x"/>
                                          </p:val>
                                        </p:tav>
                                      </p:tavLst>
                                    </p:anim>
                                    <p:anim calcmode="lin" valueType="num">
                                      <p:cBhvr>
                                        <p:cTn id="104"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105" fill="hold">
                      <p:stCondLst>
                        <p:cond delay="indefinite"/>
                      </p:stCondLst>
                      <p:childTnLst>
                        <p:par>
                          <p:cTn id="106" fill="hold">
                            <p:stCondLst>
                              <p:cond delay="0"/>
                            </p:stCondLst>
                            <p:childTnLst>
                              <p:par>
                                <p:cTn id="107" presetID="42" presetClass="entr" presetSubtype="0" fill="hold" grpId="0" nodeType="clickEffect">
                                  <p:stCondLst>
                                    <p:cond delay="0"/>
                                  </p:stCondLst>
                                  <p:childTnLst>
                                    <p:set>
                                      <p:cBhvr>
                                        <p:cTn id="108" dur="1" fill="hold">
                                          <p:stCondLst>
                                            <p:cond delay="0"/>
                                          </p:stCondLst>
                                        </p:cTn>
                                        <p:tgtEl>
                                          <p:spTgt spid="23"/>
                                        </p:tgtEl>
                                        <p:attrNameLst>
                                          <p:attrName>style.visibility</p:attrName>
                                        </p:attrNameLst>
                                      </p:cBhvr>
                                      <p:to>
                                        <p:strVal val="visible"/>
                                      </p:to>
                                    </p:set>
                                    <p:animEffect transition="in" filter="fade">
                                      <p:cBhvr>
                                        <p:cTn id="109" dur="1000"/>
                                        <p:tgtEl>
                                          <p:spTgt spid="23"/>
                                        </p:tgtEl>
                                      </p:cBhvr>
                                    </p:animEffect>
                                    <p:anim calcmode="lin" valueType="num">
                                      <p:cBhvr>
                                        <p:cTn id="110" dur="1000" fill="hold"/>
                                        <p:tgtEl>
                                          <p:spTgt spid="23"/>
                                        </p:tgtEl>
                                        <p:attrNameLst>
                                          <p:attrName>ppt_x</p:attrName>
                                        </p:attrNameLst>
                                      </p:cBhvr>
                                      <p:tavLst>
                                        <p:tav tm="0">
                                          <p:val>
                                            <p:strVal val="#ppt_x"/>
                                          </p:val>
                                        </p:tav>
                                        <p:tav tm="100000">
                                          <p:val>
                                            <p:strVal val="#ppt_x"/>
                                          </p:val>
                                        </p:tav>
                                      </p:tavLst>
                                    </p:anim>
                                    <p:anim calcmode="lin" valueType="num">
                                      <p:cBhvr>
                                        <p:cTn id="111"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112" fill="hold">
                      <p:stCondLst>
                        <p:cond delay="indefinite"/>
                      </p:stCondLst>
                      <p:childTnLst>
                        <p:par>
                          <p:cTn id="113" fill="hold">
                            <p:stCondLst>
                              <p:cond delay="0"/>
                            </p:stCondLst>
                            <p:childTnLst>
                              <p:par>
                                <p:cTn id="114" presetID="42" presetClass="entr" presetSubtype="0" fill="hold" grpId="0" nodeType="clickEffect">
                                  <p:stCondLst>
                                    <p:cond delay="0"/>
                                  </p:stCondLst>
                                  <p:childTnLst>
                                    <p:set>
                                      <p:cBhvr>
                                        <p:cTn id="115" dur="1" fill="hold">
                                          <p:stCondLst>
                                            <p:cond delay="0"/>
                                          </p:stCondLst>
                                        </p:cTn>
                                        <p:tgtEl>
                                          <p:spTgt spid="24"/>
                                        </p:tgtEl>
                                        <p:attrNameLst>
                                          <p:attrName>style.visibility</p:attrName>
                                        </p:attrNameLst>
                                      </p:cBhvr>
                                      <p:to>
                                        <p:strVal val="visible"/>
                                      </p:to>
                                    </p:set>
                                    <p:animEffect transition="in" filter="fade">
                                      <p:cBhvr>
                                        <p:cTn id="116" dur="1000"/>
                                        <p:tgtEl>
                                          <p:spTgt spid="24"/>
                                        </p:tgtEl>
                                      </p:cBhvr>
                                    </p:animEffect>
                                    <p:anim calcmode="lin" valueType="num">
                                      <p:cBhvr>
                                        <p:cTn id="117" dur="1000" fill="hold"/>
                                        <p:tgtEl>
                                          <p:spTgt spid="24"/>
                                        </p:tgtEl>
                                        <p:attrNameLst>
                                          <p:attrName>ppt_x</p:attrName>
                                        </p:attrNameLst>
                                      </p:cBhvr>
                                      <p:tavLst>
                                        <p:tav tm="0">
                                          <p:val>
                                            <p:strVal val="#ppt_x"/>
                                          </p:val>
                                        </p:tav>
                                        <p:tav tm="100000">
                                          <p:val>
                                            <p:strVal val="#ppt_x"/>
                                          </p:val>
                                        </p:tav>
                                      </p:tavLst>
                                    </p:anim>
                                    <p:anim calcmode="lin" valueType="num">
                                      <p:cBhvr>
                                        <p:cTn id="118"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119" fill="hold">
                      <p:stCondLst>
                        <p:cond delay="indefinite"/>
                      </p:stCondLst>
                      <p:childTnLst>
                        <p:par>
                          <p:cTn id="120" fill="hold">
                            <p:stCondLst>
                              <p:cond delay="0"/>
                            </p:stCondLst>
                            <p:childTnLst>
                              <p:par>
                                <p:cTn id="121" presetID="42" presetClass="entr" presetSubtype="0" fill="hold" grpId="0" nodeType="clickEffect">
                                  <p:stCondLst>
                                    <p:cond delay="0"/>
                                  </p:stCondLst>
                                  <p:childTnLst>
                                    <p:set>
                                      <p:cBhvr>
                                        <p:cTn id="122" dur="1" fill="hold">
                                          <p:stCondLst>
                                            <p:cond delay="0"/>
                                          </p:stCondLst>
                                        </p:cTn>
                                        <p:tgtEl>
                                          <p:spTgt spid="25"/>
                                        </p:tgtEl>
                                        <p:attrNameLst>
                                          <p:attrName>style.visibility</p:attrName>
                                        </p:attrNameLst>
                                      </p:cBhvr>
                                      <p:to>
                                        <p:strVal val="visible"/>
                                      </p:to>
                                    </p:set>
                                    <p:animEffect transition="in" filter="fade">
                                      <p:cBhvr>
                                        <p:cTn id="123" dur="1000"/>
                                        <p:tgtEl>
                                          <p:spTgt spid="25"/>
                                        </p:tgtEl>
                                      </p:cBhvr>
                                    </p:animEffect>
                                    <p:anim calcmode="lin" valueType="num">
                                      <p:cBhvr>
                                        <p:cTn id="124" dur="1000" fill="hold"/>
                                        <p:tgtEl>
                                          <p:spTgt spid="25"/>
                                        </p:tgtEl>
                                        <p:attrNameLst>
                                          <p:attrName>ppt_x</p:attrName>
                                        </p:attrNameLst>
                                      </p:cBhvr>
                                      <p:tavLst>
                                        <p:tav tm="0">
                                          <p:val>
                                            <p:strVal val="#ppt_x"/>
                                          </p:val>
                                        </p:tav>
                                        <p:tav tm="100000">
                                          <p:val>
                                            <p:strVal val="#ppt_x"/>
                                          </p:val>
                                        </p:tav>
                                      </p:tavLst>
                                    </p:anim>
                                    <p:anim calcmode="lin" valueType="num">
                                      <p:cBhvr>
                                        <p:cTn id="125"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126" fill="hold">
                      <p:stCondLst>
                        <p:cond delay="indefinite"/>
                      </p:stCondLst>
                      <p:childTnLst>
                        <p:par>
                          <p:cTn id="127" fill="hold">
                            <p:stCondLst>
                              <p:cond delay="0"/>
                            </p:stCondLst>
                            <p:childTnLst>
                              <p:par>
                                <p:cTn id="128" presetID="53" presetClass="entr" presetSubtype="16" fill="hold" grpId="0" nodeType="clickEffect">
                                  <p:stCondLst>
                                    <p:cond delay="0"/>
                                  </p:stCondLst>
                                  <p:childTnLst>
                                    <p:set>
                                      <p:cBhvr>
                                        <p:cTn id="129" dur="1" fill="hold">
                                          <p:stCondLst>
                                            <p:cond delay="0"/>
                                          </p:stCondLst>
                                        </p:cTn>
                                        <p:tgtEl>
                                          <p:spTgt spid="26"/>
                                        </p:tgtEl>
                                        <p:attrNameLst>
                                          <p:attrName>style.visibility</p:attrName>
                                        </p:attrNameLst>
                                      </p:cBhvr>
                                      <p:to>
                                        <p:strVal val="visible"/>
                                      </p:to>
                                    </p:set>
                                    <p:anim calcmode="lin" valueType="num">
                                      <p:cBhvr>
                                        <p:cTn id="130" dur="500" fill="hold"/>
                                        <p:tgtEl>
                                          <p:spTgt spid="26"/>
                                        </p:tgtEl>
                                        <p:attrNameLst>
                                          <p:attrName>ppt_w</p:attrName>
                                        </p:attrNameLst>
                                      </p:cBhvr>
                                      <p:tavLst>
                                        <p:tav tm="0">
                                          <p:val>
                                            <p:fltVal val="0"/>
                                          </p:val>
                                        </p:tav>
                                        <p:tav tm="100000">
                                          <p:val>
                                            <p:strVal val="#ppt_w"/>
                                          </p:val>
                                        </p:tav>
                                      </p:tavLst>
                                    </p:anim>
                                    <p:anim calcmode="lin" valueType="num">
                                      <p:cBhvr>
                                        <p:cTn id="131" dur="500" fill="hold"/>
                                        <p:tgtEl>
                                          <p:spTgt spid="26"/>
                                        </p:tgtEl>
                                        <p:attrNameLst>
                                          <p:attrName>ppt_h</p:attrName>
                                        </p:attrNameLst>
                                      </p:cBhvr>
                                      <p:tavLst>
                                        <p:tav tm="0">
                                          <p:val>
                                            <p:fltVal val="0"/>
                                          </p:val>
                                        </p:tav>
                                        <p:tav tm="100000">
                                          <p:val>
                                            <p:strVal val="#ppt_h"/>
                                          </p:val>
                                        </p:tav>
                                      </p:tavLst>
                                    </p:anim>
                                    <p:animEffect transition="in" filter="fade">
                                      <p:cBhvr>
                                        <p:cTn id="132" dur="500"/>
                                        <p:tgtEl>
                                          <p:spTgt spid="26"/>
                                        </p:tgtEl>
                                      </p:cBhvr>
                                    </p:animEffect>
                                  </p:childTnLst>
                                </p:cTn>
                              </p:par>
                            </p:childTnLst>
                          </p:cTn>
                        </p:par>
                      </p:childTnLst>
                    </p:cTn>
                  </p:par>
                  <p:par>
                    <p:cTn id="133" fill="hold">
                      <p:stCondLst>
                        <p:cond delay="indefinite"/>
                      </p:stCondLst>
                      <p:childTnLst>
                        <p:par>
                          <p:cTn id="134" fill="hold">
                            <p:stCondLst>
                              <p:cond delay="0"/>
                            </p:stCondLst>
                            <p:childTnLst>
                              <p:par>
                                <p:cTn id="135" presetID="42" presetClass="entr" presetSubtype="0" fill="hold" grpId="0" nodeType="clickEffect">
                                  <p:stCondLst>
                                    <p:cond delay="0"/>
                                  </p:stCondLst>
                                  <p:childTnLst>
                                    <p:set>
                                      <p:cBhvr>
                                        <p:cTn id="136" dur="1" fill="hold">
                                          <p:stCondLst>
                                            <p:cond delay="0"/>
                                          </p:stCondLst>
                                        </p:cTn>
                                        <p:tgtEl>
                                          <p:spTgt spid="27"/>
                                        </p:tgtEl>
                                        <p:attrNameLst>
                                          <p:attrName>style.visibility</p:attrName>
                                        </p:attrNameLst>
                                      </p:cBhvr>
                                      <p:to>
                                        <p:strVal val="visible"/>
                                      </p:to>
                                    </p:set>
                                    <p:animEffect transition="in" filter="fade">
                                      <p:cBhvr>
                                        <p:cTn id="137" dur="1000"/>
                                        <p:tgtEl>
                                          <p:spTgt spid="27"/>
                                        </p:tgtEl>
                                      </p:cBhvr>
                                    </p:animEffect>
                                    <p:anim calcmode="lin" valueType="num">
                                      <p:cBhvr>
                                        <p:cTn id="138" dur="1000" fill="hold"/>
                                        <p:tgtEl>
                                          <p:spTgt spid="27"/>
                                        </p:tgtEl>
                                        <p:attrNameLst>
                                          <p:attrName>ppt_x</p:attrName>
                                        </p:attrNameLst>
                                      </p:cBhvr>
                                      <p:tavLst>
                                        <p:tav tm="0">
                                          <p:val>
                                            <p:strVal val="#ppt_x"/>
                                          </p:val>
                                        </p:tav>
                                        <p:tav tm="100000">
                                          <p:val>
                                            <p:strVal val="#ppt_x"/>
                                          </p:val>
                                        </p:tav>
                                      </p:tavLst>
                                    </p:anim>
                                    <p:anim calcmode="lin" valueType="num">
                                      <p:cBhvr>
                                        <p:cTn id="139"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par>
                    <p:cTn id="140" fill="hold">
                      <p:stCondLst>
                        <p:cond delay="indefinite"/>
                      </p:stCondLst>
                      <p:childTnLst>
                        <p:par>
                          <p:cTn id="141" fill="hold">
                            <p:stCondLst>
                              <p:cond delay="0"/>
                            </p:stCondLst>
                            <p:childTnLst>
                              <p:par>
                                <p:cTn id="142" presetID="42" presetClass="entr" presetSubtype="0" fill="hold" grpId="0" nodeType="clickEffect">
                                  <p:stCondLst>
                                    <p:cond delay="0"/>
                                  </p:stCondLst>
                                  <p:childTnLst>
                                    <p:set>
                                      <p:cBhvr>
                                        <p:cTn id="143" dur="1" fill="hold">
                                          <p:stCondLst>
                                            <p:cond delay="0"/>
                                          </p:stCondLst>
                                        </p:cTn>
                                        <p:tgtEl>
                                          <p:spTgt spid="28"/>
                                        </p:tgtEl>
                                        <p:attrNameLst>
                                          <p:attrName>style.visibility</p:attrName>
                                        </p:attrNameLst>
                                      </p:cBhvr>
                                      <p:to>
                                        <p:strVal val="visible"/>
                                      </p:to>
                                    </p:set>
                                    <p:animEffect transition="in" filter="fade">
                                      <p:cBhvr>
                                        <p:cTn id="144" dur="1000"/>
                                        <p:tgtEl>
                                          <p:spTgt spid="28"/>
                                        </p:tgtEl>
                                      </p:cBhvr>
                                    </p:animEffect>
                                    <p:anim calcmode="lin" valueType="num">
                                      <p:cBhvr>
                                        <p:cTn id="145" dur="1000" fill="hold"/>
                                        <p:tgtEl>
                                          <p:spTgt spid="28"/>
                                        </p:tgtEl>
                                        <p:attrNameLst>
                                          <p:attrName>ppt_x</p:attrName>
                                        </p:attrNameLst>
                                      </p:cBhvr>
                                      <p:tavLst>
                                        <p:tav tm="0">
                                          <p:val>
                                            <p:strVal val="#ppt_x"/>
                                          </p:val>
                                        </p:tav>
                                        <p:tav tm="100000">
                                          <p:val>
                                            <p:strVal val="#ppt_x"/>
                                          </p:val>
                                        </p:tav>
                                      </p:tavLst>
                                    </p:anim>
                                    <p:anim calcmode="lin" valueType="num">
                                      <p:cBhvr>
                                        <p:cTn id="146" dur="1000" fill="hold"/>
                                        <p:tgtEl>
                                          <p:spTgt spid="28"/>
                                        </p:tgtEl>
                                        <p:attrNameLst>
                                          <p:attrName>ppt_y</p:attrName>
                                        </p:attrNameLst>
                                      </p:cBhvr>
                                      <p:tavLst>
                                        <p:tav tm="0">
                                          <p:val>
                                            <p:strVal val="#ppt_y+.1"/>
                                          </p:val>
                                        </p:tav>
                                        <p:tav tm="100000">
                                          <p:val>
                                            <p:strVal val="#ppt_y"/>
                                          </p:val>
                                        </p:tav>
                                      </p:tavLst>
                                    </p:anim>
                                  </p:childTnLst>
                                </p:cTn>
                              </p:par>
                            </p:childTnLst>
                          </p:cTn>
                        </p:par>
                        <p:par>
                          <p:cTn id="147" fill="hold">
                            <p:stCondLst>
                              <p:cond delay="1000"/>
                            </p:stCondLst>
                            <p:childTnLst>
                              <p:par>
                                <p:cTn id="148" presetID="42" presetClass="entr" presetSubtype="0" fill="hold" nodeType="afterEffect">
                                  <p:stCondLst>
                                    <p:cond delay="0"/>
                                  </p:stCondLst>
                                  <p:childTnLst>
                                    <p:set>
                                      <p:cBhvr>
                                        <p:cTn id="149" dur="1" fill="hold">
                                          <p:stCondLst>
                                            <p:cond delay="0"/>
                                          </p:stCondLst>
                                        </p:cTn>
                                        <p:tgtEl>
                                          <p:spTgt spid="29"/>
                                        </p:tgtEl>
                                        <p:attrNameLst>
                                          <p:attrName>style.visibility</p:attrName>
                                        </p:attrNameLst>
                                      </p:cBhvr>
                                      <p:to>
                                        <p:strVal val="visible"/>
                                      </p:to>
                                    </p:set>
                                    <p:animEffect transition="in" filter="fade">
                                      <p:cBhvr>
                                        <p:cTn id="150" dur="1000"/>
                                        <p:tgtEl>
                                          <p:spTgt spid="29"/>
                                        </p:tgtEl>
                                      </p:cBhvr>
                                    </p:animEffect>
                                    <p:anim calcmode="lin" valueType="num">
                                      <p:cBhvr>
                                        <p:cTn id="151" dur="1000" fill="hold"/>
                                        <p:tgtEl>
                                          <p:spTgt spid="29"/>
                                        </p:tgtEl>
                                        <p:attrNameLst>
                                          <p:attrName>ppt_x</p:attrName>
                                        </p:attrNameLst>
                                      </p:cBhvr>
                                      <p:tavLst>
                                        <p:tav tm="0">
                                          <p:val>
                                            <p:strVal val="#ppt_x"/>
                                          </p:val>
                                        </p:tav>
                                        <p:tav tm="100000">
                                          <p:val>
                                            <p:strVal val="#ppt_x"/>
                                          </p:val>
                                        </p:tav>
                                      </p:tavLst>
                                    </p:anim>
                                    <p:anim calcmode="lin" valueType="num">
                                      <p:cBhvr>
                                        <p:cTn id="152"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par>
                    <p:cTn id="153" fill="hold">
                      <p:stCondLst>
                        <p:cond delay="indefinite"/>
                      </p:stCondLst>
                      <p:childTnLst>
                        <p:par>
                          <p:cTn id="154" fill="hold">
                            <p:stCondLst>
                              <p:cond delay="0"/>
                            </p:stCondLst>
                            <p:childTnLst>
                              <p:par>
                                <p:cTn id="155" presetID="42" presetClass="entr" presetSubtype="0" fill="hold" grpId="0" nodeType="clickEffect">
                                  <p:stCondLst>
                                    <p:cond delay="0"/>
                                  </p:stCondLst>
                                  <p:childTnLst>
                                    <p:set>
                                      <p:cBhvr>
                                        <p:cTn id="156" dur="1" fill="hold">
                                          <p:stCondLst>
                                            <p:cond delay="0"/>
                                          </p:stCondLst>
                                        </p:cTn>
                                        <p:tgtEl>
                                          <p:spTgt spid="40"/>
                                        </p:tgtEl>
                                        <p:attrNameLst>
                                          <p:attrName>style.visibility</p:attrName>
                                        </p:attrNameLst>
                                      </p:cBhvr>
                                      <p:to>
                                        <p:strVal val="visible"/>
                                      </p:to>
                                    </p:set>
                                    <p:animEffect transition="in" filter="fade">
                                      <p:cBhvr>
                                        <p:cTn id="157" dur="1000"/>
                                        <p:tgtEl>
                                          <p:spTgt spid="40"/>
                                        </p:tgtEl>
                                      </p:cBhvr>
                                    </p:animEffect>
                                    <p:anim calcmode="lin" valueType="num">
                                      <p:cBhvr>
                                        <p:cTn id="158" dur="1000" fill="hold"/>
                                        <p:tgtEl>
                                          <p:spTgt spid="40"/>
                                        </p:tgtEl>
                                        <p:attrNameLst>
                                          <p:attrName>ppt_x</p:attrName>
                                        </p:attrNameLst>
                                      </p:cBhvr>
                                      <p:tavLst>
                                        <p:tav tm="0">
                                          <p:val>
                                            <p:strVal val="#ppt_x"/>
                                          </p:val>
                                        </p:tav>
                                        <p:tav tm="100000">
                                          <p:val>
                                            <p:strVal val="#ppt_x"/>
                                          </p:val>
                                        </p:tav>
                                      </p:tavLst>
                                    </p:anim>
                                    <p:anim calcmode="lin" valueType="num">
                                      <p:cBhvr>
                                        <p:cTn id="159" dur="1000" fill="hold"/>
                                        <p:tgtEl>
                                          <p:spTgt spid="40"/>
                                        </p:tgtEl>
                                        <p:attrNameLst>
                                          <p:attrName>ppt_y</p:attrName>
                                        </p:attrNameLst>
                                      </p:cBhvr>
                                      <p:tavLst>
                                        <p:tav tm="0">
                                          <p:val>
                                            <p:strVal val="#ppt_y+.1"/>
                                          </p:val>
                                        </p:tav>
                                        <p:tav tm="100000">
                                          <p:val>
                                            <p:strVal val="#ppt_y"/>
                                          </p:val>
                                        </p:tav>
                                      </p:tavLst>
                                    </p:anim>
                                  </p:childTnLst>
                                </p:cTn>
                              </p:par>
                              <p:par>
                                <p:cTn id="160" presetID="16" presetClass="entr" presetSubtype="21" fill="hold" grpId="0" nodeType="withEffect">
                                  <p:stCondLst>
                                    <p:cond delay="0"/>
                                  </p:stCondLst>
                                  <p:childTnLst>
                                    <p:set>
                                      <p:cBhvr>
                                        <p:cTn id="161" dur="1" fill="hold">
                                          <p:stCondLst>
                                            <p:cond delay="0"/>
                                          </p:stCondLst>
                                        </p:cTn>
                                        <p:tgtEl>
                                          <p:spTgt spid="41"/>
                                        </p:tgtEl>
                                        <p:attrNameLst>
                                          <p:attrName>style.visibility</p:attrName>
                                        </p:attrNameLst>
                                      </p:cBhvr>
                                      <p:to>
                                        <p:strVal val="visible"/>
                                      </p:to>
                                    </p:set>
                                    <p:animEffect transition="in" filter="barn(inVertical)">
                                      <p:cBhvr>
                                        <p:cTn id="162" dur="500"/>
                                        <p:tgtEl>
                                          <p:spTgt spid="41"/>
                                        </p:tgtEl>
                                      </p:cBhvr>
                                    </p:animEffect>
                                  </p:childTnLst>
                                </p:cTn>
                              </p:par>
                            </p:childTnLst>
                          </p:cTn>
                        </p:par>
                      </p:childTnLst>
                    </p:cTn>
                  </p:par>
                  <p:par>
                    <p:cTn id="163" fill="hold">
                      <p:stCondLst>
                        <p:cond delay="indefinite"/>
                      </p:stCondLst>
                      <p:childTnLst>
                        <p:par>
                          <p:cTn id="164" fill="hold">
                            <p:stCondLst>
                              <p:cond delay="0"/>
                            </p:stCondLst>
                            <p:childTnLst>
                              <p:par>
                                <p:cTn id="165" presetID="42" presetClass="entr" presetSubtype="0" fill="hold" grpId="0" nodeType="clickEffect">
                                  <p:stCondLst>
                                    <p:cond delay="0"/>
                                  </p:stCondLst>
                                  <p:childTnLst>
                                    <p:set>
                                      <p:cBhvr>
                                        <p:cTn id="166" dur="1" fill="hold">
                                          <p:stCondLst>
                                            <p:cond delay="0"/>
                                          </p:stCondLst>
                                        </p:cTn>
                                        <p:tgtEl>
                                          <p:spTgt spid="42"/>
                                        </p:tgtEl>
                                        <p:attrNameLst>
                                          <p:attrName>style.visibility</p:attrName>
                                        </p:attrNameLst>
                                      </p:cBhvr>
                                      <p:to>
                                        <p:strVal val="visible"/>
                                      </p:to>
                                    </p:set>
                                    <p:animEffect transition="in" filter="fade">
                                      <p:cBhvr>
                                        <p:cTn id="167" dur="1000"/>
                                        <p:tgtEl>
                                          <p:spTgt spid="42"/>
                                        </p:tgtEl>
                                      </p:cBhvr>
                                    </p:animEffect>
                                    <p:anim calcmode="lin" valueType="num">
                                      <p:cBhvr>
                                        <p:cTn id="168" dur="1000" fill="hold"/>
                                        <p:tgtEl>
                                          <p:spTgt spid="42"/>
                                        </p:tgtEl>
                                        <p:attrNameLst>
                                          <p:attrName>ppt_x</p:attrName>
                                        </p:attrNameLst>
                                      </p:cBhvr>
                                      <p:tavLst>
                                        <p:tav tm="0">
                                          <p:val>
                                            <p:strVal val="#ppt_x"/>
                                          </p:val>
                                        </p:tav>
                                        <p:tav tm="100000">
                                          <p:val>
                                            <p:strVal val="#ppt_x"/>
                                          </p:val>
                                        </p:tav>
                                      </p:tavLst>
                                    </p:anim>
                                    <p:anim calcmode="lin" valueType="num">
                                      <p:cBhvr>
                                        <p:cTn id="169" dur="1000" fill="hold"/>
                                        <p:tgtEl>
                                          <p:spTgt spid="42"/>
                                        </p:tgtEl>
                                        <p:attrNameLst>
                                          <p:attrName>ppt_y</p:attrName>
                                        </p:attrNameLst>
                                      </p:cBhvr>
                                      <p:tavLst>
                                        <p:tav tm="0">
                                          <p:val>
                                            <p:strVal val="#ppt_y+.1"/>
                                          </p:val>
                                        </p:tav>
                                        <p:tav tm="100000">
                                          <p:val>
                                            <p:strVal val="#ppt_y"/>
                                          </p:val>
                                        </p:tav>
                                      </p:tavLst>
                                    </p:anim>
                                  </p:childTnLst>
                                </p:cTn>
                              </p:par>
                            </p:childTnLst>
                          </p:cTn>
                        </p:par>
                        <p:par>
                          <p:cTn id="170" fill="hold">
                            <p:stCondLst>
                              <p:cond delay="1000"/>
                            </p:stCondLst>
                            <p:childTnLst>
                              <p:par>
                                <p:cTn id="171" presetID="22" presetClass="entr" presetSubtype="4" fill="hold" grpId="0" nodeType="afterEffect">
                                  <p:stCondLst>
                                    <p:cond delay="0"/>
                                  </p:stCondLst>
                                  <p:childTnLst>
                                    <p:set>
                                      <p:cBhvr>
                                        <p:cTn id="172" dur="1" fill="hold">
                                          <p:stCondLst>
                                            <p:cond delay="0"/>
                                          </p:stCondLst>
                                        </p:cTn>
                                        <p:tgtEl>
                                          <p:spTgt spid="35"/>
                                        </p:tgtEl>
                                        <p:attrNameLst>
                                          <p:attrName>style.visibility</p:attrName>
                                        </p:attrNameLst>
                                      </p:cBhvr>
                                      <p:to>
                                        <p:strVal val="visible"/>
                                      </p:to>
                                    </p:set>
                                    <p:animEffect transition="in" filter="wipe(down)">
                                      <p:cBhvr>
                                        <p:cTn id="173" dur="500"/>
                                        <p:tgtEl>
                                          <p:spTgt spid="35"/>
                                        </p:tgtEl>
                                      </p:cBhvr>
                                    </p:animEffect>
                                  </p:childTnLst>
                                </p:cTn>
                              </p:par>
                            </p:childTnLst>
                          </p:cTn>
                        </p:par>
                        <p:par>
                          <p:cTn id="174" fill="hold">
                            <p:stCondLst>
                              <p:cond delay="1500"/>
                            </p:stCondLst>
                            <p:childTnLst>
                              <p:par>
                                <p:cTn id="175" presetID="42" presetClass="entr" presetSubtype="0" fill="hold" grpId="0" nodeType="afterEffect">
                                  <p:stCondLst>
                                    <p:cond delay="0"/>
                                  </p:stCondLst>
                                  <p:childTnLst>
                                    <p:set>
                                      <p:cBhvr>
                                        <p:cTn id="176" dur="1" fill="hold">
                                          <p:stCondLst>
                                            <p:cond delay="0"/>
                                          </p:stCondLst>
                                        </p:cTn>
                                        <p:tgtEl>
                                          <p:spTgt spid="36"/>
                                        </p:tgtEl>
                                        <p:attrNameLst>
                                          <p:attrName>style.visibility</p:attrName>
                                        </p:attrNameLst>
                                      </p:cBhvr>
                                      <p:to>
                                        <p:strVal val="visible"/>
                                      </p:to>
                                    </p:set>
                                    <p:animEffect transition="in" filter="fade">
                                      <p:cBhvr>
                                        <p:cTn id="177" dur="1000"/>
                                        <p:tgtEl>
                                          <p:spTgt spid="36"/>
                                        </p:tgtEl>
                                      </p:cBhvr>
                                    </p:animEffect>
                                    <p:anim calcmode="lin" valueType="num">
                                      <p:cBhvr>
                                        <p:cTn id="178" dur="1000" fill="hold"/>
                                        <p:tgtEl>
                                          <p:spTgt spid="36"/>
                                        </p:tgtEl>
                                        <p:attrNameLst>
                                          <p:attrName>ppt_x</p:attrName>
                                        </p:attrNameLst>
                                      </p:cBhvr>
                                      <p:tavLst>
                                        <p:tav tm="0">
                                          <p:val>
                                            <p:strVal val="#ppt_x"/>
                                          </p:val>
                                        </p:tav>
                                        <p:tav tm="100000">
                                          <p:val>
                                            <p:strVal val="#ppt_x"/>
                                          </p:val>
                                        </p:tav>
                                      </p:tavLst>
                                    </p:anim>
                                    <p:anim calcmode="lin" valueType="num">
                                      <p:cBhvr>
                                        <p:cTn id="179" dur="1000" fill="hold"/>
                                        <p:tgtEl>
                                          <p:spTgt spid="36"/>
                                        </p:tgtEl>
                                        <p:attrNameLst>
                                          <p:attrName>ppt_y</p:attrName>
                                        </p:attrNameLst>
                                      </p:cBhvr>
                                      <p:tavLst>
                                        <p:tav tm="0">
                                          <p:val>
                                            <p:strVal val="#ppt_y+.1"/>
                                          </p:val>
                                        </p:tav>
                                        <p:tav tm="100000">
                                          <p:val>
                                            <p:strVal val="#ppt_y"/>
                                          </p:val>
                                        </p:tav>
                                      </p:tavLst>
                                    </p:anim>
                                  </p:childTnLst>
                                </p:cTn>
                              </p:par>
                            </p:childTnLst>
                          </p:cTn>
                        </p:par>
                        <p:par>
                          <p:cTn id="180" fill="hold">
                            <p:stCondLst>
                              <p:cond delay="2500"/>
                            </p:stCondLst>
                            <p:childTnLst>
                              <p:par>
                                <p:cTn id="181" presetID="42" presetClass="entr" presetSubtype="0" fill="hold" grpId="0" nodeType="afterEffect">
                                  <p:stCondLst>
                                    <p:cond delay="0"/>
                                  </p:stCondLst>
                                  <p:childTnLst>
                                    <p:set>
                                      <p:cBhvr>
                                        <p:cTn id="182" dur="1" fill="hold">
                                          <p:stCondLst>
                                            <p:cond delay="0"/>
                                          </p:stCondLst>
                                        </p:cTn>
                                        <p:tgtEl>
                                          <p:spTgt spid="37"/>
                                        </p:tgtEl>
                                        <p:attrNameLst>
                                          <p:attrName>style.visibility</p:attrName>
                                        </p:attrNameLst>
                                      </p:cBhvr>
                                      <p:to>
                                        <p:strVal val="visible"/>
                                      </p:to>
                                    </p:set>
                                    <p:animEffect transition="in" filter="fade">
                                      <p:cBhvr>
                                        <p:cTn id="183" dur="1000"/>
                                        <p:tgtEl>
                                          <p:spTgt spid="37"/>
                                        </p:tgtEl>
                                      </p:cBhvr>
                                    </p:animEffect>
                                    <p:anim calcmode="lin" valueType="num">
                                      <p:cBhvr>
                                        <p:cTn id="184" dur="1000" fill="hold"/>
                                        <p:tgtEl>
                                          <p:spTgt spid="37"/>
                                        </p:tgtEl>
                                        <p:attrNameLst>
                                          <p:attrName>ppt_x</p:attrName>
                                        </p:attrNameLst>
                                      </p:cBhvr>
                                      <p:tavLst>
                                        <p:tav tm="0">
                                          <p:val>
                                            <p:strVal val="#ppt_x"/>
                                          </p:val>
                                        </p:tav>
                                        <p:tav tm="100000">
                                          <p:val>
                                            <p:strVal val="#ppt_x"/>
                                          </p:val>
                                        </p:tav>
                                      </p:tavLst>
                                    </p:anim>
                                    <p:anim calcmode="lin" valueType="num">
                                      <p:cBhvr>
                                        <p:cTn id="185" dur="1000" fill="hold"/>
                                        <p:tgtEl>
                                          <p:spTgt spid="37"/>
                                        </p:tgtEl>
                                        <p:attrNameLst>
                                          <p:attrName>ppt_y</p:attrName>
                                        </p:attrNameLst>
                                      </p:cBhvr>
                                      <p:tavLst>
                                        <p:tav tm="0">
                                          <p:val>
                                            <p:strVal val="#ppt_y+.1"/>
                                          </p:val>
                                        </p:tav>
                                        <p:tav tm="100000">
                                          <p:val>
                                            <p:strVal val="#ppt_y"/>
                                          </p:val>
                                        </p:tav>
                                      </p:tavLst>
                                    </p:anim>
                                  </p:childTnLst>
                                </p:cTn>
                              </p:par>
                            </p:childTnLst>
                          </p:cTn>
                        </p:par>
                      </p:childTnLst>
                    </p:cTn>
                  </p:par>
                  <p:par>
                    <p:cTn id="186" fill="hold">
                      <p:stCondLst>
                        <p:cond delay="indefinite"/>
                      </p:stCondLst>
                      <p:childTnLst>
                        <p:par>
                          <p:cTn id="187" fill="hold">
                            <p:stCondLst>
                              <p:cond delay="0"/>
                            </p:stCondLst>
                            <p:childTnLst>
                              <p:par>
                                <p:cTn id="188" presetID="22" presetClass="entr" presetSubtype="1" fill="hold" nodeType="clickEffect">
                                  <p:stCondLst>
                                    <p:cond delay="0"/>
                                  </p:stCondLst>
                                  <p:childTnLst>
                                    <p:set>
                                      <p:cBhvr>
                                        <p:cTn id="189" dur="1" fill="hold">
                                          <p:stCondLst>
                                            <p:cond delay="0"/>
                                          </p:stCondLst>
                                        </p:cTn>
                                        <p:tgtEl>
                                          <p:spTgt spid="15"/>
                                        </p:tgtEl>
                                        <p:attrNameLst>
                                          <p:attrName>style.visibility</p:attrName>
                                        </p:attrNameLst>
                                      </p:cBhvr>
                                      <p:to>
                                        <p:strVal val="visible"/>
                                      </p:to>
                                    </p:set>
                                    <p:animEffect transition="in" filter="wipe(up)">
                                      <p:cBhvr>
                                        <p:cTn id="19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5" grpId="0"/>
      <p:bldP spid="9" grpId="0" animBg="1"/>
      <p:bldP spid="10" grpId="0" animBg="1"/>
      <p:bldP spid="11" grpId="0" animBg="1"/>
      <p:bldP spid="12" grpId="0" animBg="1"/>
      <p:bldP spid="13" grpId="0" animBg="1"/>
      <p:bldP spid="14" grpId="0" animBg="1"/>
      <p:bldP spid="16" grpId="0" animBg="1"/>
      <p:bldP spid="17" grpId="0" animBg="1"/>
      <p:bldP spid="18" grpId="0" animBg="1"/>
      <p:bldP spid="19" grpId="0"/>
      <p:bldP spid="20" grpId="0"/>
      <p:bldP spid="21" grpId="0"/>
      <p:bldP spid="22" grpId="0"/>
      <p:bldP spid="23" grpId="0"/>
      <p:bldP spid="24" grpId="0"/>
      <p:bldP spid="25" grpId="0"/>
      <p:bldP spid="26" grpId="0" animBg="1"/>
      <p:bldP spid="27" grpId="0"/>
      <p:bldP spid="28" grpId="0"/>
      <p:bldP spid="30" grpId="0" animBg="1"/>
      <p:bldP spid="40" grpId="0"/>
      <p:bldP spid="41" grpId="0" animBg="1"/>
      <p:bldP spid="42" grpId="0"/>
      <p:bldP spid="35" grpId="0" animBg="1"/>
      <p:bldP spid="36" grpId="0"/>
      <p:bldP spid="3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528"/>
          <p:cNvSpPr>
            <a:spLocks noEditPoints="1"/>
          </p:cNvSpPr>
          <p:nvPr/>
        </p:nvSpPr>
        <p:spPr bwMode="auto">
          <a:xfrm>
            <a:off x="116434" y="510827"/>
            <a:ext cx="8133486" cy="523316"/>
          </a:xfrm>
          <a:custGeom>
            <a:avLst/>
            <a:gdLst>
              <a:gd name="T0" fmla="*/ 7 w 409"/>
              <a:gd name="T1" fmla="*/ 40 h 138"/>
              <a:gd name="T2" fmla="*/ 5 w 409"/>
              <a:gd name="T3" fmla="*/ 47 h 138"/>
              <a:gd name="T4" fmla="*/ 5 w 409"/>
              <a:gd name="T5" fmla="*/ 51 h 138"/>
              <a:gd name="T6" fmla="*/ 6 w 409"/>
              <a:gd name="T7" fmla="*/ 56 h 138"/>
              <a:gd name="T8" fmla="*/ 3 w 409"/>
              <a:gd name="T9" fmla="*/ 60 h 138"/>
              <a:gd name="T10" fmla="*/ 4 w 409"/>
              <a:gd name="T11" fmla="*/ 67 h 138"/>
              <a:gd name="T12" fmla="*/ 5 w 409"/>
              <a:gd name="T13" fmla="*/ 70 h 138"/>
              <a:gd name="T14" fmla="*/ 11 w 409"/>
              <a:gd name="T15" fmla="*/ 76 h 138"/>
              <a:gd name="T16" fmla="*/ 6 w 409"/>
              <a:gd name="T17" fmla="*/ 80 h 138"/>
              <a:gd name="T18" fmla="*/ 9 w 409"/>
              <a:gd name="T19" fmla="*/ 85 h 138"/>
              <a:gd name="T20" fmla="*/ 5 w 409"/>
              <a:gd name="T21" fmla="*/ 92 h 138"/>
              <a:gd name="T22" fmla="*/ 7 w 409"/>
              <a:gd name="T23" fmla="*/ 97 h 138"/>
              <a:gd name="T24" fmla="*/ 4 w 409"/>
              <a:gd name="T25" fmla="*/ 103 h 138"/>
              <a:gd name="T26" fmla="*/ 7 w 409"/>
              <a:gd name="T27" fmla="*/ 108 h 138"/>
              <a:gd name="T28" fmla="*/ 5 w 409"/>
              <a:gd name="T29" fmla="*/ 114 h 138"/>
              <a:gd name="T30" fmla="*/ 6 w 409"/>
              <a:gd name="T31" fmla="*/ 124 h 138"/>
              <a:gd name="T32" fmla="*/ 163 w 409"/>
              <a:gd name="T33" fmla="*/ 135 h 138"/>
              <a:gd name="T34" fmla="*/ 335 w 409"/>
              <a:gd name="T35" fmla="*/ 138 h 138"/>
              <a:gd name="T36" fmla="*/ 131 w 409"/>
              <a:gd name="T37" fmla="*/ 134 h 138"/>
              <a:gd name="T38" fmla="*/ 176 w 409"/>
              <a:gd name="T39" fmla="*/ 132 h 138"/>
              <a:gd name="T40" fmla="*/ 236 w 409"/>
              <a:gd name="T41" fmla="*/ 132 h 138"/>
              <a:gd name="T42" fmla="*/ 399 w 409"/>
              <a:gd name="T43" fmla="*/ 130 h 138"/>
              <a:gd name="T44" fmla="*/ 393 w 409"/>
              <a:gd name="T45" fmla="*/ 123 h 138"/>
              <a:gd name="T46" fmla="*/ 392 w 409"/>
              <a:gd name="T47" fmla="*/ 116 h 138"/>
              <a:gd name="T48" fmla="*/ 387 w 409"/>
              <a:gd name="T49" fmla="*/ 111 h 138"/>
              <a:gd name="T50" fmla="*/ 402 w 409"/>
              <a:gd name="T51" fmla="*/ 107 h 138"/>
              <a:gd name="T52" fmla="*/ 400 w 409"/>
              <a:gd name="T53" fmla="*/ 98 h 138"/>
              <a:gd name="T54" fmla="*/ 400 w 409"/>
              <a:gd name="T55" fmla="*/ 88 h 138"/>
              <a:gd name="T56" fmla="*/ 393 w 409"/>
              <a:gd name="T57" fmla="*/ 80 h 138"/>
              <a:gd name="T58" fmla="*/ 401 w 409"/>
              <a:gd name="T59" fmla="*/ 73 h 138"/>
              <a:gd name="T60" fmla="*/ 400 w 409"/>
              <a:gd name="T61" fmla="*/ 52 h 138"/>
              <a:gd name="T62" fmla="*/ 397 w 409"/>
              <a:gd name="T63" fmla="*/ 47 h 138"/>
              <a:gd name="T64" fmla="*/ 407 w 409"/>
              <a:gd name="T65" fmla="*/ 38 h 138"/>
              <a:gd name="T66" fmla="*/ 406 w 409"/>
              <a:gd name="T67" fmla="*/ 29 h 138"/>
              <a:gd name="T68" fmla="*/ 399 w 409"/>
              <a:gd name="T69" fmla="*/ 14 h 138"/>
              <a:gd name="T70" fmla="*/ 228 w 409"/>
              <a:gd name="T71" fmla="*/ 7 h 138"/>
              <a:gd name="T72" fmla="*/ 192 w 409"/>
              <a:gd name="T73" fmla="*/ 6 h 138"/>
              <a:gd name="T74" fmla="*/ 128 w 409"/>
              <a:gd name="T75" fmla="*/ 6 h 138"/>
              <a:gd name="T76" fmla="*/ 104 w 409"/>
              <a:gd name="T77" fmla="*/ 6 h 138"/>
              <a:gd name="T78" fmla="*/ 98 w 409"/>
              <a:gd name="T79" fmla="*/ 8 h 138"/>
              <a:gd name="T80" fmla="*/ 8 w 409"/>
              <a:gd name="T81" fmla="*/ 23 h 138"/>
              <a:gd name="T82" fmla="*/ 9 w 409"/>
              <a:gd name="T83" fmla="*/ 34 h 138"/>
              <a:gd name="T84" fmla="*/ 372 w 409"/>
              <a:gd name="T85" fmla="*/ 35 h 138"/>
              <a:gd name="T86" fmla="*/ 372 w 409"/>
              <a:gd name="T87" fmla="*/ 36 h 138"/>
              <a:gd name="T88" fmla="*/ 383 w 409"/>
              <a:gd name="T89" fmla="*/ 15 h 138"/>
              <a:gd name="T90" fmla="*/ 336 w 409"/>
              <a:gd name="T91" fmla="*/ 47 h 138"/>
              <a:gd name="T92" fmla="*/ 315 w 409"/>
              <a:gd name="T93" fmla="*/ 47 h 138"/>
              <a:gd name="T94" fmla="*/ 107 w 409"/>
              <a:gd name="T95" fmla="*/ 8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09" h="138">
                <a:moveTo>
                  <a:pt x="1" y="36"/>
                </a:moveTo>
                <a:cubicBezTo>
                  <a:pt x="3" y="36"/>
                  <a:pt x="6" y="37"/>
                  <a:pt x="7" y="39"/>
                </a:cubicBezTo>
                <a:cubicBezTo>
                  <a:pt x="7" y="40"/>
                  <a:pt x="7" y="40"/>
                  <a:pt x="7" y="40"/>
                </a:cubicBezTo>
                <a:cubicBezTo>
                  <a:pt x="7" y="41"/>
                  <a:pt x="8" y="41"/>
                  <a:pt x="8" y="42"/>
                </a:cubicBezTo>
                <a:cubicBezTo>
                  <a:pt x="7" y="44"/>
                  <a:pt x="4" y="43"/>
                  <a:pt x="2" y="44"/>
                </a:cubicBezTo>
                <a:cubicBezTo>
                  <a:pt x="2" y="47"/>
                  <a:pt x="6" y="44"/>
                  <a:pt x="5" y="47"/>
                </a:cubicBezTo>
                <a:cubicBezTo>
                  <a:pt x="3" y="47"/>
                  <a:pt x="3" y="47"/>
                  <a:pt x="3" y="47"/>
                </a:cubicBezTo>
                <a:cubicBezTo>
                  <a:pt x="4" y="49"/>
                  <a:pt x="8" y="48"/>
                  <a:pt x="9" y="51"/>
                </a:cubicBezTo>
                <a:cubicBezTo>
                  <a:pt x="8" y="52"/>
                  <a:pt x="7" y="51"/>
                  <a:pt x="5" y="51"/>
                </a:cubicBezTo>
                <a:cubicBezTo>
                  <a:pt x="7" y="53"/>
                  <a:pt x="7" y="53"/>
                  <a:pt x="7" y="53"/>
                </a:cubicBezTo>
                <a:cubicBezTo>
                  <a:pt x="6" y="54"/>
                  <a:pt x="6" y="55"/>
                  <a:pt x="5" y="54"/>
                </a:cubicBezTo>
                <a:cubicBezTo>
                  <a:pt x="6" y="56"/>
                  <a:pt x="6" y="56"/>
                  <a:pt x="6" y="56"/>
                </a:cubicBezTo>
                <a:cubicBezTo>
                  <a:pt x="3" y="57"/>
                  <a:pt x="3" y="57"/>
                  <a:pt x="3" y="57"/>
                </a:cubicBezTo>
                <a:cubicBezTo>
                  <a:pt x="5" y="59"/>
                  <a:pt x="5" y="59"/>
                  <a:pt x="5" y="59"/>
                </a:cubicBezTo>
                <a:cubicBezTo>
                  <a:pt x="3" y="60"/>
                  <a:pt x="3" y="60"/>
                  <a:pt x="3" y="60"/>
                </a:cubicBezTo>
                <a:cubicBezTo>
                  <a:pt x="6" y="61"/>
                  <a:pt x="9" y="62"/>
                  <a:pt x="11" y="64"/>
                </a:cubicBezTo>
                <a:cubicBezTo>
                  <a:pt x="4" y="65"/>
                  <a:pt x="4" y="65"/>
                  <a:pt x="4" y="65"/>
                </a:cubicBezTo>
                <a:cubicBezTo>
                  <a:pt x="4" y="66"/>
                  <a:pt x="4" y="67"/>
                  <a:pt x="4" y="67"/>
                </a:cubicBezTo>
                <a:cubicBezTo>
                  <a:pt x="3" y="67"/>
                  <a:pt x="3" y="67"/>
                  <a:pt x="3" y="67"/>
                </a:cubicBezTo>
                <a:cubicBezTo>
                  <a:pt x="4" y="68"/>
                  <a:pt x="7" y="68"/>
                  <a:pt x="9" y="69"/>
                </a:cubicBezTo>
                <a:cubicBezTo>
                  <a:pt x="7" y="70"/>
                  <a:pt x="5" y="69"/>
                  <a:pt x="5" y="70"/>
                </a:cubicBezTo>
                <a:cubicBezTo>
                  <a:pt x="6" y="72"/>
                  <a:pt x="8" y="70"/>
                  <a:pt x="8" y="72"/>
                </a:cubicBezTo>
                <a:cubicBezTo>
                  <a:pt x="6" y="73"/>
                  <a:pt x="5" y="71"/>
                  <a:pt x="4" y="73"/>
                </a:cubicBezTo>
                <a:cubicBezTo>
                  <a:pt x="11" y="76"/>
                  <a:pt x="11" y="76"/>
                  <a:pt x="11" y="76"/>
                </a:cubicBezTo>
                <a:cubicBezTo>
                  <a:pt x="10" y="78"/>
                  <a:pt x="9" y="77"/>
                  <a:pt x="7" y="77"/>
                </a:cubicBezTo>
                <a:cubicBezTo>
                  <a:pt x="7" y="77"/>
                  <a:pt x="7" y="77"/>
                  <a:pt x="7" y="77"/>
                </a:cubicBezTo>
                <a:cubicBezTo>
                  <a:pt x="6" y="78"/>
                  <a:pt x="7" y="79"/>
                  <a:pt x="6" y="80"/>
                </a:cubicBezTo>
                <a:cubicBezTo>
                  <a:pt x="7" y="81"/>
                  <a:pt x="7" y="81"/>
                  <a:pt x="7" y="81"/>
                </a:cubicBezTo>
                <a:cubicBezTo>
                  <a:pt x="6" y="82"/>
                  <a:pt x="3" y="80"/>
                  <a:pt x="4" y="83"/>
                </a:cubicBezTo>
                <a:cubicBezTo>
                  <a:pt x="5" y="84"/>
                  <a:pt x="7" y="84"/>
                  <a:pt x="9" y="85"/>
                </a:cubicBezTo>
                <a:cubicBezTo>
                  <a:pt x="7" y="85"/>
                  <a:pt x="7" y="89"/>
                  <a:pt x="4" y="88"/>
                </a:cubicBezTo>
                <a:cubicBezTo>
                  <a:pt x="5" y="90"/>
                  <a:pt x="7" y="89"/>
                  <a:pt x="8" y="91"/>
                </a:cubicBezTo>
                <a:cubicBezTo>
                  <a:pt x="7" y="91"/>
                  <a:pt x="6" y="92"/>
                  <a:pt x="5" y="92"/>
                </a:cubicBezTo>
                <a:cubicBezTo>
                  <a:pt x="6" y="93"/>
                  <a:pt x="6" y="93"/>
                  <a:pt x="6" y="93"/>
                </a:cubicBezTo>
                <a:cubicBezTo>
                  <a:pt x="5" y="93"/>
                  <a:pt x="5" y="94"/>
                  <a:pt x="5" y="94"/>
                </a:cubicBezTo>
                <a:cubicBezTo>
                  <a:pt x="5" y="96"/>
                  <a:pt x="7" y="94"/>
                  <a:pt x="7" y="97"/>
                </a:cubicBezTo>
                <a:cubicBezTo>
                  <a:pt x="6" y="98"/>
                  <a:pt x="6" y="97"/>
                  <a:pt x="5" y="98"/>
                </a:cubicBezTo>
                <a:cubicBezTo>
                  <a:pt x="6" y="100"/>
                  <a:pt x="6" y="100"/>
                  <a:pt x="6" y="100"/>
                </a:cubicBezTo>
                <a:cubicBezTo>
                  <a:pt x="5" y="100"/>
                  <a:pt x="4" y="101"/>
                  <a:pt x="4" y="103"/>
                </a:cubicBezTo>
                <a:cubicBezTo>
                  <a:pt x="5" y="104"/>
                  <a:pt x="6" y="104"/>
                  <a:pt x="7" y="106"/>
                </a:cubicBezTo>
                <a:cubicBezTo>
                  <a:pt x="6" y="107"/>
                  <a:pt x="5" y="106"/>
                  <a:pt x="5" y="106"/>
                </a:cubicBezTo>
                <a:cubicBezTo>
                  <a:pt x="7" y="108"/>
                  <a:pt x="7" y="108"/>
                  <a:pt x="7" y="108"/>
                </a:cubicBezTo>
                <a:cubicBezTo>
                  <a:pt x="6" y="110"/>
                  <a:pt x="4" y="109"/>
                  <a:pt x="3" y="110"/>
                </a:cubicBezTo>
                <a:cubicBezTo>
                  <a:pt x="4" y="112"/>
                  <a:pt x="7" y="110"/>
                  <a:pt x="8" y="113"/>
                </a:cubicBezTo>
                <a:cubicBezTo>
                  <a:pt x="7" y="115"/>
                  <a:pt x="6" y="114"/>
                  <a:pt x="5" y="114"/>
                </a:cubicBezTo>
                <a:cubicBezTo>
                  <a:pt x="7" y="115"/>
                  <a:pt x="6" y="118"/>
                  <a:pt x="5" y="119"/>
                </a:cubicBezTo>
                <a:cubicBezTo>
                  <a:pt x="5" y="119"/>
                  <a:pt x="6" y="119"/>
                  <a:pt x="7" y="120"/>
                </a:cubicBezTo>
                <a:cubicBezTo>
                  <a:pt x="6" y="121"/>
                  <a:pt x="7" y="123"/>
                  <a:pt x="6" y="124"/>
                </a:cubicBezTo>
                <a:cubicBezTo>
                  <a:pt x="10" y="131"/>
                  <a:pt x="17" y="129"/>
                  <a:pt x="22" y="132"/>
                </a:cubicBezTo>
                <a:cubicBezTo>
                  <a:pt x="69" y="134"/>
                  <a:pt x="69" y="134"/>
                  <a:pt x="69" y="134"/>
                </a:cubicBezTo>
                <a:cubicBezTo>
                  <a:pt x="163" y="135"/>
                  <a:pt x="163" y="135"/>
                  <a:pt x="163" y="135"/>
                </a:cubicBezTo>
                <a:cubicBezTo>
                  <a:pt x="245" y="137"/>
                  <a:pt x="245" y="137"/>
                  <a:pt x="245" y="137"/>
                </a:cubicBezTo>
                <a:cubicBezTo>
                  <a:pt x="269" y="138"/>
                  <a:pt x="269" y="138"/>
                  <a:pt x="269" y="138"/>
                </a:cubicBezTo>
                <a:cubicBezTo>
                  <a:pt x="335" y="138"/>
                  <a:pt x="335" y="138"/>
                  <a:pt x="335" y="138"/>
                </a:cubicBezTo>
                <a:cubicBezTo>
                  <a:pt x="345" y="137"/>
                  <a:pt x="355" y="137"/>
                  <a:pt x="365" y="135"/>
                </a:cubicBezTo>
                <a:cubicBezTo>
                  <a:pt x="319" y="137"/>
                  <a:pt x="276" y="137"/>
                  <a:pt x="230" y="136"/>
                </a:cubicBezTo>
                <a:cubicBezTo>
                  <a:pt x="131" y="134"/>
                  <a:pt x="131" y="134"/>
                  <a:pt x="131" y="134"/>
                </a:cubicBezTo>
                <a:cubicBezTo>
                  <a:pt x="122" y="135"/>
                  <a:pt x="112" y="135"/>
                  <a:pt x="103" y="133"/>
                </a:cubicBezTo>
                <a:cubicBezTo>
                  <a:pt x="168" y="133"/>
                  <a:pt x="168" y="133"/>
                  <a:pt x="168" y="133"/>
                </a:cubicBezTo>
                <a:cubicBezTo>
                  <a:pt x="170" y="132"/>
                  <a:pt x="174" y="134"/>
                  <a:pt x="176" y="132"/>
                </a:cubicBezTo>
                <a:cubicBezTo>
                  <a:pt x="209" y="132"/>
                  <a:pt x="209" y="132"/>
                  <a:pt x="209" y="132"/>
                </a:cubicBezTo>
                <a:cubicBezTo>
                  <a:pt x="210" y="133"/>
                  <a:pt x="210" y="133"/>
                  <a:pt x="210" y="133"/>
                </a:cubicBezTo>
                <a:cubicBezTo>
                  <a:pt x="218" y="133"/>
                  <a:pt x="228" y="134"/>
                  <a:pt x="236" y="132"/>
                </a:cubicBezTo>
                <a:cubicBezTo>
                  <a:pt x="301" y="133"/>
                  <a:pt x="301" y="133"/>
                  <a:pt x="301" y="133"/>
                </a:cubicBezTo>
                <a:cubicBezTo>
                  <a:pt x="322" y="130"/>
                  <a:pt x="344" y="136"/>
                  <a:pt x="367" y="133"/>
                </a:cubicBezTo>
                <a:cubicBezTo>
                  <a:pt x="378" y="131"/>
                  <a:pt x="389" y="131"/>
                  <a:pt x="399" y="130"/>
                </a:cubicBezTo>
                <a:cubicBezTo>
                  <a:pt x="400" y="128"/>
                  <a:pt x="402" y="129"/>
                  <a:pt x="403" y="128"/>
                </a:cubicBezTo>
                <a:cubicBezTo>
                  <a:pt x="394" y="127"/>
                  <a:pt x="386" y="124"/>
                  <a:pt x="377" y="124"/>
                </a:cubicBezTo>
                <a:cubicBezTo>
                  <a:pt x="383" y="123"/>
                  <a:pt x="388" y="121"/>
                  <a:pt x="393" y="123"/>
                </a:cubicBezTo>
                <a:cubicBezTo>
                  <a:pt x="396" y="121"/>
                  <a:pt x="400" y="121"/>
                  <a:pt x="403" y="121"/>
                </a:cubicBezTo>
                <a:cubicBezTo>
                  <a:pt x="403" y="121"/>
                  <a:pt x="403" y="120"/>
                  <a:pt x="403" y="120"/>
                </a:cubicBezTo>
                <a:cubicBezTo>
                  <a:pt x="400" y="119"/>
                  <a:pt x="395" y="118"/>
                  <a:pt x="392" y="116"/>
                </a:cubicBezTo>
                <a:cubicBezTo>
                  <a:pt x="395" y="114"/>
                  <a:pt x="398" y="117"/>
                  <a:pt x="402" y="116"/>
                </a:cubicBezTo>
                <a:cubicBezTo>
                  <a:pt x="398" y="114"/>
                  <a:pt x="393" y="114"/>
                  <a:pt x="388" y="113"/>
                </a:cubicBezTo>
                <a:cubicBezTo>
                  <a:pt x="387" y="111"/>
                  <a:pt x="387" y="111"/>
                  <a:pt x="387" y="111"/>
                </a:cubicBezTo>
                <a:cubicBezTo>
                  <a:pt x="388" y="109"/>
                  <a:pt x="390" y="112"/>
                  <a:pt x="392" y="111"/>
                </a:cubicBezTo>
                <a:cubicBezTo>
                  <a:pt x="390" y="109"/>
                  <a:pt x="385" y="111"/>
                  <a:pt x="382" y="109"/>
                </a:cubicBezTo>
                <a:cubicBezTo>
                  <a:pt x="389" y="107"/>
                  <a:pt x="396" y="111"/>
                  <a:pt x="402" y="107"/>
                </a:cubicBezTo>
                <a:cubicBezTo>
                  <a:pt x="401" y="106"/>
                  <a:pt x="401" y="106"/>
                  <a:pt x="401" y="106"/>
                </a:cubicBezTo>
                <a:cubicBezTo>
                  <a:pt x="403" y="106"/>
                  <a:pt x="401" y="104"/>
                  <a:pt x="401" y="102"/>
                </a:cubicBezTo>
                <a:cubicBezTo>
                  <a:pt x="399" y="101"/>
                  <a:pt x="403" y="98"/>
                  <a:pt x="400" y="98"/>
                </a:cubicBezTo>
                <a:cubicBezTo>
                  <a:pt x="401" y="97"/>
                  <a:pt x="402" y="97"/>
                  <a:pt x="401" y="95"/>
                </a:cubicBezTo>
                <a:cubicBezTo>
                  <a:pt x="398" y="94"/>
                  <a:pt x="396" y="91"/>
                  <a:pt x="393" y="89"/>
                </a:cubicBezTo>
                <a:cubicBezTo>
                  <a:pt x="400" y="88"/>
                  <a:pt x="400" y="88"/>
                  <a:pt x="400" y="88"/>
                </a:cubicBezTo>
                <a:cubicBezTo>
                  <a:pt x="399" y="86"/>
                  <a:pt x="395" y="87"/>
                  <a:pt x="393" y="85"/>
                </a:cubicBezTo>
                <a:cubicBezTo>
                  <a:pt x="394" y="82"/>
                  <a:pt x="398" y="84"/>
                  <a:pt x="400" y="84"/>
                </a:cubicBezTo>
                <a:cubicBezTo>
                  <a:pt x="398" y="81"/>
                  <a:pt x="395" y="83"/>
                  <a:pt x="393" y="80"/>
                </a:cubicBezTo>
                <a:cubicBezTo>
                  <a:pt x="396" y="79"/>
                  <a:pt x="401" y="81"/>
                  <a:pt x="403" y="78"/>
                </a:cubicBezTo>
                <a:cubicBezTo>
                  <a:pt x="399" y="75"/>
                  <a:pt x="399" y="75"/>
                  <a:pt x="399" y="75"/>
                </a:cubicBezTo>
                <a:cubicBezTo>
                  <a:pt x="401" y="73"/>
                  <a:pt x="401" y="73"/>
                  <a:pt x="401" y="73"/>
                </a:cubicBezTo>
                <a:cubicBezTo>
                  <a:pt x="399" y="72"/>
                  <a:pt x="397" y="71"/>
                  <a:pt x="397" y="69"/>
                </a:cubicBezTo>
                <a:cubicBezTo>
                  <a:pt x="399" y="68"/>
                  <a:pt x="401" y="68"/>
                  <a:pt x="403" y="67"/>
                </a:cubicBezTo>
                <a:cubicBezTo>
                  <a:pt x="401" y="63"/>
                  <a:pt x="405" y="55"/>
                  <a:pt x="400" y="52"/>
                </a:cubicBezTo>
                <a:cubicBezTo>
                  <a:pt x="400" y="51"/>
                  <a:pt x="399" y="50"/>
                  <a:pt x="400" y="49"/>
                </a:cubicBezTo>
                <a:cubicBezTo>
                  <a:pt x="401" y="49"/>
                  <a:pt x="401" y="49"/>
                  <a:pt x="401" y="49"/>
                </a:cubicBezTo>
                <a:cubicBezTo>
                  <a:pt x="397" y="47"/>
                  <a:pt x="397" y="47"/>
                  <a:pt x="397" y="47"/>
                </a:cubicBezTo>
                <a:cubicBezTo>
                  <a:pt x="397" y="43"/>
                  <a:pt x="400" y="45"/>
                  <a:pt x="402" y="44"/>
                </a:cubicBezTo>
                <a:cubicBezTo>
                  <a:pt x="397" y="39"/>
                  <a:pt x="389" y="41"/>
                  <a:pt x="383" y="37"/>
                </a:cubicBezTo>
                <a:cubicBezTo>
                  <a:pt x="391" y="36"/>
                  <a:pt x="399" y="40"/>
                  <a:pt x="407" y="38"/>
                </a:cubicBezTo>
                <a:cubicBezTo>
                  <a:pt x="408" y="34"/>
                  <a:pt x="404" y="34"/>
                  <a:pt x="403" y="31"/>
                </a:cubicBezTo>
                <a:cubicBezTo>
                  <a:pt x="400" y="30"/>
                  <a:pt x="397" y="30"/>
                  <a:pt x="395" y="28"/>
                </a:cubicBezTo>
                <a:cubicBezTo>
                  <a:pt x="398" y="27"/>
                  <a:pt x="403" y="29"/>
                  <a:pt x="406" y="29"/>
                </a:cubicBezTo>
                <a:cubicBezTo>
                  <a:pt x="406" y="29"/>
                  <a:pt x="407" y="29"/>
                  <a:pt x="407" y="28"/>
                </a:cubicBezTo>
                <a:cubicBezTo>
                  <a:pt x="404" y="27"/>
                  <a:pt x="409" y="21"/>
                  <a:pt x="404" y="22"/>
                </a:cubicBezTo>
                <a:cubicBezTo>
                  <a:pt x="405" y="17"/>
                  <a:pt x="402" y="15"/>
                  <a:pt x="399" y="14"/>
                </a:cubicBezTo>
                <a:cubicBezTo>
                  <a:pt x="381" y="10"/>
                  <a:pt x="381" y="10"/>
                  <a:pt x="381" y="10"/>
                </a:cubicBezTo>
                <a:cubicBezTo>
                  <a:pt x="295" y="9"/>
                  <a:pt x="295" y="9"/>
                  <a:pt x="295" y="9"/>
                </a:cubicBezTo>
                <a:cubicBezTo>
                  <a:pt x="272" y="10"/>
                  <a:pt x="249" y="10"/>
                  <a:pt x="228" y="7"/>
                </a:cubicBezTo>
                <a:cubicBezTo>
                  <a:pt x="227" y="6"/>
                  <a:pt x="227" y="6"/>
                  <a:pt x="227" y="6"/>
                </a:cubicBezTo>
                <a:cubicBezTo>
                  <a:pt x="214" y="8"/>
                  <a:pt x="203" y="0"/>
                  <a:pt x="191" y="6"/>
                </a:cubicBezTo>
                <a:cubicBezTo>
                  <a:pt x="192" y="6"/>
                  <a:pt x="192" y="6"/>
                  <a:pt x="192" y="6"/>
                </a:cubicBezTo>
                <a:cubicBezTo>
                  <a:pt x="191" y="7"/>
                  <a:pt x="191" y="7"/>
                  <a:pt x="191" y="7"/>
                </a:cubicBezTo>
                <a:cubicBezTo>
                  <a:pt x="179" y="6"/>
                  <a:pt x="167" y="4"/>
                  <a:pt x="154" y="5"/>
                </a:cubicBezTo>
                <a:cubicBezTo>
                  <a:pt x="146" y="5"/>
                  <a:pt x="137" y="7"/>
                  <a:pt x="128" y="6"/>
                </a:cubicBezTo>
                <a:cubicBezTo>
                  <a:pt x="125" y="4"/>
                  <a:pt x="120" y="3"/>
                  <a:pt x="116" y="3"/>
                </a:cubicBezTo>
                <a:cubicBezTo>
                  <a:pt x="111" y="2"/>
                  <a:pt x="106" y="2"/>
                  <a:pt x="101" y="4"/>
                </a:cubicBezTo>
                <a:cubicBezTo>
                  <a:pt x="104" y="6"/>
                  <a:pt x="104" y="6"/>
                  <a:pt x="104" y="6"/>
                </a:cubicBezTo>
                <a:cubicBezTo>
                  <a:pt x="97" y="9"/>
                  <a:pt x="93" y="0"/>
                  <a:pt x="86" y="4"/>
                </a:cubicBezTo>
                <a:cubicBezTo>
                  <a:pt x="84" y="5"/>
                  <a:pt x="84" y="5"/>
                  <a:pt x="84" y="5"/>
                </a:cubicBezTo>
                <a:cubicBezTo>
                  <a:pt x="88" y="8"/>
                  <a:pt x="94" y="6"/>
                  <a:pt x="98" y="8"/>
                </a:cubicBezTo>
                <a:cubicBezTo>
                  <a:pt x="74" y="7"/>
                  <a:pt x="49" y="10"/>
                  <a:pt x="25" y="13"/>
                </a:cubicBezTo>
                <a:cubicBezTo>
                  <a:pt x="17" y="13"/>
                  <a:pt x="7" y="14"/>
                  <a:pt x="2" y="22"/>
                </a:cubicBezTo>
                <a:cubicBezTo>
                  <a:pt x="4" y="23"/>
                  <a:pt x="6" y="20"/>
                  <a:pt x="8" y="23"/>
                </a:cubicBezTo>
                <a:cubicBezTo>
                  <a:pt x="7" y="27"/>
                  <a:pt x="2" y="25"/>
                  <a:pt x="3" y="29"/>
                </a:cubicBezTo>
                <a:cubicBezTo>
                  <a:pt x="0" y="30"/>
                  <a:pt x="0" y="30"/>
                  <a:pt x="0" y="30"/>
                </a:cubicBezTo>
                <a:cubicBezTo>
                  <a:pt x="2" y="34"/>
                  <a:pt x="7" y="30"/>
                  <a:pt x="9" y="34"/>
                </a:cubicBezTo>
                <a:cubicBezTo>
                  <a:pt x="7" y="36"/>
                  <a:pt x="4" y="34"/>
                  <a:pt x="1" y="36"/>
                </a:cubicBezTo>
                <a:close/>
                <a:moveTo>
                  <a:pt x="372" y="36"/>
                </a:moveTo>
                <a:cubicBezTo>
                  <a:pt x="372" y="35"/>
                  <a:pt x="372" y="35"/>
                  <a:pt x="372" y="35"/>
                </a:cubicBezTo>
                <a:cubicBezTo>
                  <a:pt x="374" y="36"/>
                  <a:pt x="376" y="36"/>
                  <a:pt x="379" y="36"/>
                </a:cubicBezTo>
                <a:cubicBezTo>
                  <a:pt x="380" y="38"/>
                  <a:pt x="382" y="38"/>
                  <a:pt x="383" y="38"/>
                </a:cubicBezTo>
                <a:cubicBezTo>
                  <a:pt x="379" y="38"/>
                  <a:pt x="375" y="38"/>
                  <a:pt x="372" y="36"/>
                </a:cubicBezTo>
                <a:close/>
                <a:moveTo>
                  <a:pt x="360" y="14"/>
                </a:moveTo>
                <a:cubicBezTo>
                  <a:pt x="373" y="14"/>
                  <a:pt x="373" y="14"/>
                  <a:pt x="373" y="14"/>
                </a:cubicBezTo>
                <a:cubicBezTo>
                  <a:pt x="383" y="15"/>
                  <a:pt x="383" y="15"/>
                  <a:pt x="383" y="15"/>
                </a:cubicBezTo>
                <a:lnTo>
                  <a:pt x="360" y="14"/>
                </a:lnTo>
                <a:close/>
                <a:moveTo>
                  <a:pt x="315" y="47"/>
                </a:moveTo>
                <a:cubicBezTo>
                  <a:pt x="336" y="47"/>
                  <a:pt x="336" y="47"/>
                  <a:pt x="336" y="47"/>
                </a:cubicBezTo>
                <a:cubicBezTo>
                  <a:pt x="343" y="46"/>
                  <a:pt x="350" y="46"/>
                  <a:pt x="358" y="46"/>
                </a:cubicBezTo>
                <a:cubicBezTo>
                  <a:pt x="336" y="47"/>
                  <a:pt x="336" y="47"/>
                  <a:pt x="336" y="47"/>
                </a:cubicBezTo>
                <a:cubicBezTo>
                  <a:pt x="329" y="47"/>
                  <a:pt x="322" y="47"/>
                  <a:pt x="315" y="47"/>
                </a:cubicBezTo>
                <a:close/>
                <a:moveTo>
                  <a:pt x="107" y="7"/>
                </a:moveTo>
                <a:cubicBezTo>
                  <a:pt x="108" y="6"/>
                  <a:pt x="109" y="7"/>
                  <a:pt x="110" y="8"/>
                </a:cubicBezTo>
                <a:cubicBezTo>
                  <a:pt x="107" y="8"/>
                  <a:pt x="107" y="8"/>
                  <a:pt x="107" y="8"/>
                </a:cubicBezTo>
                <a:lnTo>
                  <a:pt x="107" y="7"/>
                </a:lnTo>
                <a:close/>
              </a:path>
            </a:pathLst>
          </a:custGeom>
          <a:solidFill>
            <a:srgbClr val="C00000"/>
          </a:solidFill>
          <a:ln w="9525">
            <a:noFill/>
            <a:round/>
          </a:ln>
        </p:spPr>
        <p:txBody>
          <a:bodyPr vert="horz" wrap="square" lIns="91440" tIns="45720" rIns="91440" bIns="45720" numCol="1" anchor="ctr"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Bef>
                <a:spcPct val="50000"/>
              </a:spcBef>
            </a:pPr>
            <a:r>
              <a:rPr lang="zh-CN" altLang="en-US" sz="2400" b="1" dirty="0">
                <a:solidFill>
                  <a:schemeClr val="bg1"/>
                </a:solidFill>
                <a:latin typeface="腾祥嘉丽准粗圆简" panose="01010104010101010101" pitchFamily="2" charset="-122"/>
                <a:ea typeface="腾祥嘉丽准粗圆简" panose="01010104010101010101" pitchFamily="2" charset="-122"/>
              </a:rPr>
              <a:t>考点二：五四运动（</a:t>
            </a:r>
            <a:r>
              <a:rPr lang="en-US" altLang="zh-CN" sz="2400" b="1" dirty="0">
                <a:solidFill>
                  <a:schemeClr val="accent4"/>
                </a:solidFill>
                <a:latin typeface="腾祥嘉丽准粗圆简" panose="01010104010101010101" pitchFamily="2" charset="-122"/>
                <a:ea typeface="腾祥嘉丽准粗圆简" panose="01010104010101010101" pitchFamily="2" charset="-122"/>
              </a:rPr>
              <a:t>1919</a:t>
            </a:r>
            <a:r>
              <a:rPr lang="zh-CN" altLang="en-US" sz="2400" b="1" dirty="0">
                <a:solidFill>
                  <a:schemeClr val="accent4"/>
                </a:solidFill>
                <a:latin typeface="腾祥嘉丽准粗圆简" panose="01010104010101010101" pitchFamily="2" charset="-122"/>
                <a:ea typeface="腾祥嘉丽准粗圆简" panose="01010104010101010101" pitchFamily="2" charset="-122"/>
              </a:rPr>
              <a:t>年；新民主主义革命的开端</a:t>
            </a:r>
            <a:r>
              <a:rPr lang="zh-CN" altLang="en-US" sz="2400" b="1" dirty="0">
                <a:solidFill>
                  <a:schemeClr val="bg1"/>
                </a:solidFill>
                <a:latin typeface="腾祥嘉丽准粗圆简" panose="01010104010101010101" pitchFamily="2" charset="-122"/>
                <a:ea typeface="腾祥嘉丽准粗圆简" panose="01010104010101010101" pitchFamily="2" charset="-122"/>
              </a:rPr>
              <a:t>）</a:t>
            </a:r>
            <a:endParaRPr lang="zh-CN" altLang="en-US" sz="2400" b="1" dirty="0">
              <a:solidFill>
                <a:schemeClr val="accent4"/>
              </a:solidFill>
              <a:latin typeface="腾祥嘉丽准粗圆简" panose="01010104010101010101" pitchFamily="2" charset="-122"/>
              <a:ea typeface="腾祥嘉丽准粗圆简" panose="01010104010101010101" pitchFamily="2" charset="-122"/>
            </a:endParaRPr>
          </a:p>
        </p:txBody>
      </p:sp>
      <p:sp>
        <p:nvSpPr>
          <p:cNvPr id="3" name="Freeform 528"/>
          <p:cNvSpPr>
            <a:spLocks noEditPoints="1"/>
          </p:cNvSpPr>
          <p:nvPr/>
        </p:nvSpPr>
        <p:spPr bwMode="auto">
          <a:xfrm>
            <a:off x="6806" y="9873"/>
            <a:ext cx="12185194" cy="523316"/>
          </a:xfrm>
          <a:custGeom>
            <a:avLst/>
            <a:gdLst>
              <a:gd name="T0" fmla="*/ 7 w 409"/>
              <a:gd name="T1" fmla="*/ 40 h 138"/>
              <a:gd name="T2" fmla="*/ 5 w 409"/>
              <a:gd name="T3" fmla="*/ 47 h 138"/>
              <a:gd name="T4" fmla="*/ 5 w 409"/>
              <a:gd name="T5" fmla="*/ 51 h 138"/>
              <a:gd name="T6" fmla="*/ 6 w 409"/>
              <a:gd name="T7" fmla="*/ 56 h 138"/>
              <a:gd name="T8" fmla="*/ 3 w 409"/>
              <a:gd name="T9" fmla="*/ 60 h 138"/>
              <a:gd name="T10" fmla="*/ 4 w 409"/>
              <a:gd name="T11" fmla="*/ 67 h 138"/>
              <a:gd name="T12" fmla="*/ 5 w 409"/>
              <a:gd name="T13" fmla="*/ 70 h 138"/>
              <a:gd name="T14" fmla="*/ 11 w 409"/>
              <a:gd name="T15" fmla="*/ 76 h 138"/>
              <a:gd name="T16" fmla="*/ 6 w 409"/>
              <a:gd name="T17" fmla="*/ 80 h 138"/>
              <a:gd name="T18" fmla="*/ 9 w 409"/>
              <a:gd name="T19" fmla="*/ 85 h 138"/>
              <a:gd name="T20" fmla="*/ 5 w 409"/>
              <a:gd name="T21" fmla="*/ 92 h 138"/>
              <a:gd name="T22" fmla="*/ 7 w 409"/>
              <a:gd name="T23" fmla="*/ 97 h 138"/>
              <a:gd name="T24" fmla="*/ 4 w 409"/>
              <a:gd name="T25" fmla="*/ 103 h 138"/>
              <a:gd name="T26" fmla="*/ 7 w 409"/>
              <a:gd name="T27" fmla="*/ 108 h 138"/>
              <a:gd name="T28" fmla="*/ 5 w 409"/>
              <a:gd name="T29" fmla="*/ 114 h 138"/>
              <a:gd name="T30" fmla="*/ 6 w 409"/>
              <a:gd name="T31" fmla="*/ 124 h 138"/>
              <a:gd name="T32" fmla="*/ 163 w 409"/>
              <a:gd name="T33" fmla="*/ 135 h 138"/>
              <a:gd name="T34" fmla="*/ 335 w 409"/>
              <a:gd name="T35" fmla="*/ 138 h 138"/>
              <a:gd name="T36" fmla="*/ 131 w 409"/>
              <a:gd name="T37" fmla="*/ 134 h 138"/>
              <a:gd name="T38" fmla="*/ 176 w 409"/>
              <a:gd name="T39" fmla="*/ 132 h 138"/>
              <a:gd name="T40" fmla="*/ 236 w 409"/>
              <a:gd name="T41" fmla="*/ 132 h 138"/>
              <a:gd name="T42" fmla="*/ 399 w 409"/>
              <a:gd name="T43" fmla="*/ 130 h 138"/>
              <a:gd name="T44" fmla="*/ 393 w 409"/>
              <a:gd name="T45" fmla="*/ 123 h 138"/>
              <a:gd name="T46" fmla="*/ 392 w 409"/>
              <a:gd name="T47" fmla="*/ 116 h 138"/>
              <a:gd name="T48" fmla="*/ 387 w 409"/>
              <a:gd name="T49" fmla="*/ 111 h 138"/>
              <a:gd name="T50" fmla="*/ 402 w 409"/>
              <a:gd name="T51" fmla="*/ 107 h 138"/>
              <a:gd name="T52" fmla="*/ 400 w 409"/>
              <a:gd name="T53" fmla="*/ 98 h 138"/>
              <a:gd name="T54" fmla="*/ 400 w 409"/>
              <a:gd name="T55" fmla="*/ 88 h 138"/>
              <a:gd name="T56" fmla="*/ 393 w 409"/>
              <a:gd name="T57" fmla="*/ 80 h 138"/>
              <a:gd name="T58" fmla="*/ 401 w 409"/>
              <a:gd name="T59" fmla="*/ 73 h 138"/>
              <a:gd name="T60" fmla="*/ 400 w 409"/>
              <a:gd name="T61" fmla="*/ 52 h 138"/>
              <a:gd name="T62" fmla="*/ 397 w 409"/>
              <a:gd name="T63" fmla="*/ 47 h 138"/>
              <a:gd name="T64" fmla="*/ 407 w 409"/>
              <a:gd name="T65" fmla="*/ 38 h 138"/>
              <a:gd name="T66" fmla="*/ 406 w 409"/>
              <a:gd name="T67" fmla="*/ 29 h 138"/>
              <a:gd name="T68" fmla="*/ 399 w 409"/>
              <a:gd name="T69" fmla="*/ 14 h 138"/>
              <a:gd name="T70" fmla="*/ 228 w 409"/>
              <a:gd name="T71" fmla="*/ 7 h 138"/>
              <a:gd name="T72" fmla="*/ 192 w 409"/>
              <a:gd name="T73" fmla="*/ 6 h 138"/>
              <a:gd name="T74" fmla="*/ 128 w 409"/>
              <a:gd name="T75" fmla="*/ 6 h 138"/>
              <a:gd name="T76" fmla="*/ 104 w 409"/>
              <a:gd name="T77" fmla="*/ 6 h 138"/>
              <a:gd name="T78" fmla="*/ 98 w 409"/>
              <a:gd name="T79" fmla="*/ 8 h 138"/>
              <a:gd name="T80" fmla="*/ 8 w 409"/>
              <a:gd name="T81" fmla="*/ 23 h 138"/>
              <a:gd name="T82" fmla="*/ 9 w 409"/>
              <a:gd name="T83" fmla="*/ 34 h 138"/>
              <a:gd name="T84" fmla="*/ 372 w 409"/>
              <a:gd name="T85" fmla="*/ 35 h 138"/>
              <a:gd name="T86" fmla="*/ 372 w 409"/>
              <a:gd name="T87" fmla="*/ 36 h 138"/>
              <a:gd name="T88" fmla="*/ 383 w 409"/>
              <a:gd name="T89" fmla="*/ 15 h 138"/>
              <a:gd name="T90" fmla="*/ 336 w 409"/>
              <a:gd name="T91" fmla="*/ 47 h 138"/>
              <a:gd name="T92" fmla="*/ 315 w 409"/>
              <a:gd name="T93" fmla="*/ 47 h 138"/>
              <a:gd name="T94" fmla="*/ 107 w 409"/>
              <a:gd name="T95" fmla="*/ 8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09" h="138">
                <a:moveTo>
                  <a:pt x="1" y="36"/>
                </a:moveTo>
                <a:cubicBezTo>
                  <a:pt x="3" y="36"/>
                  <a:pt x="6" y="37"/>
                  <a:pt x="7" y="39"/>
                </a:cubicBezTo>
                <a:cubicBezTo>
                  <a:pt x="7" y="40"/>
                  <a:pt x="7" y="40"/>
                  <a:pt x="7" y="40"/>
                </a:cubicBezTo>
                <a:cubicBezTo>
                  <a:pt x="7" y="41"/>
                  <a:pt x="8" y="41"/>
                  <a:pt x="8" y="42"/>
                </a:cubicBezTo>
                <a:cubicBezTo>
                  <a:pt x="7" y="44"/>
                  <a:pt x="4" y="43"/>
                  <a:pt x="2" y="44"/>
                </a:cubicBezTo>
                <a:cubicBezTo>
                  <a:pt x="2" y="47"/>
                  <a:pt x="6" y="44"/>
                  <a:pt x="5" y="47"/>
                </a:cubicBezTo>
                <a:cubicBezTo>
                  <a:pt x="3" y="47"/>
                  <a:pt x="3" y="47"/>
                  <a:pt x="3" y="47"/>
                </a:cubicBezTo>
                <a:cubicBezTo>
                  <a:pt x="4" y="49"/>
                  <a:pt x="8" y="48"/>
                  <a:pt x="9" y="51"/>
                </a:cubicBezTo>
                <a:cubicBezTo>
                  <a:pt x="8" y="52"/>
                  <a:pt x="7" y="51"/>
                  <a:pt x="5" y="51"/>
                </a:cubicBezTo>
                <a:cubicBezTo>
                  <a:pt x="7" y="53"/>
                  <a:pt x="7" y="53"/>
                  <a:pt x="7" y="53"/>
                </a:cubicBezTo>
                <a:cubicBezTo>
                  <a:pt x="6" y="54"/>
                  <a:pt x="6" y="55"/>
                  <a:pt x="5" y="54"/>
                </a:cubicBezTo>
                <a:cubicBezTo>
                  <a:pt x="6" y="56"/>
                  <a:pt x="6" y="56"/>
                  <a:pt x="6" y="56"/>
                </a:cubicBezTo>
                <a:cubicBezTo>
                  <a:pt x="3" y="57"/>
                  <a:pt x="3" y="57"/>
                  <a:pt x="3" y="57"/>
                </a:cubicBezTo>
                <a:cubicBezTo>
                  <a:pt x="5" y="59"/>
                  <a:pt x="5" y="59"/>
                  <a:pt x="5" y="59"/>
                </a:cubicBezTo>
                <a:cubicBezTo>
                  <a:pt x="3" y="60"/>
                  <a:pt x="3" y="60"/>
                  <a:pt x="3" y="60"/>
                </a:cubicBezTo>
                <a:cubicBezTo>
                  <a:pt x="6" y="61"/>
                  <a:pt x="9" y="62"/>
                  <a:pt x="11" y="64"/>
                </a:cubicBezTo>
                <a:cubicBezTo>
                  <a:pt x="4" y="65"/>
                  <a:pt x="4" y="65"/>
                  <a:pt x="4" y="65"/>
                </a:cubicBezTo>
                <a:cubicBezTo>
                  <a:pt x="4" y="66"/>
                  <a:pt x="4" y="67"/>
                  <a:pt x="4" y="67"/>
                </a:cubicBezTo>
                <a:cubicBezTo>
                  <a:pt x="3" y="67"/>
                  <a:pt x="3" y="67"/>
                  <a:pt x="3" y="67"/>
                </a:cubicBezTo>
                <a:cubicBezTo>
                  <a:pt x="4" y="68"/>
                  <a:pt x="7" y="68"/>
                  <a:pt x="9" y="69"/>
                </a:cubicBezTo>
                <a:cubicBezTo>
                  <a:pt x="7" y="70"/>
                  <a:pt x="5" y="69"/>
                  <a:pt x="5" y="70"/>
                </a:cubicBezTo>
                <a:cubicBezTo>
                  <a:pt x="6" y="72"/>
                  <a:pt x="8" y="70"/>
                  <a:pt x="8" y="72"/>
                </a:cubicBezTo>
                <a:cubicBezTo>
                  <a:pt x="6" y="73"/>
                  <a:pt x="5" y="71"/>
                  <a:pt x="4" y="73"/>
                </a:cubicBezTo>
                <a:cubicBezTo>
                  <a:pt x="11" y="76"/>
                  <a:pt x="11" y="76"/>
                  <a:pt x="11" y="76"/>
                </a:cubicBezTo>
                <a:cubicBezTo>
                  <a:pt x="10" y="78"/>
                  <a:pt x="9" y="77"/>
                  <a:pt x="7" y="77"/>
                </a:cubicBezTo>
                <a:cubicBezTo>
                  <a:pt x="7" y="77"/>
                  <a:pt x="7" y="77"/>
                  <a:pt x="7" y="77"/>
                </a:cubicBezTo>
                <a:cubicBezTo>
                  <a:pt x="6" y="78"/>
                  <a:pt x="7" y="79"/>
                  <a:pt x="6" y="80"/>
                </a:cubicBezTo>
                <a:cubicBezTo>
                  <a:pt x="7" y="81"/>
                  <a:pt x="7" y="81"/>
                  <a:pt x="7" y="81"/>
                </a:cubicBezTo>
                <a:cubicBezTo>
                  <a:pt x="6" y="82"/>
                  <a:pt x="3" y="80"/>
                  <a:pt x="4" y="83"/>
                </a:cubicBezTo>
                <a:cubicBezTo>
                  <a:pt x="5" y="84"/>
                  <a:pt x="7" y="84"/>
                  <a:pt x="9" y="85"/>
                </a:cubicBezTo>
                <a:cubicBezTo>
                  <a:pt x="7" y="85"/>
                  <a:pt x="7" y="89"/>
                  <a:pt x="4" y="88"/>
                </a:cubicBezTo>
                <a:cubicBezTo>
                  <a:pt x="5" y="90"/>
                  <a:pt x="7" y="89"/>
                  <a:pt x="8" y="91"/>
                </a:cubicBezTo>
                <a:cubicBezTo>
                  <a:pt x="7" y="91"/>
                  <a:pt x="6" y="92"/>
                  <a:pt x="5" y="92"/>
                </a:cubicBezTo>
                <a:cubicBezTo>
                  <a:pt x="6" y="93"/>
                  <a:pt x="6" y="93"/>
                  <a:pt x="6" y="93"/>
                </a:cubicBezTo>
                <a:cubicBezTo>
                  <a:pt x="5" y="93"/>
                  <a:pt x="5" y="94"/>
                  <a:pt x="5" y="94"/>
                </a:cubicBezTo>
                <a:cubicBezTo>
                  <a:pt x="5" y="96"/>
                  <a:pt x="7" y="94"/>
                  <a:pt x="7" y="97"/>
                </a:cubicBezTo>
                <a:cubicBezTo>
                  <a:pt x="6" y="98"/>
                  <a:pt x="6" y="97"/>
                  <a:pt x="5" y="98"/>
                </a:cubicBezTo>
                <a:cubicBezTo>
                  <a:pt x="6" y="100"/>
                  <a:pt x="6" y="100"/>
                  <a:pt x="6" y="100"/>
                </a:cubicBezTo>
                <a:cubicBezTo>
                  <a:pt x="5" y="100"/>
                  <a:pt x="4" y="101"/>
                  <a:pt x="4" y="103"/>
                </a:cubicBezTo>
                <a:cubicBezTo>
                  <a:pt x="5" y="104"/>
                  <a:pt x="6" y="104"/>
                  <a:pt x="7" y="106"/>
                </a:cubicBezTo>
                <a:cubicBezTo>
                  <a:pt x="6" y="107"/>
                  <a:pt x="5" y="106"/>
                  <a:pt x="5" y="106"/>
                </a:cubicBezTo>
                <a:cubicBezTo>
                  <a:pt x="7" y="108"/>
                  <a:pt x="7" y="108"/>
                  <a:pt x="7" y="108"/>
                </a:cubicBezTo>
                <a:cubicBezTo>
                  <a:pt x="6" y="110"/>
                  <a:pt x="4" y="109"/>
                  <a:pt x="3" y="110"/>
                </a:cubicBezTo>
                <a:cubicBezTo>
                  <a:pt x="4" y="112"/>
                  <a:pt x="7" y="110"/>
                  <a:pt x="8" y="113"/>
                </a:cubicBezTo>
                <a:cubicBezTo>
                  <a:pt x="7" y="115"/>
                  <a:pt x="6" y="114"/>
                  <a:pt x="5" y="114"/>
                </a:cubicBezTo>
                <a:cubicBezTo>
                  <a:pt x="7" y="115"/>
                  <a:pt x="6" y="118"/>
                  <a:pt x="5" y="119"/>
                </a:cubicBezTo>
                <a:cubicBezTo>
                  <a:pt x="5" y="119"/>
                  <a:pt x="6" y="119"/>
                  <a:pt x="7" y="120"/>
                </a:cubicBezTo>
                <a:cubicBezTo>
                  <a:pt x="6" y="121"/>
                  <a:pt x="7" y="123"/>
                  <a:pt x="6" y="124"/>
                </a:cubicBezTo>
                <a:cubicBezTo>
                  <a:pt x="10" y="131"/>
                  <a:pt x="17" y="129"/>
                  <a:pt x="22" y="132"/>
                </a:cubicBezTo>
                <a:cubicBezTo>
                  <a:pt x="69" y="134"/>
                  <a:pt x="69" y="134"/>
                  <a:pt x="69" y="134"/>
                </a:cubicBezTo>
                <a:cubicBezTo>
                  <a:pt x="163" y="135"/>
                  <a:pt x="163" y="135"/>
                  <a:pt x="163" y="135"/>
                </a:cubicBezTo>
                <a:cubicBezTo>
                  <a:pt x="245" y="137"/>
                  <a:pt x="245" y="137"/>
                  <a:pt x="245" y="137"/>
                </a:cubicBezTo>
                <a:cubicBezTo>
                  <a:pt x="269" y="138"/>
                  <a:pt x="269" y="138"/>
                  <a:pt x="269" y="138"/>
                </a:cubicBezTo>
                <a:cubicBezTo>
                  <a:pt x="335" y="138"/>
                  <a:pt x="335" y="138"/>
                  <a:pt x="335" y="138"/>
                </a:cubicBezTo>
                <a:cubicBezTo>
                  <a:pt x="345" y="137"/>
                  <a:pt x="355" y="137"/>
                  <a:pt x="365" y="135"/>
                </a:cubicBezTo>
                <a:cubicBezTo>
                  <a:pt x="319" y="137"/>
                  <a:pt x="276" y="137"/>
                  <a:pt x="230" y="136"/>
                </a:cubicBezTo>
                <a:cubicBezTo>
                  <a:pt x="131" y="134"/>
                  <a:pt x="131" y="134"/>
                  <a:pt x="131" y="134"/>
                </a:cubicBezTo>
                <a:cubicBezTo>
                  <a:pt x="122" y="135"/>
                  <a:pt x="112" y="135"/>
                  <a:pt x="103" y="133"/>
                </a:cubicBezTo>
                <a:cubicBezTo>
                  <a:pt x="168" y="133"/>
                  <a:pt x="168" y="133"/>
                  <a:pt x="168" y="133"/>
                </a:cubicBezTo>
                <a:cubicBezTo>
                  <a:pt x="170" y="132"/>
                  <a:pt x="174" y="134"/>
                  <a:pt x="176" y="132"/>
                </a:cubicBezTo>
                <a:cubicBezTo>
                  <a:pt x="209" y="132"/>
                  <a:pt x="209" y="132"/>
                  <a:pt x="209" y="132"/>
                </a:cubicBezTo>
                <a:cubicBezTo>
                  <a:pt x="210" y="133"/>
                  <a:pt x="210" y="133"/>
                  <a:pt x="210" y="133"/>
                </a:cubicBezTo>
                <a:cubicBezTo>
                  <a:pt x="218" y="133"/>
                  <a:pt x="228" y="134"/>
                  <a:pt x="236" y="132"/>
                </a:cubicBezTo>
                <a:cubicBezTo>
                  <a:pt x="301" y="133"/>
                  <a:pt x="301" y="133"/>
                  <a:pt x="301" y="133"/>
                </a:cubicBezTo>
                <a:cubicBezTo>
                  <a:pt x="322" y="130"/>
                  <a:pt x="344" y="136"/>
                  <a:pt x="367" y="133"/>
                </a:cubicBezTo>
                <a:cubicBezTo>
                  <a:pt x="378" y="131"/>
                  <a:pt x="389" y="131"/>
                  <a:pt x="399" y="130"/>
                </a:cubicBezTo>
                <a:cubicBezTo>
                  <a:pt x="400" y="128"/>
                  <a:pt x="402" y="129"/>
                  <a:pt x="403" y="128"/>
                </a:cubicBezTo>
                <a:cubicBezTo>
                  <a:pt x="394" y="127"/>
                  <a:pt x="386" y="124"/>
                  <a:pt x="377" y="124"/>
                </a:cubicBezTo>
                <a:cubicBezTo>
                  <a:pt x="383" y="123"/>
                  <a:pt x="388" y="121"/>
                  <a:pt x="393" y="123"/>
                </a:cubicBezTo>
                <a:cubicBezTo>
                  <a:pt x="396" y="121"/>
                  <a:pt x="400" y="121"/>
                  <a:pt x="403" y="121"/>
                </a:cubicBezTo>
                <a:cubicBezTo>
                  <a:pt x="403" y="121"/>
                  <a:pt x="403" y="120"/>
                  <a:pt x="403" y="120"/>
                </a:cubicBezTo>
                <a:cubicBezTo>
                  <a:pt x="400" y="119"/>
                  <a:pt x="395" y="118"/>
                  <a:pt x="392" y="116"/>
                </a:cubicBezTo>
                <a:cubicBezTo>
                  <a:pt x="395" y="114"/>
                  <a:pt x="398" y="117"/>
                  <a:pt x="402" y="116"/>
                </a:cubicBezTo>
                <a:cubicBezTo>
                  <a:pt x="398" y="114"/>
                  <a:pt x="393" y="114"/>
                  <a:pt x="388" y="113"/>
                </a:cubicBezTo>
                <a:cubicBezTo>
                  <a:pt x="387" y="111"/>
                  <a:pt x="387" y="111"/>
                  <a:pt x="387" y="111"/>
                </a:cubicBezTo>
                <a:cubicBezTo>
                  <a:pt x="388" y="109"/>
                  <a:pt x="390" y="112"/>
                  <a:pt x="392" y="111"/>
                </a:cubicBezTo>
                <a:cubicBezTo>
                  <a:pt x="390" y="109"/>
                  <a:pt x="385" y="111"/>
                  <a:pt x="382" y="109"/>
                </a:cubicBezTo>
                <a:cubicBezTo>
                  <a:pt x="389" y="107"/>
                  <a:pt x="396" y="111"/>
                  <a:pt x="402" y="107"/>
                </a:cubicBezTo>
                <a:cubicBezTo>
                  <a:pt x="401" y="106"/>
                  <a:pt x="401" y="106"/>
                  <a:pt x="401" y="106"/>
                </a:cubicBezTo>
                <a:cubicBezTo>
                  <a:pt x="403" y="106"/>
                  <a:pt x="401" y="104"/>
                  <a:pt x="401" y="102"/>
                </a:cubicBezTo>
                <a:cubicBezTo>
                  <a:pt x="399" y="101"/>
                  <a:pt x="403" y="98"/>
                  <a:pt x="400" y="98"/>
                </a:cubicBezTo>
                <a:cubicBezTo>
                  <a:pt x="401" y="97"/>
                  <a:pt x="402" y="97"/>
                  <a:pt x="401" y="95"/>
                </a:cubicBezTo>
                <a:cubicBezTo>
                  <a:pt x="398" y="94"/>
                  <a:pt x="396" y="91"/>
                  <a:pt x="393" y="89"/>
                </a:cubicBezTo>
                <a:cubicBezTo>
                  <a:pt x="400" y="88"/>
                  <a:pt x="400" y="88"/>
                  <a:pt x="400" y="88"/>
                </a:cubicBezTo>
                <a:cubicBezTo>
                  <a:pt x="399" y="86"/>
                  <a:pt x="395" y="87"/>
                  <a:pt x="393" y="85"/>
                </a:cubicBezTo>
                <a:cubicBezTo>
                  <a:pt x="394" y="82"/>
                  <a:pt x="398" y="84"/>
                  <a:pt x="400" y="84"/>
                </a:cubicBezTo>
                <a:cubicBezTo>
                  <a:pt x="398" y="81"/>
                  <a:pt x="395" y="83"/>
                  <a:pt x="393" y="80"/>
                </a:cubicBezTo>
                <a:cubicBezTo>
                  <a:pt x="396" y="79"/>
                  <a:pt x="401" y="81"/>
                  <a:pt x="403" y="78"/>
                </a:cubicBezTo>
                <a:cubicBezTo>
                  <a:pt x="399" y="75"/>
                  <a:pt x="399" y="75"/>
                  <a:pt x="399" y="75"/>
                </a:cubicBezTo>
                <a:cubicBezTo>
                  <a:pt x="401" y="73"/>
                  <a:pt x="401" y="73"/>
                  <a:pt x="401" y="73"/>
                </a:cubicBezTo>
                <a:cubicBezTo>
                  <a:pt x="399" y="72"/>
                  <a:pt x="397" y="71"/>
                  <a:pt x="397" y="69"/>
                </a:cubicBezTo>
                <a:cubicBezTo>
                  <a:pt x="399" y="68"/>
                  <a:pt x="401" y="68"/>
                  <a:pt x="403" y="67"/>
                </a:cubicBezTo>
                <a:cubicBezTo>
                  <a:pt x="401" y="63"/>
                  <a:pt x="405" y="55"/>
                  <a:pt x="400" y="52"/>
                </a:cubicBezTo>
                <a:cubicBezTo>
                  <a:pt x="400" y="51"/>
                  <a:pt x="399" y="50"/>
                  <a:pt x="400" y="49"/>
                </a:cubicBezTo>
                <a:cubicBezTo>
                  <a:pt x="401" y="49"/>
                  <a:pt x="401" y="49"/>
                  <a:pt x="401" y="49"/>
                </a:cubicBezTo>
                <a:cubicBezTo>
                  <a:pt x="397" y="47"/>
                  <a:pt x="397" y="47"/>
                  <a:pt x="397" y="47"/>
                </a:cubicBezTo>
                <a:cubicBezTo>
                  <a:pt x="397" y="43"/>
                  <a:pt x="400" y="45"/>
                  <a:pt x="402" y="44"/>
                </a:cubicBezTo>
                <a:cubicBezTo>
                  <a:pt x="397" y="39"/>
                  <a:pt x="389" y="41"/>
                  <a:pt x="383" y="37"/>
                </a:cubicBezTo>
                <a:cubicBezTo>
                  <a:pt x="391" y="36"/>
                  <a:pt x="399" y="40"/>
                  <a:pt x="407" y="38"/>
                </a:cubicBezTo>
                <a:cubicBezTo>
                  <a:pt x="408" y="34"/>
                  <a:pt x="404" y="34"/>
                  <a:pt x="403" y="31"/>
                </a:cubicBezTo>
                <a:cubicBezTo>
                  <a:pt x="400" y="30"/>
                  <a:pt x="397" y="30"/>
                  <a:pt x="395" y="28"/>
                </a:cubicBezTo>
                <a:cubicBezTo>
                  <a:pt x="398" y="27"/>
                  <a:pt x="403" y="29"/>
                  <a:pt x="406" y="29"/>
                </a:cubicBezTo>
                <a:cubicBezTo>
                  <a:pt x="406" y="29"/>
                  <a:pt x="407" y="29"/>
                  <a:pt x="407" y="28"/>
                </a:cubicBezTo>
                <a:cubicBezTo>
                  <a:pt x="404" y="27"/>
                  <a:pt x="409" y="21"/>
                  <a:pt x="404" y="22"/>
                </a:cubicBezTo>
                <a:cubicBezTo>
                  <a:pt x="405" y="17"/>
                  <a:pt x="402" y="15"/>
                  <a:pt x="399" y="14"/>
                </a:cubicBezTo>
                <a:cubicBezTo>
                  <a:pt x="381" y="10"/>
                  <a:pt x="381" y="10"/>
                  <a:pt x="381" y="10"/>
                </a:cubicBezTo>
                <a:cubicBezTo>
                  <a:pt x="295" y="9"/>
                  <a:pt x="295" y="9"/>
                  <a:pt x="295" y="9"/>
                </a:cubicBezTo>
                <a:cubicBezTo>
                  <a:pt x="272" y="10"/>
                  <a:pt x="249" y="10"/>
                  <a:pt x="228" y="7"/>
                </a:cubicBezTo>
                <a:cubicBezTo>
                  <a:pt x="227" y="6"/>
                  <a:pt x="227" y="6"/>
                  <a:pt x="227" y="6"/>
                </a:cubicBezTo>
                <a:cubicBezTo>
                  <a:pt x="214" y="8"/>
                  <a:pt x="203" y="0"/>
                  <a:pt x="191" y="6"/>
                </a:cubicBezTo>
                <a:cubicBezTo>
                  <a:pt x="192" y="6"/>
                  <a:pt x="192" y="6"/>
                  <a:pt x="192" y="6"/>
                </a:cubicBezTo>
                <a:cubicBezTo>
                  <a:pt x="191" y="7"/>
                  <a:pt x="191" y="7"/>
                  <a:pt x="191" y="7"/>
                </a:cubicBezTo>
                <a:cubicBezTo>
                  <a:pt x="179" y="6"/>
                  <a:pt x="167" y="4"/>
                  <a:pt x="154" y="5"/>
                </a:cubicBezTo>
                <a:cubicBezTo>
                  <a:pt x="146" y="5"/>
                  <a:pt x="137" y="7"/>
                  <a:pt x="128" y="6"/>
                </a:cubicBezTo>
                <a:cubicBezTo>
                  <a:pt x="125" y="4"/>
                  <a:pt x="120" y="3"/>
                  <a:pt x="116" y="3"/>
                </a:cubicBezTo>
                <a:cubicBezTo>
                  <a:pt x="111" y="2"/>
                  <a:pt x="106" y="2"/>
                  <a:pt x="101" y="4"/>
                </a:cubicBezTo>
                <a:cubicBezTo>
                  <a:pt x="104" y="6"/>
                  <a:pt x="104" y="6"/>
                  <a:pt x="104" y="6"/>
                </a:cubicBezTo>
                <a:cubicBezTo>
                  <a:pt x="97" y="9"/>
                  <a:pt x="93" y="0"/>
                  <a:pt x="86" y="4"/>
                </a:cubicBezTo>
                <a:cubicBezTo>
                  <a:pt x="84" y="5"/>
                  <a:pt x="84" y="5"/>
                  <a:pt x="84" y="5"/>
                </a:cubicBezTo>
                <a:cubicBezTo>
                  <a:pt x="88" y="8"/>
                  <a:pt x="94" y="6"/>
                  <a:pt x="98" y="8"/>
                </a:cubicBezTo>
                <a:cubicBezTo>
                  <a:pt x="74" y="7"/>
                  <a:pt x="49" y="10"/>
                  <a:pt x="25" y="13"/>
                </a:cubicBezTo>
                <a:cubicBezTo>
                  <a:pt x="17" y="13"/>
                  <a:pt x="7" y="14"/>
                  <a:pt x="2" y="22"/>
                </a:cubicBezTo>
                <a:cubicBezTo>
                  <a:pt x="4" y="23"/>
                  <a:pt x="6" y="20"/>
                  <a:pt x="8" y="23"/>
                </a:cubicBezTo>
                <a:cubicBezTo>
                  <a:pt x="7" y="27"/>
                  <a:pt x="2" y="25"/>
                  <a:pt x="3" y="29"/>
                </a:cubicBezTo>
                <a:cubicBezTo>
                  <a:pt x="0" y="30"/>
                  <a:pt x="0" y="30"/>
                  <a:pt x="0" y="30"/>
                </a:cubicBezTo>
                <a:cubicBezTo>
                  <a:pt x="2" y="34"/>
                  <a:pt x="7" y="30"/>
                  <a:pt x="9" y="34"/>
                </a:cubicBezTo>
                <a:cubicBezTo>
                  <a:pt x="7" y="36"/>
                  <a:pt x="4" y="34"/>
                  <a:pt x="1" y="36"/>
                </a:cubicBezTo>
                <a:close/>
                <a:moveTo>
                  <a:pt x="372" y="36"/>
                </a:moveTo>
                <a:cubicBezTo>
                  <a:pt x="372" y="35"/>
                  <a:pt x="372" y="35"/>
                  <a:pt x="372" y="35"/>
                </a:cubicBezTo>
                <a:cubicBezTo>
                  <a:pt x="374" y="36"/>
                  <a:pt x="376" y="36"/>
                  <a:pt x="379" y="36"/>
                </a:cubicBezTo>
                <a:cubicBezTo>
                  <a:pt x="380" y="38"/>
                  <a:pt x="382" y="38"/>
                  <a:pt x="383" y="38"/>
                </a:cubicBezTo>
                <a:cubicBezTo>
                  <a:pt x="379" y="38"/>
                  <a:pt x="375" y="38"/>
                  <a:pt x="372" y="36"/>
                </a:cubicBezTo>
                <a:close/>
                <a:moveTo>
                  <a:pt x="360" y="14"/>
                </a:moveTo>
                <a:cubicBezTo>
                  <a:pt x="373" y="14"/>
                  <a:pt x="373" y="14"/>
                  <a:pt x="373" y="14"/>
                </a:cubicBezTo>
                <a:cubicBezTo>
                  <a:pt x="383" y="15"/>
                  <a:pt x="383" y="15"/>
                  <a:pt x="383" y="15"/>
                </a:cubicBezTo>
                <a:lnTo>
                  <a:pt x="360" y="14"/>
                </a:lnTo>
                <a:close/>
                <a:moveTo>
                  <a:pt x="315" y="47"/>
                </a:moveTo>
                <a:cubicBezTo>
                  <a:pt x="336" y="47"/>
                  <a:pt x="336" y="47"/>
                  <a:pt x="336" y="47"/>
                </a:cubicBezTo>
                <a:cubicBezTo>
                  <a:pt x="343" y="46"/>
                  <a:pt x="350" y="46"/>
                  <a:pt x="358" y="46"/>
                </a:cubicBezTo>
                <a:cubicBezTo>
                  <a:pt x="336" y="47"/>
                  <a:pt x="336" y="47"/>
                  <a:pt x="336" y="47"/>
                </a:cubicBezTo>
                <a:cubicBezTo>
                  <a:pt x="329" y="47"/>
                  <a:pt x="322" y="47"/>
                  <a:pt x="315" y="47"/>
                </a:cubicBezTo>
                <a:close/>
                <a:moveTo>
                  <a:pt x="107" y="7"/>
                </a:moveTo>
                <a:cubicBezTo>
                  <a:pt x="108" y="6"/>
                  <a:pt x="109" y="7"/>
                  <a:pt x="110" y="8"/>
                </a:cubicBezTo>
                <a:cubicBezTo>
                  <a:pt x="107" y="8"/>
                  <a:pt x="107" y="8"/>
                  <a:pt x="107" y="8"/>
                </a:cubicBezTo>
                <a:lnTo>
                  <a:pt x="107" y="7"/>
                </a:lnTo>
                <a:close/>
              </a:path>
            </a:pathLst>
          </a:custGeom>
          <a:solidFill>
            <a:schemeClr val="accent1"/>
          </a:solidFill>
          <a:ln w="9525">
            <a:noFill/>
            <a:round/>
          </a:ln>
        </p:spPr>
        <p:txBody>
          <a:bodyPr vert="horz" wrap="square" lIns="91440" tIns="45720" rIns="91440" bIns="45720" numCol="1" anchor="ctr"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Bef>
                <a:spcPct val="50000"/>
              </a:spcBef>
            </a:pPr>
            <a:r>
              <a:rPr lang="zh-CN" altLang="en-US" sz="2400" b="1" dirty="0">
                <a:solidFill>
                  <a:schemeClr val="bg1"/>
                </a:solidFill>
                <a:latin typeface="腾祥嘉丽准粗圆简" panose="01010104010101010101" pitchFamily="2" charset="-122"/>
                <a:ea typeface="腾祥嘉丽准粗圆简" panose="01010104010101010101" pitchFamily="2" charset="-122"/>
              </a:rPr>
              <a:t>第</a:t>
            </a:r>
            <a:r>
              <a:rPr lang="en-US" altLang="zh-CN" sz="2400" b="1" dirty="0">
                <a:solidFill>
                  <a:schemeClr val="bg1"/>
                </a:solidFill>
                <a:latin typeface="腾祥嘉丽准粗圆简" panose="01010104010101010101" pitchFamily="2" charset="-122"/>
                <a:ea typeface="腾祥嘉丽准粗圆简" panose="01010104010101010101" pitchFamily="2" charset="-122"/>
              </a:rPr>
              <a:t>4</a:t>
            </a:r>
            <a:r>
              <a:rPr lang="zh-CN" altLang="en-US" sz="2400" b="1" dirty="0">
                <a:solidFill>
                  <a:schemeClr val="bg1"/>
                </a:solidFill>
                <a:latin typeface="腾祥嘉丽准粗圆简" panose="01010104010101010101" pitchFamily="2" charset="-122"/>
                <a:ea typeface="腾祥嘉丽准粗圆简" panose="01010104010101010101" pitchFamily="2" charset="-122"/>
              </a:rPr>
              <a:t>单元 新民主主义革命的开始</a:t>
            </a:r>
            <a:r>
              <a:rPr lang="en-US" altLang="zh-CN" sz="2400" b="1" dirty="0">
                <a:solidFill>
                  <a:schemeClr val="bg1"/>
                </a:solidFill>
                <a:latin typeface="腾祥嘉丽准粗圆简" panose="01010104010101010101" pitchFamily="2" charset="-122"/>
                <a:ea typeface="腾祥嘉丽准粗圆简" panose="01010104010101010101" pitchFamily="2" charset="-122"/>
              </a:rPr>
              <a:t>——</a:t>
            </a:r>
            <a:r>
              <a:rPr lang="zh-CN" altLang="en-US" sz="2400" b="1" dirty="0">
                <a:solidFill>
                  <a:srgbClr val="FFC000"/>
                </a:solidFill>
                <a:latin typeface="腾祥嘉丽准粗圆简" panose="01010104010101010101" pitchFamily="2" charset="-122"/>
                <a:ea typeface="腾祥嘉丽准粗圆简" panose="01010104010101010101" pitchFamily="2" charset="-122"/>
              </a:rPr>
              <a:t>知识框架</a:t>
            </a:r>
            <a:endParaRPr lang="en-US" altLang="zh-CN" sz="2400" b="1" dirty="0">
              <a:solidFill>
                <a:srgbClr val="FFC000"/>
              </a:solidFill>
              <a:latin typeface="腾祥嘉丽准粗圆简" panose="01010104010101010101" pitchFamily="2" charset="-122"/>
              <a:ea typeface="腾祥嘉丽准粗圆简" panose="01010104010101010101" pitchFamily="2" charset="-122"/>
            </a:endParaRPr>
          </a:p>
        </p:txBody>
      </p:sp>
      <p:pic>
        <p:nvPicPr>
          <p:cNvPr id="9" name="图片 8"/>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0" y="2291360"/>
            <a:ext cx="4777740" cy="3184667"/>
          </a:xfrm>
          <a:prstGeom prst="ellipse">
            <a:avLst/>
          </a:prstGeom>
          <a:effectLst>
            <a:outerShdw blurRad="50800" dist="38100" dir="2700000" algn="tl" rotWithShape="0">
              <a:prstClr val="black">
                <a:alpha val="40000"/>
              </a:prstClr>
            </a:outerShdw>
          </a:effectLst>
        </p:spPr>
      </p:pic>
      <p:sp>
        <p:nvSpPr>
          <p:cNvPr id="10" name="矩形 9"/>
          <p:cNvSpPr/>
          <p:nvPr/>
        </p:nvSpPr>
        <p:spPr>
          <a:xfrm>
            <a:off x="5895340" y="1318643"/>
            <a:ext cx="2636519" cy="590550"/>
          </a:xfrm>
          <a:prstGeom prst="rect">
            <a:avLst/>
          </a:prstGeom>
          <a:solidFill>
            <a:schemeClr val="accent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rgbClr val="C00000"/>
                </a:solidFill>
                <a:latin typeface="二字元煜臣拙宋简" panose="02010604000000000000" pitchFamily="2" charset="-122"/>
                <a:ea typeface="二字元煜臣拙宋简" panose="02010604000000000000" pitchFamily="2" charset="-122"/>
              </a:rPr>
              <a:t>巴黎和会外交失败</a:t>
            </a:r>
            <a:endParaRPr lang="zh-CN" altLang="en-US" sz="2000" dirty="0">
              <a:solidFill>
                <a:srgbClr val="C00000"/>
              </a:solidFill>
              <a:latin typeface="二字元煜臣拙宋简" panose="02010604000000000000" pitchFamily="2" charset="-122"/>
              <a:ea typeface="二字元煜臣拙宋简" panose="02010604000000000000" pitchFamily="2" charset="-122"/>
            </a:endParaRPr>
          </a:p>
        </p:txBody>
      </p:sp>
      <p:pic>
        <p:nvPicPr>
          <p:cNvPr id="14" name="图片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2486693"/>
            <a:ext cx="2133600" cy="2989334"/>
          </a:xfrm>
          <a:prstGeom prst="ellipse">
            <a:avLst/>
          </a:prstGeom>
          <a:effectLst>
            <a:outerShdw blurRad="50800" dist="38100" dir="2700000" algn="tl" rotWithShape="0">
              <a:prstClr val="black">
                <a:alpha val="40000"/>
              </a:prstClr>
            </a:outerShdw>
          </a:effectLst>
        </p:spPr>
      </p:pic>
      <p:sp>
        <p:nvSpPr>
          <p:cNvPr id="15" name="箭头: 右 14"/>
          <p:cNvSpPr/>
          <p:nvPr/>
        </p:nvSpPr>
        <p:spPr>
          <a:xfrm rot="5400000">
            <a:off x="6918323" y="2004110"/>
            <a:ext cx="590552" cy="400718"/>
          </a:xfrm>
          <a:prstGeom prst="rightArrow">
            <a:avLst/>
          </a:prstGeom>
          <a:solidFill>
            <a:srgbClr val="D91F0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latin typeface="Aa语文老师的字 (非商业使用)" panose="02010600010101010101" pitchFamily="2" charset="-122"/>
              <a:ea typeface="Aa语文老师的字 (非商业使用)" panose="02010600010101010101" pitchFamily="2" charset="-122"/>
            </a:endParaRPr>
          </a:p>
        </p:txBody>
      </p:sp>
      <p:pic>
        <p:nvPicPr>
          <p:cNvPr id="18" name="图片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16320" y="2023495"/>
            <a:ext cx="2133600" cy="2133600"/>
          </a:xfrm>
          <a:prstGeom prst="rect">
            <a:avLst/>
          </a:prstGeom>
          <a:effectLst>
            <a:outerShdw blurRad="50800" dist="38100" dir="2700000" algn="tl" rotWithShape="0">
              <a:prstClr val="black">
                <a:alpha val="40000"/>
              </a:prstClr>
            </a:outerShdw>
          </a:effectLst>
        </p:spPr>
      </p:pic>
      <p:pic>
        <p:nvPicPr>
          <p:cNvPr id="20" name="图片 19"/>
          <p:cNvPicPr>
            <a:picLocks noChangeAspect="1"/>
          </p:cNvPicPr>
          <p:nvPr/>
        </p:nvPicPr>
        <p:blipFill>
          <a:blip r:embed="rId4"/>
          <a:stretch>
            <a:fillRect/>
          </a:stretch>
        </p:blipFill>
        <p:spPr>
          <a:xfrm>
            <a:off x="6634429" y="2499743"/>
            <a:ext cx="1158340" cy="1085182"/>
          </a:xfrm>
          <a:prstGeom prst="rect">
            <a:avLst/>
          </a:prstGeom>
        </p:spPr>
      </p:pic>
      <p:sp>
        <p:nvSpPr>
          <p:cNvPr id="22" name="矩形 21"/>
          <p:cNvSpPr/>
          <p:nvPr/>
        </p:nvSpPr>
        <p:spPr>
          <a:xfrm>
            <a:off x="486209" y="2109627"/>
            <a:ext cx="3799840" cy="558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r>
              <a:rPr lang="zh-CN" altLang="en-US" sz="2800" dirty="0">
                <a:solidFill>
                  <a:schemeClr val="tx1"/>
                </a:solidFill>
                <a:latin typeface="Aa语文老师的字 (非商业使用)" panose="02010600010101010101" pitchFamily="2" charset="-122"/>
                <a:ea typeface="Aa语文老师的字 (非商业使用)" panose="02010600010101010101" pitchFamily="2" charset="-122"/>
              </a:rPr>
              <a:t>第一阶段</a:t>
            </a:r>
            <a:endParaRPr lang="zh-CN" altLang="en-US" sz="2800" dirty="0">
              <a:solidFill>
                <a:schemeClr val="tx1"/>
              </a:solidFill>
              <a:latin typeface="Aa语文老师的字 (非商业使用)" panose="02010600010101010101" pitchFamily="2" charset="-122"/>
              <a:ea typeface="Aa语文老师的字 (非商业使用)" panose="02010600010101010101" pitchFamily="2" charset="-122"/>
            </a:endParaRPr>
          </a:p>
        </p:txBody>
      </p:sp>
      <p:sp>
        <p:nvSpPr>
          <p:cNvPr id="23" name="矩形 22"/>
          <p:cNvSpPr/>
          <p:nvPr/>
        </p:nvSpPr>
        <p:spPr>
          <a:xfrm>
            <a:off x="9800389" y="2011960"/>
            <a:ext cx="2391611" cy="558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r>
              <a:rPr lang="zh-CN" altLang="en-US" sz="2400" dirty="0">
                <a:solidFill>
                  <a:schemeClr val="tx1"/>
                </a:solidFill>
                <a:latin typeface="Aa语文老师的字 (非商业使用)" panose="02010600010101010101" pitchFamily="2" charset="-122"/>
                <a:ea typeface="Aa语文老师的字 (非商业使用)" panose="02010600010101010101" pitchFamily="2" charset="-122"/>
              </a:rPr>
              <a:t>第二阶段</a:t>
            </a:r>
            <a:endParaRPr lang="zh-CN" altLang="en-US" sz="2400" dirty="0">
              <a:solidFill>
                <a:schemeClr val="tx1"/>
              </a:solidFill>
              <a:latin typeface="Aa语文老师的字 (非商业使用)" panose="02010600010101010101" pitchFamily="2" charset="-122"/>
              <a:ea typeface="Aa语文老师的字 (非商业使用)" panose="02010600010101010101" pitchFamily="2" charset="-122"/>
            </a:endParaRPr>
          </a:p>
        </p:txBody>
      </p:sp>
      <p:sp>
        <p:nvSpPr>
          <p:cNvPr id="24" name="矩形 23"/>
          <p:cNvSpPr/>
          <p:nvPr/>
        </p:nvSpPr>
        <p:spPr>
          <a:xfrm>
            <a:off x="5881068" y="3852630"/>
            <a:ext cx="3065780" cy="590550"/>
          </a:xfrm>
          <a:prstGeom prst="rect">
            <a:avLst/>
          </a:prstGeom>
          <a:solidFill>
            <a:schemeClr val="accent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rgbClr val="C00000"/>
                </a:solidFill>
                <a:latin typeface="二字元煜臣拙宋简" panose="02010604000000000000" pitchFamily="2" charset="-122"/>
                <a:ea typeface="二字元煜臣拙宋简" panose="02010604000000000000" pitchFamily="2" charset="-122"/>
              </a:rPr>
              <a:t>时间、地点、主力、口号</a:t>
            </a:r>
            <a:endParaRPr lang="zh-CN" altLang="en-US" sz="2000" dirty="0">
              <a:solidFill>
                <a:srgbClr val="C00000"/>
              </a:solidFill>
              <a:latin typeface="二字元煜臣拙宋简" panose="02010604000000000000" pitchFamily="2" charset="-122"/>
              <a:ea typeface="二字元煜臣拙宋简" panose="02010604000000000000" pitchFamily="2" charset="-122"/>
            </a:endParaRPr>
          </a:p>
        </p:txBody>
      </p:sp>
      <p:sp>
        <p:nvSpPr>
          <p:cNvPr id="25" name="箭头: 右 24"/>
          <p:cNvSpPr/>
          <p:nvPr/>
        </p:nvSpPr>
        <p:spPr>
          <a:xfrm>
            <a:off x="5056592" y="4016744"/>
            <a:ext cx="590552" cy="400718"/>
          </a:xfrm>
          <a:prstGeom prst="rightArrow">
            <a:avLst/>
          </a:prstGeom>
          <a:solidFill>
            <a:srgbClr val="D91F0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latin typeface="Aa语文老师的字 (非商业使用)" panose="02010600010101010101" pitchFamily="2" charset="-122"/>
              <a:ea typeface="Aa语文老师的字 (非商业使用)" panose="02010600010101010101" pitchFamily="2" charset="-122"/>
            </a:endParaRPr>
          </a:p>
        </p:txBody>
      </p:sp>
      <p:sp>
        <p:nvSpPr>
          <p:cNvPr id="26" name="箭头: 右 25"/>
          <p:cNvSpPr/>
          <p:nvPr/>
        </p:nvSpPr>
        <p:spPr>
          <a:xfrm flipH="1">
            <a:off x="9209837" y="3940968"/>
            <a:ext cx="590552" cy="400718"/>
          </a:xfrm>
          <a:prstGeom prst="rightArrow">
            <a:avLst/>
          </a:prstGeom>
          <a:solidFill>
            <a:srgbClr val="D91F0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latin typeface="Aa语文老师的字 (非商业使用)" panose="02010600010101010101" pitchFamily="2" charset="-122"/>
              <a:ea typeface="Aa语文老师的字 (非商业使用)" panose="02010600010101010101" pitchFamily="2" charset="-122"/>
            </a:endParaRPr>
          </a:p>
        </p:txBody>
      </p:sp>
      <p:sp>
        <p:nvSpPr>
          <p:cNvPr id="27" name="箭头: 右 26"/>
          <p:cNvSpPr/>
          <p:nvPr/>
        </p:nvSpPr>
        <p:spPr>
          <a:xfrm rot="5400000">
            <a:off x="6989769" y="4731484"/>
            <a:ext cx="698817" cy="474680"/>
          </a:xfrm>
          <a:prstGeom prst="rightArrow">
            <a:avLst/>
          </a:prstGeom>
          <a:solidFill>
            <a:srgbClr val="D91F0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latin typeface="Aa语文老师的字 (非商业使用)" panose="02010600010101010101" pitchFamily="2" charset="-122"/>
              <a:ea typeface="Aa语文老师的字 (非商业使用)" panose="02010600010101010101" pitchFamily="2" charset="-122"/>
            </a:endParaRPr>
          </a:p>
        </p:txBody>
      </p:sp>
      <p:sp>
        <p:nvSpPr>
          <p:cNvPr id="28" name="矩形 27"/>
          <p:cNvSpPr/>
          <p:nvPr/>
        </p:nvSpPr>
        <p:spPr>
          <a:xfrm>
            <a:off x="5889291" y="5473994"/>
            <a:ext cx="1236679" cy="590550"/>
          </a:xfrm>
          <a:prstGeom prst="rect">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latin typeface="二字元煜臣拙宋简" panose="02010604000000000000" pitchFamily="2" charset="-122"/>
                <a:ea typeface="二字元煜臣拙宋简" panose="02010604000000000000" pitchFamily="2" charset="-122"/>
              </a:rPr>
              <a:t>结果</a:t>
            </a:r>
            <a:endParaRPr lang="zh-CN" altLang="en-US" sz="2000" dirty="0">
              <a:solidFill>
                <a:schemeClr val="bg1"/>
              </a:solidFill>
              <a:latin typeface="二字元煜臣拙宋简" panose="02010604000000000000" pitchFamily="2" charset="-122"/>
              <a:ea typeface="二字元煜臣拙宋简" panose="02010604000000000000" pitchFamily="2" charset="-122"/>
            </a:endParaRPr>
          </a:p>
        </p:txBody>
      </p:sp>
      <p:sp>
        <p:nvSpPr>
          <p:cNvPr id="29" name="矩形 28"/>
          <p:cNvSpPr/>
          <p:nvPr/>
        </p:nvSpPr>
        <p:spPr>
          <a:xfrm>
            <a:off x="7710168" y="5462858"/>
            <a:ext cx="1236680" cy="590550"/>
          </a:xfrm>
          <a:prstGeom prst="rect">
            <a:avLst/>
          </a:prstGeom>
          <a:solidFill>
            <a:schemeClr val="accent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rgbClr val="C00000"/>
                </a:solidFill>
                <a:latin typeface="二字元煜臣拙宋简" panose="02010604000000000000" pitchFamily="2" charset="-122"/>
                <a:ea typeface="二字元煜臣拙宋简" panose="02010604000000000000" pitchFamily="2" charset="-122"/>
              </a:rPr>
              <a:t>历史意义</a:t>
            </a:r>
            <a:endParaRPr lang="zh-CN" altLang="en-US" sz="2000" dirty="0">
              <a:solidFill>
                <a:srgbClr val="C00000"/>
              </a:solidFill>
              <a:latin typeface="二字元煜臣拙宋简" panose="02010604000000000000" pitchFamily="2" charset="-122"/>
              <a:ea typeface="二字元煜臣拙宋简" panose="02010604000000000000" pitchFamily="2" charset="-122"/>
            </a:endParaRPr>
          </a:p>
        </p:txBody>
      </p:sp>
      <p:sp>
        <p:nvSpPr>
          <p:cNvPr id="31" name="文本框 30"/>
          <p:cNvSpPr txBox="1"/>
          <p:nvPr/>
        </p:nvSpPr>
        <p:spPr>
          <a:xfrm>
            <a:off x="723532" y="4507159"/>
            <a:ext cx="3325193" cy="461665"/>
          </a:xfrm>
          <a:prstGeom prst="rect">
            <a:avLst/>
          </a:prstGeom>
          <a:solidFill>
            <a:schemeClr val="tx1"/>
          </a:solid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dist"/>
            <a:r>
              <a:rPr lang="zh-CN" altLang="en-US" sz="2400" dirty="0">
                <a:solidFill>
                  <a:schemeClr val="bg1"/>
                </a:solidFill>
                <a:latin typeface="二字元煜臣拙宋简" panose="02010604000000000000" pitchFamily="2" charset="-122"/>
                <a:ea typeface="二字元煜臣拙宋简" panose="02010604000000000000" pitchFamily="2" charset="-122"/>
              </a:rPr>
              <a:t>热血青年</a:t>
            </a:r>
            <a:endParaRPr lang="zh-CN" altLang="en-US" sz="2400" dirty="0">
              <a:solidFill>
                <a:schemeClr val="bg1"/>
              </a:solidFill>
              <a:latin typeface="二字元煜臣拙宋简" panose="02010604000000000000" pitchFamily="2" charset="-122"/>
              <a:ea typeface="二字元煜臣拙宋简" panose="02010604000000000000" pitchFamily="2" charset="-122"/>
            </a:endParaRPr>
          </a:p>
        </p:txBody>
      </p:sp>
      <p:sp>
        <p:nvSpPr>
          <p:cNvPr id="32" name="文本框 31"/>
          <p:cNvSpPr txBox="1"/>
          <p:nvPr/>
        </p:nvSpPr>
        <p:spPr>
          <a:xfrm>
            <a:off x="10176326" y="4110853"/>
            <a:ext cx="1897748" cy="461665"/>
          </a:xfrm>
          <a:prstGeom prst="rect">
            <a:avLst/>
          </a:prstGeom>
          <a:solidFill>
            <a:srgbClr val="FFB3AB"/>
          </a:solid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dist"/>
            <a:r>
              <a:rPr lang="zh-CN" altLang="en-US" sz="2400" dirty="0">
                <a:solidFill>
                  <a:schemeClr val="bg1"/>
                </a:solidFill>
                <a:latin typeface="二字元煜臣拙宋简" panose="02010604000000000000" pitchFamily="2" charset="-122"/>
                <a:ea typeface="二字元煜臣拙宋简" panose="02010604000000000000" pitchFamily="2" charset="-122"/>
              </a:rPr>
              <a:t>工人阶级</a:t>
            </a:r>
            <a:endParaRPr lang="zh-CN" altLang="en-US" sz="2400" dirty="0">
              <a:solidFill>
                <a:schemeClr val="bg1"/>
              </a:solidFill>
              <a:latin typeface="二字元煜臣拙宋简" panose="02010604000000000000" pitchFamily="2" charset="-122"/>
              <a:ea typeface="二字元煜臣拙宋简" panose="02010604000000000000" pitchFamily="2" charset="-122"/>
            </a:endParaRPr>
          </a:p>
        </p:txBody>
      </p:sp>
      <p:sp>
        <p:nvSpPr>
          <p:cNvPr id="33" name="箭头: 右 32"/>
          <p:cNvSpPr/>
          <p:nvPr/>
        </p:nvSpPr>
        <p:spPr>
          <a:xfrm>
            <a:off x="8946848" y="5557774"/>
            <a:ext cx="590552" cy="400718"/>
          </a:xfrm>
          <a:prstGeom prst="rightArrow">
            <a:avLst/>
          </a:prstGeom>
          <a:solidFill>
            <a:srgbClr val="D91F0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latin typeface="Aa语文老师的字 (非商业使用)" panose="02010600010101010101" pitchFamily="2" charset="-122"/>
              <a:ea typeface="Aa语文老师的字 (非商业使用)" panose="02010600010101010101" pitchFamily="2" charset="-122"/>
            </a:endParaRPr>
          </a:p>
        </p:txBody>
      </p:sp>
      <p:sp>
        <p:nvSpPr>
          <p:cNvPr id="34" name="矩形 33"/>
          <p:cNvSpPr/>
          <p:nvPr/>
        </p:nvSpPr>
        <p:spPr>
          <a:xfrm>
            <a:off x="9592976" y="5557774"/>
            <a:ext cx="2481098" cy="668856"/>
          </a:xfrm>
          <a:prstGeom prst="rect">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latin typeface="二字元煜臣拙宋简" panose="02010604000000000000" pitchFamily="2" charset="-122"/>
                <a:ea typeface="二字元煜臣拙宋简" panose="02010604000000000000" pitchFamily="2" charset="-122"/>
              </a:rPr>
              <a:t>新民主主义革命的</a:t>
            </a:r>
            <a:r>
              <a:rPr lang="zh-CN" altLang="en-US" sz="2400" dirty="0">
                <a:solidFill>
                  <a:schemeClr val="accent4"/>
                </a:solidFill>
                <a:latin typeface="二字元煜臣拙宋简" panose="02010604000000000000" pitchFamily="2" charset="-122"/>
                <a:ea typeface="二字元煜臣拙宋简" panose="02010604000000000000" pitchFamily="2" charset="-122"/>
              </a:rPr>
              <a:t>开端</a:t>
            </a:r>
            <a:endParaRPr lang="zh-CN" altLang="en-US" sz="2000" dirty="0">
              <a:solidFill>
                <a:schemeClr val="accent4"/>
              </a:solidFill>
              <a:latin typeface="二字元煜臣拙宋简" panose="02010604000000000000" pitchFamily="2" charset="-122"/>
              <a:ea typeface="二字元煜臣拙宋简" panose="02010604000000000000"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par>
                          <p:cTn id="8" fill="hold">
                            <p:stCondLst>
                              <p:cond delay="500"/>
                            </p:stCondLst>
                            <p:childTnLst>
                              <p:par>
                                <p:cTn id="9" presetID="16" presetClass="entr" presetSubtype="21"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barn(inVertical)">
                                      <p:cBhvr>
                                        <p:cTn id="11" dur="500"/>
                                        <p:tgtEl>
                                          <p:spTgt spid="2"/>
                                        </p:tgtEl>
                                      </p:cBhvr>
                                    </p:animEffect>
                                  </p:childTnLst>
                                </p:cTn>
                              </p:par>
                            </p:childTnLst>
                          </p:cTn>
                        </p:par>
                      </p:childTnLst>
                    </p:cTn>
                  </p:par>
                  <p:par>
                    <p:cTn id="12" fill="hold">
                      <p:stCondLst>
                        <p:cond delay="indefinite"/>
                      </p:stCondLst>
                      <p:childTnLst>
                        <p:par>
                          <p:cTn id="13" fill="hold">
                            <p:stCondLst>
                              <p:cond delay="0"/>
                            </p:stCondLst>
                            <p:childTnLst>
                              <p:par>
                                <p:cTn id="14" presetID="42" presetClass="entr" presetSubtype="0" fill="hold" grpId="0" nodeType="click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1000"/>
                                        <p:tgtEl>
                                          <p:spTgt spid="10"/>
                                        </p:tgtEl>
                                      </p:cBhvr>
                                    </p:animEffect>
                                    <p:anim calcmode="lin" valueType="num">
                                      <p:cBhvr>
                                        <p:cTn id="17" dur="1000" fill="hold"/>
                                        <p:tgtEl>
                                          <p:spTgt spid="10"/>
                                        </p:tgtEl>
                                        <p:attrNameLst>
                                          <p:attrName>ppt_x</p:attrName>
                                        </p:attrNameLst>
                                      </p:cBhvr>
                                      <p:tavLst>
                                        <p:tav tm="0">
                                          <p:val>
                                            <p:strVal val="#ppt_x"/>
                                          </p:val>
                                        </p:tav>
                                        <p:tav tm="100000">
                                          <p:val>
                                            <p:strVal val="#ppt_x"/>
                                          </p:val>
                                        </p:tav>
                                      </p:tavLst>
                                    </p:anim>
                                    <p:anim calcmode="lin" valueType="num">
                                      <p:cBhvr>
                                        <p:cTn id="18" dur="1000" fill="hold"/>
                                        <p:tgtEl>
                                          <p:spTgt spid="10"/>
                                        </p:tgtEl>
                                        <p:attrNameLst>
                                          <p:attrName>ppt_y</p:attrName>
                                        </p:attrNameLst>
                                      </p:cBhvr>
                                      <p:tavLst>
                                        <p:tav tm="0">
                                          <p:val>
                                            <p:strVal val="#ppt_y+.1"/>
                                          </p:val>
                                        </p:tav>
                                        <p:tav tm="100000">
                                          <p:val>
                                            <p:strVal val="#ppt_y"/>
                                          </p:val>
                                        </p:tav>
                                      </p:tavLst>
                                    </p:anim>
                                  </p:childTnLst>
                                </p:cTn>
                              </p:par>
                            </p:childTnLst>
                          </p:cTn>
                        </p:par>
                        <p:par>
                          <p:cTn id="19" fill="hold">
                            <p:stCondLst>
                              <p:cond delay="1000"/>
                            </p:stCondLst>
                            <p:childTnLst>
                              <p:par>
                                <p:cTn id="20" presetID="22" presetClass="entr" presetSubtype="1" fill="hold" grpId="0" nodeType="after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wipe(up)">
                                      <p:cBhvr>
                                        <p:cTn id="22" dur="500"/>
                                        <p:tgtEl>
                                          <p:spTgt spid="15"/>
                                        </p:tgtEl>
                                      </p:cBhvr>
                                    </p:animEffect>
                                  </p:childTnLst>
                                </p:cTn>
                              </p:par>
                            </p:childTnLst>
                          </p:cTn>
                        </p:par>
                        <p:par>
                          <p:cTn id="23" fill="hold">
                            <p:stCondLst>
                              <p:cond delay="1500"/>
                            </p:stCondLst>
                            <p:childTnLst>
                              <p:par>
                                <p:cTn id="24" presetID="53" presetClass="entr" presetSubtype="16" fill="hold" nodeType="afterEffect">
                                  <p:stCondLst>
                                    <p:cond delay="0"/>
                                  </p:stCondLst>
                                  <p:childTnLst>
                                    <p:set>
                                      <p:cBhvr>
                                        <p:cTn id="25" dur="1" fill="hold">
                                          <p:stCondLst>
                                            <p:cond delay="0"/>
                                          </p:stCondLst>
                                        </p:cTn>
                                        <p:tgtEl>
                                          <p:spTgt spid="20"/>
                                        </p:tgtEl>
                                        <p:attrNameLst>
                                          <p:attrName>style.visibility</p:attrName>
                                        </p:attrNameLst>
                                      </p:cBhvr>
                                      <p:to>
                                        <p:strVal val="visible"/>
                                      </p:to>
                                    </p:set>
                                    <p:anim calcmode="lin" valueType="num">
                                      <p:cBhvr>
                                        <p:cTn id="26" dur="500" fill="hold"/>
                                        <p:tgtEl>
                                          <p:spTgt spid="20"/>
                                        </p:tgtEl>
                                        <p:attrNameLst>
                                          <p:attrName>ppt_w</p:attrName>
                                        </p:attrNameLst>
                                      </p:cBhvr>
                                      <p:tavLst>
                                        <p:tav tm="0">
                                          <p:val>
                                            <p:fltVal val="0"/>
                                          </p:val>
                                        </p:tav>
                                        <p:tav tm="100000">
                                          <p:val>
                                            <p:strVal val="#ppt_w"/>
                                          </p:val>
                                        </p:tav>
                                      </p:tavLst>
                                    </p:anim>
                                    <p:anim calcmode="lin" valueType="num">
                                      <p:cBhvr>
                                        <p:cTn id="27" dur="500" fill="hold"/>
                                        <p:tgtEl>
                                          <p:spTgt spid="20"/>
                                        </p:tgtEl>
                                        <p:attrNameLst>
                                          <p:attrName>ppt_h</p:attrName>
                                        </p:attrNameLst>
                                      </p:cBhvr>
                                      <p:tavLst>
                                        <p:tav tm="0">
                                          <p:val>
                                            <p:fltVal val="0"/>
                                          </p:val>
                                        </p:tav>
                                        <p:tav tm="100000">
                                          <p:val>
                                            <p:strVal val="#ppt_h"/>
                                          </p:val>
                                        </p:tav>
                                      </p:tavLst>
                                    </p:anim>
                                    <p:animEffect transition="in" filter="fade">
                                      <p:cBhvr>
                                        <p:cTn id="28" dur="500"/>
                                        <p:tgtEl>
                                          <p:spTgt spid="20"/>
                                        </p:tgtEl>
                                      </p:cBhvr>
                                    </p:animEffect>
                                  </p:childTnLst>
                                </p:cTn>
                              </p:par>
                              <p:par>
                                <p:cTn id="29" presetID="53" presetClass="entr" presetSubtype="16" fill="hold" nodeType="withEffect">
                                  <p:stCondLst>
                                    <p:cond delay="0"/>
                                  </p:stCondLst>
                                  <p:childTnLst>
                                    <p:set>
                                      <p:cBhvr>
                                        <p:cTn id="30" dur="1" fill="hold">
                                          <p:stCondLst>
                                            <p:cond delay="0"/>
                                          </p:stCondLst>
                                        </p:cTn>
                                        <p:tgtEl>
                                          <p:spTgt spid="18"/>
                                        </p:tgtEl>
                                        <p:attrNameLst>
                                          <p:attrName>style.visibility</p:attrName>
                                        </p:attrNameLst>
                                      </p:cBhvr>
                                      <p:to>
                                        <p:strVal val="visible"/>
                                      </p:to>
                                    </p:set>
                                    <p:anim calcmode="lin" valueType="num">
                                      <p:cBhvr>
                                        <p:cTn id="31" dur="500" fill="hold"/>
                                        <p:tgtEl>
                                          <p:spTgt spid="18"/>
                                        </p:tgtEl>
                                        <p:attrNameLst>
                                          <p:attrName>ppt_w</p:attrName>
                                        </p:attrNameLst>
                                      </p:cBhvr>
                                      <p:tavLst>
                                        <p:tav tm="0">
                                          <p:val>
                                            <p:fltVal val="0"/>
                                          </p:val>
                                        </p:tav>
                                        <p:tav tm="100000">
                                          <p:val>
                                            <p:strVal val="#ppt_w"/>
                                          </p:val>
                                        </p:tav>
                                      </p:tavLst>
                                    </p:anim>
                                    <p:anim calcmode="lin" valueType="num">
                                      <p:cBhvr>
                                        <p:cTn id="32" dur="500" fill="hold"/>
                                        <p:tgtEl>
                                          <p:spTgt spid="18"/>
                                        </p:tgtEl>
                                        <p:attrNameLst>
                                          <p:attrName>ppt_h</p:attrName>
                                        </p:attrNameLst>
                                      </p:cBhvr>
                                      <p:tavLst>
                                        <p:tav tm="0">
                                          <p:val>
                                            <p:fltVal val="0"/>
                                          </p:val>
                                        </p:tav>
                                        <p:tav tm="100000">
                                          <p:val>
                                            <p:strVal val="#ppt_h"/>
                                          </p:val>
                                        </p:tav>
                                      </p:tavLst>
                                    </p:anim>
                                    <p:animEffect transition="in" filter="fade">
                                      <p:cBhvr>
                                        <p:cTn id="33" dur="500"/>
                                        <p:tgtEl>
                                          <p:spTgt spid="18"/>
                                        </p:tgtEl>
                                      </p:cBhvr>
                                    </p:animEffect>
                                  </p:childTnLst>
                                </p:cTn>
                              </p:par>
                            </p:childTnLst>
                          </p:cTn>
                        </p:par>
                      </p:childTnLst>
                    </p:cTn>
                  </p:par>
                  <p:par>
                    <p:cTn id="34" fill="hold">
                      <p:stCondLst>
                        <p:cond delay="indefinite"/>
                      </p:stCondLst>
                      <p:childTnLst>
                        <p:par>
                          <p:cTn id="35" fill="hold">
                            <p:stCondLst>
                              <p:cond delay="0"/>
                            </p:stCondLst>
                            <p:childTnLst>
                              <p:par>
                                <p:cTn id="36" presetID="14" presetClass="entr" presetSubtype="10" fill="hold" grpId="0" nodeType="clickEffect">
                                  <p:stCondLst>
                                    <p:cond delay="0"/>
                                  </p:stCondLst>
                                  <p:childTnLst>
                                    <p:set>
                                      <p:cBhvr>
                                        <p:cTn id="37" dur="1" fill="hold">
                                          <p:stCondLst>
                                            <p:cond delay="0"/>
                                          </p:stCondLst>
                                        </p:cTn>
                                        <p:tgtEl>
                                          <p:spTgt spid="22"/>
                                        </p:tgtEl>
                                        <p:attrNameLst>
                                          <p:attrName>style.visibility</p:attrName>
                                        </p:attrNameLst>
                                      </p:cBhvr>
                                      <p:to>
                                        <p:strVal val="visible"/>
                                      </p:to>
                                    </p:set>
                                    <p:animEffect transition="in" filter="randombar(horizontal)">
                                      <p:cBhvr>
                                        <p:cTn id="38" dur="500"/>
                                        <p:tgtEl>
                                          <p:spTgt spid="22"/>
                                        </p:tgtEl>
                                      </p:cBhvr>
                                    </p:animEffect>
                                  </p:childTnLst>
                                </p:cTn>
                              </p:par>
                            </p:childTnLst>
                          </p:cTn>
                        </p:par>
                        <p:par>
                          <p:cTn id="39" fill="hold">
                            <p:stCondLst>
                              <p:cond delay="500"/>
                            </p:stCondLst>
                            <p:childTnLst>
                              <p:par>
                                <p:cTn id="40" presetID="53" presetClass="entr" presetSubtype="16" fill="hold" nodeType="afterEffect">
                                  <p:stCondLst>
                                    <p:cond delay="0"/>
                                  </p:stCondLst>
                                  <p:childTnLst>
                                    <p:set>
                                      <p:cBhvr>
                                        <p:cTn id="41" dur="1" fill="hold">
                                          <p:stCondLst>
                                            <p:cond delay="0"/>
                                          </p:stCondLst>
                                        </p:cTn>
                                        <p:tgtEl>
                                          <p:spTgt spid="9"/>
                                        </p:tgtEl>
                                        <p:attrNameLst>
                                          <p:attrName>style.visibility</p:attrName>
                                        </p:attrNameLst>
                                      </p:cBhvr>
                                      <p:to>
                                        <p:strVal val="visible"/>
                                      </p:to>
                                    </p:set>
                                    <p:anim calcmode="lin" valueType="num">
                                      <p:cBhvr>
                                        <p:cTn id="42" dur="500" fill="hold"/>
                                        <p:tgtEl>
                                          <p:spTgt spid="9"/>
                                        </p:tgtEl>
                                        <p:attrNameLst>
                                          <p:attrName>ppt_w</p:attrName>
                                        </p:attrNameLst>
                                      </p:cBhvr>
                                      <p:tavLst>
                                        <p:tav tm="0">
                                          <p:val>
                                            <p:fltVal val="0"/>
                                          </p:val>
                                        </p:tav>
                                        <p:tav tm="100000">
                                          <p:val>
                                            <p:strVal val="#ppt_w"/>
                                          </p:val>
                                        </p:tav>
                                      </p:tavLst>
                                    </p:anim>
                                    <p:anim calcmode="lin" valueType="num">
                                      <p:cBhvr>
                                        <p:cTn id="43" dur="500" fill="hold"/>
                                        <p:tgtEl>
                                          <p:spTgt spid="9"/>
                                        </p:tgtEl>
                                        <p:attrNameLst>
                                          <p:attrName>ppt_h</p:attrName>
                                        </p:attrNameLst>
                                      </p:cBhvr>
                                      <p:tavLst>
                                        <p:tav tm="0">
                                          <p:val>
                                            <p:fltVal val="0"/>
                                          </p:val>
                                        </p:tav>
                                        <p:tav tm="100000">
                                          <p:val>
                                            <p:strVal val="#ppt_h"/>
                                          </p:val>
                                        </p:tav>
                                      </p:tavLst>
                                    </p:anim>
                                    <p:animEffect transition="in" filter="fade">
                                      <p:cBhvr>
                                        <p:cTn id="44" dur="500"/>
                                        <p:tgtEl>
                                          <p:spTgt spid="9"/>
                                        </p:tgtEl>
                                      </p:cBhvr>
                                    </p:animEffect>
                                  </p:childTnLst>
                                </p:cTn>
                              </p:par>
                            </p:childTnLst>
                          </p:cTn>
                        </p:par>
                        <p:par>
                          <p:cTn id="45" fill="hold">
                            <p:stCondLst>
                              <p:cond delay="1000"/>
                            </p:stCondLst>
                            <p:childTnLst>
                              <p:par>
                                <p:cTn id="46" presetID="42" presetClass="entr" presetSubtype="0" fill="hold" grpId="0" nodeType="afterEffect">
                                  <p:stCondLst>
                                    <p:cond delay="0"/>
                                  </p:stCondLst>
                                  <p:childTnLst>
                                    <p:set>
                                      <p:cBhvr>
                                        <p:cTn id="47" dur="1" fill="hold">
                                          <p:stCondLst>
                                            <p:cond delay="0"/>
                                          </p:stCondLst>
                                        </p:cTn>
                                        <p:tgtEl>
                                          <p:spTgt spid="31"/>
                                        </p:tgtEl>
                                        <p:attrNameLst>
                                          <p:attrName>style.visibility</p:attrName>
                                        </p:attrNameLst>
                                      </p:cBhvr>
                                      <p:to>
                                        <p:strVal val="visible"/>
                                      </p:to>
                                    </p:set>
                                    <p:animEffect transition="in" filter="fade">
                                      <p:cBhvr>
                                        <p:cTn id="48" dur="1000"/>
                                        <p:tgtEl>
                                          <p:spTgt spid="31"/>
                                        </p:tgtEl>
                                      </p:cBhvr>
                                    </p:animEffect>
                                    <p:anim calcmode="lin" valueType="num">
                                      <p:cBhvr>
                                        <p:cTn id="49" dur="1000" fill="hold"/>
                                        <p:tgtEl>
                                          <p:spTgt spid="31"/>
                                        </p:tgtEl>
                                        <p:attrNameLst>
                                          <p:attrName>ppt_x</p:attrName>
                                        </p:attrNameLst>
                                      </p:cBhvr>
                                      <p:tavLst>
                                        <p:tav tm="0">
                                          <p:val>
                                            <p:strVal val="#ppt_x"/>
                                          </p:val>
                                        </p:tav>
                                        <p:tav tm="100000">
                                          <p:val>
                                            <p:strVal val="#ppt_x"/>
                                          </p:val>
                                        </p:tav>
                                      </p:tavLst>
                                    </p:anim>
                                    <p:anim calcmode="lin" valueType="num">
                                      <p:cBhvr>
                                        <p:cTn id="50" dur="1000" fill="hold"/>
                                        <p:tgtEl>
                                          <p:spTgt spid="31"/>
                                        </p:tgtEl>
                                        <p:attrNameLst>
                                          <p:attrName>ppt_y</p:attrName>
                                        </p:attrNameLst>
                                      </p:cBhvr>
                                      <p:tavLst>
                                        <p:tav tm="0">
                                          <p:val>
                                            <p:strVal val="#ppt_y+.1"/>
                                          </p:val>
                                        </p:tav>
                                        <p:tav tm="100000">
                                          <p:val>
                                            <p:strVal val="#ppt_y"/>
                                          </p:val>
                                        </p:tav>
                                      </p:tavLst>
                                    </p:anim>
                                  </p:childTnLst>
                                </p:cTn>
                              </p:par>
                            </p:childTnLst>
                          </p:cTn>
                        </p:par>
                        <p:par>
                          <p:cTn id="51" fill="hold">
                            <p:stCondLst>
                              <p:cond delay="2000"/>
                            </p:stCondLst>
                            <p:childTnLst>
                              <p:par>
                                <p:cTn id="52" presetID="14" presetClass="entr" presetSubtype="10" fill="hold" grpId="0" nodeType="afterEffect">
                                  <p:stCondLst>
                                    <p:cond delay="0"/>
                                  </p:stCondLst>
                                  <p:childTnLst>
                                    <p:set>
                                      <p:cBhvr>
                                        <p:cTn id="53" dur="1" fill="hold">
                                          <p:stCondLst>
                                            <p:cond delay="0"/>
                                          </p:stCondLst>
                                        </p:cTn>
                                        <p:tgtEl>
                                          <p:spTgt spid="23"/>
                                        </p:tgtEl>
                                        <p:attrNameLst>
                                          <p:attrName>style.visibility</p:attrName>
                                        </p:attrNameLst>
                                      </p:cBhvr>
                                      <p:to>
                                        <p:strVal val="visible"/>
                                      </p:to>
                                    </p:set>
                                    <p:animEffect transition="in" filter="randombar(horizontal)">
                                      <p:cBhvr>
                                        <p:cTn id="54" dur="500"/>
                                        <p:tgtEl>
                                          <p:spTgt spid="23"/>
                                        </p:tgtEl>
                                      </p:cBhvr>
                                    </p:animEffect>
                                  </p:childTnLst>
                                </p:cTn>
                              </p:par>
                            </p:childTnLst>
                          </p:cTn>
                        </p:par>
                        <p:par>
                          <p:cTn id="55" fill="hold">
                            <p:stCondLst>
                              <p:cond delay="2500"/>
                            </p:stCondLst>
                            <p:childTnLst>
                              <p:par>
                                <p:cTn id="56" presetID="53" presetClass="entr" presetSubtype="16" fill="hold" nodeType="afterEffect">
                                  <p:stCondLst>
                                    <p:cond delay="0"/>
                                  </p:stCondLst>
                                  <p:childTnLst>
                                    <p:set>
                                      <p:cBhvr>
                                        <p:cTn id="57" dur="1" fill="hold">
                                          <p:stCondLst>
                                            <p:cond delay="0"/>
                                          </p:stCondLst>
                                        </p:cTn>
                                        <p:tgtEl>
                                          <p:spTgt spid="14"/>
                                        </p:tgtEl>
                                        <p:attrNameLst>
                                          <p:attrName>style.visibility</p:attrName>
                                        </p:attrNameLst>
                                      </p:cBhvr>
                                      <p:to>
                                        <p:strVal val="visible"/>
                                      </p:to>
                                    </p:set>
                                    <p:anim calcmode="lin" valueType="num">
                                      <p:cBhvr>
                                        <p:cTn id="58" dur="500" fill="hold"/>
                                        <p:tgtEl>
                                          <p:spTgt spid="14"/>
                                        </p:tgtEl>
                                        <p:attrNameLst>
                                          <p:attrName>ppt_w</p:attrName>
                                        </p:attrNameLst>
                                      </p:cBhvr>
                                      <p:tavLst>
                                        <p:tav tm="0">
                                          <p:val>
                                            <p:fltVal val="0"/>
                                          </p:val>
                                        </p:tav>
                                        <p:tav tm="100000">
                                          <p:val>
                                            <p:strVal val="#ppt_w"/>
                                          </p:val>
                                        </p:tav>
                                      </p:tavLst>
                                    </p:anim>
                                    <p:anim calcmode="lin" valueType="num">
                                      <p:cBhvr>
                                        <p:cTn id="59" dur="500" fill="hold"/>
                                        <p:tgtEl>
                                          <p:spTgt spid="14"/>
                                        </p:tgtEl>
                                        <p:attrNameLst>
                                          <p:attrName>ppt_h</p:attrName>
                                        </p:attrNameLst>
                                      </p:cBhvr>
                                      <p:tavLst>
                                        <p:tav tm="0">
                                          <p:val>
                                            <p:fltVal val="0"/>
                                          </p:val>
                                        </p:tav>
                                        <p:tav tm="100000">
                                          <p:val>
                                            <p:strVal val="#ppt_h"/>
                                          </p:val>
                                        </p:tav>
                                      </p:tavLst>
                                    </p:anim>
                                    <p:animEffect transition="in" filter="fade">
                                      <p:cBhvr>
                                        <p:cTn id="60" dur="500"/>
                                        <p:tgtEl>
                                          <p:spTgt spid="14"/>
                                        </p:tgtEl>
                                      </p:cBhvr>
                                    </p:animEffect>
                                  </p:childTnLst>
                                </p:cTn>
                              </p:par>
                            </p:childTnLst>
                          </p:cTn>
                        </p:par>
                        <p:par>
                          <p:cTn id="61" fill="hold">
                            <p:stCondLst>
                              <p:cond delay="3000"/>
                            </p:stCondLst>
                            <p:childTnLst>
                              <p:par>
                                <p:cTn id="62" presetID="42" presetClass="entr" presetSubtype="0" fill="hold" grpId="0" nodeType="afterEffect">
                                  <p:stCondLst>
                                    <p:cond delay="0"/>
                                  </p:stCondLst>
                                  <p:childTnLst>
                                    <p:set>
                                      <p:cBhvr>
                                        <p:cTn id="63" dur="1" fill="hold">
                                          <p:stCondLst>
                                            <p:cond delay="0"/>
                                          </p:stCondLst>
                                        </p:cTn>
                                        <p:tgtEl>
                                          <p:spTgt spid="32"/>
                                        </p:tgtEl>
                                        <p:attrNameLst>
                                          <p:attrName>style.visibility</p:attrName>
                                        </p:attrNameLst>
                                      </p:cBhvr>
                                      <p:to>
                                        <p:strVal val="visible"/>
                                      </p:to>
                                    </p:set>
                                    <p:animEffect transition="in" filter="fade">
                                      <p:cBhvr>
                                        <p:cTn id="64" dur="1000"/>
                                        <p:tgtEl>
                                          <p:spTgt spid="32"/>
                                        </p:tgtEl>
                                      </p:cBhvr>
                                    </p:animEffect>
                                    <p:anim calcmode="lin" valueType="num">
                                      <p:cBhvr>
                                        <p:cTn id="65" dur="1000" fill="hold"/>
                                        <p:tgtEl>
                                          <p:spTgt spid="32"/>
                                        </p:tgtEl>
                                        <p:attrNameLst>
                                          <p:attrName>ppt_x</p:attrName>
                                        </p:attrNameLst>
                                      </p:cBhvr>
                                      <p:tavLst>
                                        <p:tav tm="0">
                                          <p:val>
                                            <p:strVal val="#ppt_x"/>
                                          </p:val>
                                        </p:tav>
                                        <p:tav tm="100000">
                                          <p:val>
                                            <p:strVal val="#ppt_x"/>
                                          </p:val>
                                        </p:tav>
                                      </p:tavLst>
                                    </p:anim>
                                    <p:anim calcmode="lin" valueType="num">
                                      <p:cBhvr>
                                        <p:cTn id="66" dur="1000" fill="hold"/>
                                        <p:tgtEl>
                                          <p:spTgt spid="32"/>
                                        </p:tgtEl>
                                        <p:attrNameLst>
                                          <p:attrName>ppt_y</p:attrName>
                                        </p:attrNameLst>
                                      </p:cBhvr>
                                      <p:tavLst>
                                        <p:tav tm="0">
                                          <p:val>
                                            <p:strVal val="#ppt_y+.1"/>
                                          </p:val>
                                        </p:tav>
                                        <p:tav tm="100000">
                                          <p:val>
                                            <p:strVal val="#ppt_y"/>
                                          </p:val>
                                        </p:tav>
                                      </p:tavLst>
                                    </p:anim>
                                  </p:childTnLst>
                                </p:cTn>
                              </p:par>
                            </p:childTnLst>
                          </p:cTn>
                        </p:par>
                        <p:par>
                          <p:cTn id="67" fill="hold">
                            <p:stCondLst>
                              <p:cond delay="4000"/>
                            </p:stCondLst>
                            <p:childTnLst>
                              <p:par>
                                <p:cTn id="68" presetID="22" presetClass="entr" presetSubtype="8" fill="hold" grpId="0" nodeType="afterEffect">
                                  <p:stCondLst>
                                    <p:cond delay="0"/>
                                  </p:stCondLst>
                                  <p:childTnLst>
                                    <p:set>
                                      <p:cBhvr>
                                        <p:cTn id="69" dur="1" fill="hold">
                                          <p:stCondLst>
                                            <p:cond delay="0"/>
                                          </p:stCondLst>
                                        </p:cTn>
                                        <p:tgtEl>
                                          <p:spTgt spid="25"/>
                                        </p:tgtEl>
                                        <p:attrNameLst>
                                          <p:attrName>style.visibility</p:attrName>
                                        </p:attrNameLst>
                                      </p:cBhvr>
                                      <p:to>
                                        <p:strVal val="visible"/>
                                      </p:to>
                                    </p:set>
                                    <p:animEffect transition="in" filter="wipe(left)">
                                      <p:cBhvr>
                                        <p:cTn id="70" dur="500"/>
                                        <p:tgtEl>
                                          <p:spTgt spid="25"/>
                                        </p:tgtEl>
                                      </p:cBhvr>
                                    </p:animEffect>
                                  </p:childTnLst>
                                </p:cTn>
                              </p:par>
                            </p:childTnLst>
                          </p:cTn>
                        </p:par>
                        <p:par>
                          <p:cTn id="71" fill="hold">
                            <p:stCondLst>
                              <p:cond delay="4500"/>
                            </p:stCondLst>
                            <p:childTnLst>
                              <p:par>
                                <p:cTn id="72" presetID="22" presetClass="entr" presetSubtype="2" fill="hold" grpId="0" nodeType="afterEffect">
                                  <p:stCondLst>
                                    <p:cond delay="0"/>
                                  </p:stCondLst>
                                  <p:childTnLst>
                                    <p:set>
                                      <p:cBhvr>
                                        <p:cTn id="73" dur="1" fill="hold">
                                          <p:stCondLst>
                                            <p:cond delay="0"/>
                                          </p:stCondLst>
                                        </p:cTn>
                                        <p:tgtEl>
                                          <p:spTgt spid="26"/>
                                        </p:tgtEl>
                                        <p:attrNameLst>
                                          <p:attrName>style.visibility</p:attrName>
                                        </p:attrNameLst>
                                      </p:cBhvr>
                                      <p:to>
                                        <p:strVal val="visible"/>
                                      </p:to>
                                    </p:set>
                                    <p:animEffect transition="in" filter="wipe(right)">
                                      <p:cBhvr>
                                        <p:cTn id="74" dur="500"/>
                                        <p:tgtEl>
                                          <p:spTgt spid="26"/>
                                        </p:tgtEl>
                                      </p:cBhvr>
                                    </p:animEffect>
                                  </p:childTnLst>
                                </p:cTn>
                              </p:par>
                            </p:childTnLst>
                          </p:cTn>
                        </p:par>
                        <p:par>
                          <p:cTn id="75" fill="hold">
                            <p:stCondLst>
                              <p:cond delay="5000"/>
                            </p:stCondLst>
                            <p:childTnLst>
                              <p:par>
                                <p:cTn id="76" presetID="53" presetClass="entr" presetSubtype="16" fill="hold" grpId="0" nodeType="afterEffect">
                                  <p:stCondLst>
                                    <p:cond delay="0"/>
                                  </p:stCondLst>
                                  <p:childTnLst>
                                    <p:set>
                                      <p:cBhvr>
                                        <p:cTn id="77" dur="1" fill="hold">
                                          <p:stCondLst>
                                            <p:cond delay="0"/>
                                          </p:stCondLst>
                                        </p:cTn>
                                        <p:tgtEl>
                                          <p:spTgt spid="24"/>
                                        </p:tgtEl>
                                        <p:attrNameLst>
                                          <p:attrName>style.visibility</p:attrName>
                                        </p:attrNameLst>
                                      </p:cBhvr>
                                      <p:to>
                                        <p:strVal val="visible"/>
                                      </p:to>
                                    </p:set>
                                    <p:anim calcmode="lin" valueType="num">
                                      <p:cBhvr>
                                        <p:cTn id="78" dur="500" fill="hold"/>
                                        <p:tgtEl>
                                          <p:spTgt spid="24"/>
                                        </p:tgtEl>
                                        <p:attrNameLst>
                                          <p:attrName>ppt_w</p:attrName>
                                        </p:attrNameLst>
                                      </p:cBhvr>
                                      <p:tavLst>
                                        <p:tav tm="0">
                                          <p:val>
                                            <p:fltVal val="0"/>
                                          </p:val>
                                        </p:tav>
                                        <p:tav tm="100000">
                                          <p:val>
                                            <p:strVal val="#ppt_w"/>
                                          </p:val>
                                        </p:tav>
                                      </p:tavLst>
                                    </p:anim>
                                    <p:anim calcmode="lin" valueType="num">
                                      <p:cBhvr>
                                        <p:cTn id="79" dur="500" fill="hold"/>
                                        <p:tgtEl>
                                          <p:spTgt spid="24"/>
                                        </p:tgtEl>
                                        <p:attrNameLst>
                                          <p:attrName>ppt_h</p:attrName>
                                        </p:attrNameLst>
                                      </p:cBhvr>
                                      <p:tavLst>
                                        <p:tav tm="0">
                                          <p:val>
                                            <p:fltVal val="0"/>
                                          </p:val>
                                        </p:tav>
                                        <p:tav tm="100000">
                                          <p:val>
                                            <p:strVal val="#ppt_h"/>
                                          </p:val>
                                        </p:tav>
                                      </p:tavLst>
                                    </p:anim>
                                    <p:animEffect transition="in" filter="fade">
                                      <p:cBhvr>
                                        <p:cTn id="80" dur="500"/>
                                        <p:tgtEl>
                                          <p:spTgt spid="24"/>
                                        </p:tgtEl>
                                      </p:cBhvr>
                                    </p:animEffect>
                                  </p:childTnLst>
                                </p:cTn>
                              </p:par>
                            </p:childTnLst>
                          </p:cTn>
                        </p:par>
                        <p:par>
                          <p:cTn id="81" fill="hold">
                            <p:stCondLst>
                              <p:cond delay="5500"/>
                            </p:stCondLst>
                            <p:childTnLst>
                              <p:par>
                                <p:cTn id="82" presetID="22" presetClass="entr" presetSubtype="1" fill="hold" grpId="0" nodeType="afterEffect">
                                  <p:stCondLst>
                                    <p:cond delay="0"/>
                                  </p:stCondLst>
                                  <p:childTnLst>
                                    <p:set>
                                      <p:cBhvr>
                                        <p:cTn id="83" dur="1" fill="hold">
                                          <p:stCondLst>
                                            <p:cond delay="0"/>
                                          </p:stCondLst>
                                        </p:cTn>
                                        <p:tgtEl>
                                          <p:spTgt spid="27"/>
                                        </p:tgtEl>
                                        <p:attrNameLst>
                                          <p:attrName>style.visibility</p:attrName>
                                        </p:attrNameLst>
                                      </p:cBhvr>
                                      <p:to>
                                        <p:strVal val="visible"/>
                                      </p:to>
                                    </p:set>
                                    <p:animEffect transition="in" filter="wipe(up)">
                                      <p:cBhvr>
                                        <p:cTn id="84" dur="500"/>
                                        <p:tgtEl>
                                          <p:spTgt spid="27"/>
                                        </p:tgtEl>
                                      </p:cBhvr>
                                    </p:animEffect>
                                  </p:childTnLst>
                                </p:cTn>
                              </p:par>
                            </p:childTnLst>
                          </p:cTn>
                        </p:par>
                        <p:par>
                          <p:cTn id="85" fill="hold">
                            <p:stCondLst>
                              <p:cond delay="6000"/>
                            </p:stCondLst>
                            <p:childTnLst>
                              <p:par>
                                <p:cTn id="86" presetID="42" presetClass="entr" presetSubtype="0" fill="hold" grpId="0" nodeType="afterEffect">
                                  <p:stCondLst>
                                    <p:cond delay="0"/>
                                  </p:stCondLst>
                                  <p:childTnLst>
                                    <p:set>
                                      <p:cBhvr>
                                        <p:cTn id="87" dur="1" fill="hold">
                                          <p:stCondLst>
                                            <p:cond delay="0"/>
                                          </p:stCondLst>
                                        </p:cTn>
                                        <p:tgtEl>
                                          <p:spTgt spid="28"/>
                                        </p:tgtEl>
                                        <p:attrNameLst>
                                          <p:attrName>style.visibility</p:attrName>
                                        </p:attrNameLst>
                                      </p:cBhvr>
                                      <p:to>
                                        <p:strVal val="visible"/>
                                      </p:to>
                                    </p:set>
                                    <p:animEffect transition="in" filter="fade">
                                      <p:cBhvr>
                                        <p:cTn id="88" dur="1000"/>
                                        <p:tgtEl>
                                          <p:spTgt spid="28"/>
                                        </p:tgtEl>
                                      </p:cBhvr>
                                    </p:animEffect>
                                    <p:anim calcmode="lin" valueType="num">
                                      <p:cBhvr>
                                        <p:cTn id="89" dur="1000" fill="hold"/>
                                        <p:tgtEl>
                                          <p:spTgt spid="28"/>
                                        </p:tgtEl>
                                        <p:attrNameLst>
                                          <p:attrName>ppt_x</p:attrName>
                                        </p:attrNameLst>
                                      </p:cBhvr>
                                      <p:tavLst>
                                        <p:tav tm="0">
                                          <p:val>
                                            <p:strVal val="#ppt_x"/>
                                          </p:val>
                                        </p:tav>
                                        <p:tav tm="100000">
                                          <p:val>
                                            <p:strVal val="#ppt_x"/>
                                          </p:val>
                                        </p:tav>
                                      </p:tavLst>
                                    </p:anim>
                                    <p:anim calcmode="lin" valueType="num">
                                      <p:cBhvr>
                                        <p:cTn id="90" dur="1000" fill="hold"/>
                                        <p:tgtEl>
                                          <p:spTgt spid="28"/>
                                        </p:tgtEl>
                                        <p:attrNameLst>
                                          <p:attrName>ppt_y</p:attrName>
                                        </p:attrNameLst>
                                      </p:cBhvr>
                                      <p:tavLst>
                                        <p:tav tm="0">
                                          <p:val>
                                            <p:strVal val="#ppt_y+.1"/>
                                          </p:val>
                                        </p:tav>
                                        <p:tav tm="100000">
                                          <p:val>
                                            <p:strVal val="#ppt_y"/>
                                          </p:val>
                                        </p:tav>
                                      </p:tavLst>
                                    </p:anim>
                                  </p:childTnLst>
                                </p:cTn>
                              </p:par>
                            </p:childTnLst>
                          </p:cTn>
                        </p:par>
                        <p:par>
                          <p:cTn id="91" fill="hold">
                            <p:stCondLst>
                              <p:cond delay="7000"/>
                            </p:stCondLst>
                            <p:childTnLst>
                              <p:par>
                                <p:cTn id="92" presetID="42" presetClass="entr" presetSubtype="0" fill="hold" grpId="0" nodeType="afterEffect">
                                  <p:stCondLst>
                                    <p:cond delay="0"/>
                                  </p:stCondLst>
                                  <p:childTnLst>
                                    <p:set>
                                      <p:cBhvr>
                                        <p:cTn id="93" dur="1" fill="hold">
                                          <p:stCondLst>
                                            <p:cond delay="0"/>
                                          </p:stCondLst>
                                        </p:cTn>
                                        <p:tgtEl>
                                          <p:spTgt spid="29"/>
                                        </p:tgtEl>
                                        <p:attrNameLst>
                                          <p:attrName>style.visibility</p:attrName>
                                        </p:attrNameLst>
                                      </p:cBhvr>
                                      <p:to>
                                        <p:strVal val="visible"/>
                                      </p:to>
                                    </p:set>
                                    <p:animEffect transition="in" filter="fade">
                                      <p:cBhvr>
                                        <p:cTn id="94" dur="1000"/>
                                        <p:tgtEl>
                                          <p:spTgt spid="29"/>
                                        </p:tgtEl>
                                      </p:cBhvr>
                                    </p:animEffect>
                                    <p:anim calcmode="lin" valueType="num">
                                      <p:cBhvr>
                                        <p:cTn id="95" dur="1000" fill="hold"/>
                                        <p:tgtEl>
                                          <p:spTgt spid="29"/>
                                        </p:tgtEl>
                                        <p:attrNameLst>
                                          <p:attrName>ppt_x</p:attrName>
                                        </p:attrNameLst>
                                      </p:cBhvr>
                                      <p:tavLst>
                                        <p:tav tm="0">
                                          <p:val>
                                            <p:strVal val="#ppt_x"/>
                                          </p:val>
                                        </p:tav>
                                        <p:tav tm="100000">
                                          <p:val>
                                            <p:strVal val="#ppt_x"/>
                                          </p:val>
                                        </p:tav>
                                      </p:tavLst>
                                    </p:anim>
                                    <p:anim calcmode="lin" valueType="num">
                                      <p:cBhvr>
                                        <p:cTn id="96" dur="1000" fill="hold"/>
                                        <p:tgtEl>
                                          <p:spTgt spid="29"/>
                                        </p:tgtEl>
                                        <p:attrNameLst>
                                          <p:attrName>ppt_y</p:attrName>
                                        </p:attrNameLst>
                                      </p:cBhvr>
                                      <p:tavLst>
                                        <p:tav tm="0">
                                          <p:val>
                                            <p:strVal val="#ppt_y+.1"/>
                                          </p:val>
                                        </p:tav>
                                        <p:tav tm="100000">
                                          <p:val>
                                            <p:strVal val="#ppt_y"/>
                                          </p:val>
                                        </p:tav>
                                      </p:tavLst>
                                    </p:anim>
                                  </p:childTnLst>
                                </p:cTn>
                              </p:par>
                            </p:childTnLst>
                          </p:cTn>
                        </p:par>
                        <p:par>
                          <p:cTn id="97" fill="hold">
                            <p:stCondLst>
                              <p:cond delay="8000"/>
                            </p:stCondLst>
                            <p:childTnLst>
                              <p:par>
                                <p:cTn id="98" presetID="22" presetClass="entr" presetSubtype="8" fill="hold" grpId="0" nodeType="afterEffect">
                                  <p:stCondLst>
                                    <p:cond delay="0"/>
                                  </p:stCondLst>
                                  <p:childTnLst>
                                    <p:set>
                                      <p:cBhvr>
                                        <p:cTn id="99" dur="1" fill="hold">
                                          <p:stCondLst>
                                            <p:cond delay="0"/>
                                          </p:stCondLst>
                                        </p:cTn>
                                        <p:tgtEl>
                                          <p:spTgt spid="33"/>
                                        </p:tgtEl>
                                        <p:attrNameLst>
                                          <p:attrName>style.visibility</p:attrName>
                                        </p:attrNameLst>
                                      </p:cBhvr>
                                      <p:to>
                                        <p:strVal val="visible"/>
                                      </p:to>
                                    </p:set>
                                    <p:animEffect transition="in" filter="wipe(left)">
                                      <p:cBhvr>
                                        <p:cTn id="100" dur="500"/>
                                        <p:tgtEl>
                                          <p:spTgt spid="33"/>
                                        </p:tgtEl>
                                      </p:cBhvr>
                                    </p:animEffect>
                                  </p:childTnLst>
                                </p:cTn>
                              </p:par>
                            </p:childTnLst>
                          </p:cTn>
                        </p:par>
                        <p:par>
                          <p:cTn id="101" fill="hold">
                            <p:stCondLst>
                              <p:cond delay="8500"/>
                            </p:stCondLst>
                            <p:childTnLst>
                              <p:par>
                                <p:cTn id="102" presetID="42" presetClass="entr" presetSubtype="0" fill="hold" grpId="0" nodeType="afterEffect">
                                  <p:stCondLst>
                                    <p:cond delay="0"/>
                                  </p:stCondLst>
                                  <p:childTnLst>
                                    <p:set>
                                      <p:cBhvr>
                                        <p:cTn id="103" dur="1" fill="hold">
                                          <p:stCondLst>
                                            <p:cond delay="0"/>
                                          </p:stCondLst>
                                        </p:cTn>
                                        <p:tgtEl>
                                          <p:spTgt spid="34"/>
                                        </p:tgtEl>
                                        <p:attrNameLst>
                                          <p:attrName>style.visibility</p:attrName>
                                        </p:attrNameLst>
                                      </p:cBhvr>
                                      <p:to>
                                        <p:strVal val="visible"/>
                                      </p:to>
                                    </p:set>
                                    <p:animEffect transition="in" filter="fade">
                                      <p:cBhvr>
                                        <p:cTn id="104" dur="1000"/>
                                        <p:tgtEl>
                                          <p:spTgt spid="34"/>
                                        </p:tgtEl>
                                      </p:cBhvr>
                                    </p:animEffect>
                                    <p:anim calcmode="lin" valueType="num">
                                      <p:cBhvr>
                                        <p:cTn id="105" dur="1000" fill="hold"/>
                                        <p:tgtEl>
                                          <p:spTgt spid="34"/>
                                        </p:tgtEl>
                                        <p:attrNameLst>
                                          <p:attrName>ppt_x</p:attrName>
                                        </p:attrNameLst>
                                      </p:cBhvr>
                                      <p:tavLst>
                                        <p:tav tm="0">
                                          <p:val>
                                            <p:strVal val="#ppt_x"/>
                                          </p:val>
                                        </p:tav>
                                        <p:tav tm="100000">
                                          <p:val>
                                            <p:strVal val="#ppt_x"/>
                                          </p:val>
                                        </p:tav>
                                      </p:tavLst>
                                    </p:anim>
                                    <p:anim calcmode="lin" valueType="num">
                                      <p:cBhvr>
                                        <p:cTn id="106" dur="1000" fill="hold"/>
                                        <p:tgtEl>
                                          <p:spTgt spid="3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10" grpId="0" animBg="1"/>
      <p:bldP spid="15" grpId="0" animBg="1"/>
      <p:bldP spid="22" grpId="0"/>
      <p:bldP spid="23" grpId="0"/>
      <p:bldP spid="24" grpId="0" animBg="1"/>
      <p:bldP spid="25" grpId="0" animBg="1"/>
      <p:bldP spid="26" grpId="0" animBg="1"/>
      <p:bldP spid="27" grpId="0" animBg="1"/>
      <p:bldP spid="28" grpId="0" animBg="1"/>
      <p:bldP spid="29" grpId="0" animBg="1"/>
      <p:bldP spid="31" grpId="0" animBg="1"/>
      <p:bldP spid="32" grpId="0" animBg="1"/>
      <p:bldP spid="33" grpId="0" animBg="1"/>
      <p:bldP spid="3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528"/>
          <p:cNvSpPr>
            <a:spLocks noEditPoints="1"/>
          </p:cNvSpPr>
          <p:nvPr/>
        </p:nvSpPr>
        <p:spPr bwMode="auto">
          <a:xfrm>
            <a:off x="0" y="12182"/>
            <a:ext cx="12185194" cy="404690"/>
          </a:xfrm>
          <a:custGeom>
            <a:avLst/>
            <a:gdLst>
              <a:gd name="T0" fmla="*/ 7 w 409"/>
              <a:gd name="T1" fmla="*/ 40 h 138"/>
              <a:gd name="T2" fmla="*/ 5 w 409"/>
              <a:gd name="T3" fmla="*/ 47 h 138"/>
              <a:gd name="T4" fmla="*/ 5 w 409"/>
              <a:gd name="T5" fmla="*/ 51 h 138"/>
              <a:gd name="T6" fmla="*/ 6 w 409"/>
              <a:gd name="T7" fmla="*/ 56 h 138"/>
              <a:gd name="T8" fmla="*/ 3 w 409"/>
              <a:gd name="T9" fmla="*/ 60 h 138"/>
              <a:gd name="T10" fmla="*/ 4 w 409"/>
              <a:gd name="T11" fmla="*/ 67 h 138"/>
              <a:gd name="T12" fmla="*/ 5 w 409"/>
              <a:gd name="T13" fmla="*/ 70 h 138"/>
              <a:gd name="T14" fmla="*/ 11 w 409"/>
              <a:gd name="T15" fmla="*/ 76 h 138"/>
              <a:gd name="T16" fmla="*/ 6 w 409"/>
              <a:gd name="T17" fmla="*/ 80 h 138"/>
              <a:gd name="T18" fmla="*/ 9 w 409"/>
              <a:gd name="T19" fmla="*/ 85 h 138"/>
              <a:gd name="T20" fmla="*/ 5 w 409"/>
              <a:gd name="T21" fmla="*/ 92 h 138"/>
              <a:gd name="T22" fmla="*/ 7 w 409"/>
              <a:gd name="T23" fmla="*/ 97 h 138"/>
              <a:gd name="T24" fmla="*/ 4 w 409"/>
              <a:gd name="T25" fmla="*/ 103 h 138"/>
              <a:gd name="T26" fmla="*/ 7 w 409"/>
              <a:gd name="T27" fmla="*/ 108 h 138"/>
              <a:gd name="T28" fmla="*/ 5 w 409"/>
              <a:gd name="T29" fmla="*/ 114 h 138"/>
              <a:gd name="T30" fmla="*/ 6 w 409"/>
              <a:gd name="T31" fmla="*/ 124 h 138"/>
              <a:gd name="T32" fmla="*/ 163 w 409"/>
              <a:gd name="T33" fmla="*/ 135 h 138"/>
              <a:gd name="T34" fmla="*/ 335 w 409"/>
              <a:gd name="T35" fmla="*/ 138 h 138"/>
              <a:gd name="T36" fmla="*/ 131 w 409"/>
              <a:gd name="T37" fmla="*/ 134 h 138"/>
              <a:gd name="T38" fmla="*/ 176 w 409"/>
              <a:gd name="T39" fmla="*/ 132 h 138"/>
              <a:gd name="T40" fmla="*/ 236 w 409"/>
              <a:gd name="T41" fmla="*/ 132 h 138"/>
              <a:gd name="T42" fmla="*/ 399 w 409"/>
              <a:gd name="T43" fmla="*/ 130 h 138"/>
              <a:gd name="T44" fmla="*/ 393 w 409"/>
              <a:gd name="T45" fmla="*/ 123 h 138"/>
              <a:gd name="T46" fmla="*/ 392 w 409"/>
              <a:gd name="T47" fmla="*/ 116 h 138"/>
              <a:gd name="T48" fmla="*/ 387 w 409"/>
              <a:gd name="T49" fmla="*/ 111 h 138"/>
              <a:gd name="T50" fmla="*/ 402 w 409"/>
              <a:gd name="T51" fmla="*/ 107 h 138"/>
              <a:gd name="T52" fmla="*/ 400 w 409"/>
              <a:gd name="T53" fmla="*/ 98 h 138"/>
              <a:gd name="T54" fmla="*/ 400 w 409"/>
              <a:gd name="T55" fmla="*/ 88 h 138"/>
              <a:gd name="T56" fmla="*/ 393 w 409"/>
              <a:gd name="T57" fmla="*/ 80 h 138"/>
              <a:gd name="T58" fmla="*/ 401 w 409"/>
              <a:gd name="T59" fmla="*/ 73 h 138"/>
              <a:gd name="T60" fmla="*/ 400 w 409"/>
              <a:gd name="T61" fmla="*/ 52 h 138"/>
              <a:gd name="T62" fmla="*/ 397 w 409"/>
              <a:gd name="T63" fmla="*/ 47 h 138"/>
              <a:gd name="T64" fmla="*/ 407 w 409"/>
              <a:gd name="T65" fmla="*/ 38 h 138"/>
              <a:gd name="T66" fmla="*/ 406 w 409"/>
              <a:gd name="T67" fmla="*/ 29 h 138"/>
              <a:gd name="T68" fmla="*/ 399 w 409"/>
              <a:gd name="T69" fmla="*/ 14 h 138"/>
              <a:gd name="T70" fmla="*/ 228 w 409"/>
              <a:gd name="T71" fmla="*/ 7 h 138"/>
              <a:gd name="T72" fmla="*/ 192 w 409"/>
              <a:gd name="T73" fmla="*/ 6 h 138"/>
              <a:gd name="T74" fmla="*/ 128 w 409"/>
              <a:gd name="T75" fmla="*/ 6 h 138"/>
              <a:gd name="T76" fmla="*/ 104 w 409"/>
              <a:gd name="T77" fmla="*/ 6 h 138"/>
              <a:gd name="T78" fmla="*/ 98 w 409"/>
              <a:gd name="T79" fmla="*/ 8 h 138"/>
              <a:gd name="T80" fmla="*/ 8 w 409"/>
              <a:gd name="T81" fmla="*/ 23 h 138"/>
              <a:gd name="T82" fmla="*/ 9 w 409"/>
              <a:gd name="T83" fmla="*/ 34 h 138"/>
              <a:gd name="T84" fmla="*/ 372 w 409"/>
              <a:gd name="T85" fmla="*/ 35 h 138"/>
              <a:gd name="T86" fmla="*/ 372 w 409"/>
              <a:gd name="T87" fmla="*/ 36 h 138"/>
              <a:gd name="T88" fmla="*/ 383 w 409"/>
              <a:gd name="T89" fmla="*/ 15 h 138"/>
              <a:gd name="T90" fmla="*/ 336 w 409"/>
              <a:gd name="T91" fmla="*/ 47 h 138"/>
              <a:gd name="T92" fmla="*/ 315 w 409"/>
              <a:gd name="T93" fmla="*/ 47 h 138"/>
              <a:gd name="T94" fmla="*/ 107 w 409"/>
              <a:gd name="T95" fmla="*/ 8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09" h="138">
                <a:moveTo>
                  <a:pt x="1" y="36"/>
                </a:moveTo>
                <a:cubicBezTo>
                  <a:pt x="3" y="36"/>
                  <a:pt x="6" y="37"/>
                  <a:pt x="7" y="39"/>
                </a:cubicBezTo>
                <a:cubicBezTo>
                  <a:pt x="7" y="40"/>
                  <a:pt x="7" y="40"/>
                  <a:pt x="7" y="40"/>
                </a:cubicBezTo>
                <a:cubicBezTo>
                  <a:pt x="7" y="41"/>
                  <a:pt x="8" y="41"/>
                  <a:pt x="8" y="42"/>
                </a:cubicBezTo>
                <a:cubicBezTo>
                  <a:pt x="7" y="44"/>
                  <a:pt x="4" y="43"/>
                  <a:pt x="2" y="44"/>
                </a:cubicBezTo>
                <a:cubicBezTo>
                  <a:pt x="2" y="47"/>
                  <a:pt x="6" y="44"/>
                  <a:pt x="5" y="47"/>
                </a:cubicBezTo>
                <a:cubicBezTo>
                  <a:pt x="3" y="47"/>
                  <a:pt x="3" y="47"/>
                  <a:pt x="3" y="47"/>
                </a:cubicBezTo>
                <a:cubicBezTo>
                  <a:pt x="4" y="49"/>
                  <a:pt x="8" y="48"/>
                  <a:pt x="9" y="51"/>
                </a:cubicBezTo>
                <a:cubicBezTo>
                  <a:pt x="8" y="52"/>
                  <a:pt x="7" y="51"/>
                  <a:pt x="5" y="51"/>
                </a:cubicBezTo>
                <a:cubicBezTo>
                  <a:pt x="7" y="53"/>
                  <a:pt x="7" y="53"/>
                  <a:pt x="7" y="53"/>
                </a:cubicBezTo>
                <a:cubicBezTo>
                  <a:pt x="6" y="54"/>
                  <a:pt x="6" y="55"/>
                  <a:pt x="5" y="54"/>
                </a:cubicBezTo>
                <a:cubicBezTo>
                  <a:pt x="6" y="56"/>
                  <a:pt x="6" y="56"/>
                  <a:pt x="6" y="56"/>
                </a:cubicBezTo>
                <a:cubicBezTo>
                  <a:pt x="3" y="57"/>
                  <a:pt x="3" y="57"/>
                  <a:pt x="3" y="57"/>
                </a:cubicBezTo>
                <a:cubicBezTo>
                  <a:pt x="5" y="59"/>
                  <a:pt x="5" y="59"/>
                  <a:pt x="5" y="59"/>
                </a:cubicBezTo>
                <a:cubicBezTo>
                  <a:pt x="3" y="60"/>
                  <a:pt x="3" y="60"/>
                  <a:pt x="3" y="60"/>
                </a:cubicBezTo>
                <a:cubicBezTo>
                  <a:pt x="6" y="61"/>
                  <a:pt x="9" y="62"/>
                  <a:pt x="11" y="64"/>
                </a:cubicBezTo>
                <a:cubicBezTo>
                  <a:pt x="4" y="65"/>
                  <a:pt x="4" y="65"/>
                  <a:pt x="4" y="65"/>
                </a:cubicBezTo>
                <a:cubicBezTo>
                  <a:pt x="4" y="66"/>
                  <a:pt x="4" y="67"/>
                  <a:pt x="4" y="67"/>
                </a:cubicBezTo>
                <a:cubicBezTo>
                  <a:pt x="3" y="67"/>
                  <a:pt x="3" y="67"/>
                  <a:pt x="3" y="67"/>
                </a:cubicBezTo>
                <a:cubicBezTo>
                  <a:pt x="4" y="68"/>
                  <a:pt x="7" y="68"/>
                  <a:pt x="9" y="69"/>
                </a:cubicBezTo>
                <a:cubicBezTo>
                  <a:pt x="7" y="70"/>
                  <a:pt x="5" y="69"/>
                  <a:pt x="5" y="70"/>
                </a:cubicBezTo>
                <a:cubicBezTo>
                  <a:pt x="6" y="72"/>
                  <a:pt x="8" y="70"/>
                  <a:pt x="8" y="72"/>
                </a:cubicBezTo>
                <a:cubicBezTo>
                  <a:pt x="6" y="73"/>
                  <a:pt x="5" y="71"/>
                  <a:pt x="4" y="73"/>
                </a:cubicBezTo>
                <a:cubicBezTo>
                  <a:pt x="11" y="76"/>
                  <a:pt x="11" y="76"/>
                  <a:pt x="11" y="76"/>
                </a:cubicBezTo>
                <a:cubicBezTo>
                  <a:pt x="10" y="78"/>
                  <a:pt x="9" y="77"/>
                  <a:pt x="7" y="77"/>
                </a:cubicBezTo>
                <a:cubicBezTo>
                  <a:pt x="7" y="77"/>
                  <a:pt x="7" y="77"/>
                  <a:pt x="7" y="77"/>
                </a:cubicBezTo>
                <a:cubicBezTo>
                  <a:pt x="6" y="78"/>
                  <a:pt x="7" y="79"/>
                  <a:pt x="6" y="80"/>
                </a:cubicBezTo>
                <a:cubicBezTo>
                  <a:pt x="7" y="81"/>
                  <a:pt x="7" y="81"/>
                  <a:pt x="7" y="81"/>
                </a:cubicBezTo>
                <a:cubicBezTo>
                  <a:pt x="6" y="82"/>
                  <a:pt x="3" y="80"/>
                  <a:pt x="4" y="83"/>
                </a:cubicBezTo>
                <a:cubicBezTo>
                  <a:pt x="5" y="84"/>
                  <a:pt x="7" y="84"/>
                  <a:pt x="9" y="85"/>
                </a:cubicBezTo>
                <a:cubicBezTo>
                  <a:pt x="7" y="85"/>
                  <a:pt x="7" y="89"/>
                  <a:pt x="4" y="88"/>
                </a:cubicBezTo>
                <a:cubicBezTo>
                  <a:pt x="5" y="90"/>
                  <a:pt x="7" y="89"/>
                  <a:pt x="8" y="91"/>
                </a:cubicBezTo>
                <a:cubicBezTo>
                  <a:pt x="7" y="91"/>
                  <a:pt x="6" y="92"/>
                  <a:pt x="5" y="92"/>
                </a:cubicBezTo>
                <a:cubicBezTo>
                  <a:pt x="6" y="93"/>
                  <a:pt x="6" y="93"/>
                  <a:pt x="6" y="93"/>
                </a:cubicBezTo>
                <a:cubicBezTo>
                  <a:pt x="5" y="93"/>
                  <a:pt x="5" y="94"/>
                  <a:pt x="5" y="94"/>
                </a:cubicBezTo>
                <a:cubicBezTo>
                  <a:pt x="5" y="96"/>
                  <a:pt x="7" y="94"/>
                  <a:pt x="7" y="97"/>
                </a:cubicBezTo>
                <a:cubicBezTo>
                  <a:pt x="6" y="98"/>
                  <a:pt x="6" y="97"/>
                  <a:pt x="5" y="98"/>
                </a:cubicBezTo>
                <a:cubicBezTo>
                  <a:pt x="6" y="100"/>
                  <a:pt x="6" y="100"/>
                  <a:pt x="6" y="100"/>
                </a:cubicBezTo>
                <a:cubicBezTo>
                  <a:pt x="5" y="100"/>
                  <a:pt x="4" y="101"/>
                  <a:pt x="4" y="103"/>
                </a:cubicBezTo>
                <a:cubicBezTo>
                  <a:pt x="5" y="104"/>
                  <a:pt x="6" y="104"/>
                  <a:pt x="7" y="106"/>
                </a:cubicBezTo>
                <a:cubicBezTo>
                  <a:pt x="6" y="107"/>
                  <a:pt x="5" y="106"/>
                  <a:pt x="5" y="106"/>
                </a:cubicBezTo>
                <a:cubicBezTo>
                  <a:pt x="7" y="108"/>
                  <a:pt x="7" y="108"/>
                  <a:pt x="7" y="108"/>
                </a:cubicBezTo>
                <a:cubicBezTo>
                  <a:pt x="6" y="110"/>
                  <a:pt x="4" y="109"/>
                  <a:pt x="3" y="110"/>
                </a:cubicBezTo>
                <a:cubicBezTo>
                  <a:pt x="4" y="112"/>
                  <a:pt x="7" y="110"/>
                  <a:pt x="8" y="113"/>
                </a:cubicBezTo>
                <a:cubicBezTo>
                  <a:pt x="7" y="115"/>
                  <a:pt x="6" y="114"/>
                  <a:pt x="5" y="114"/>
                </a:cubicBezTo>
                <a:cubicBezTo>
                  <a:pt x="7" y="115"/>
                  <a:pt x="6" y="118"/>
                  <a:pt x="5" y="119"/>
                </a:cubicBezTo>
                <a:cubicBezTo>
                  <a:pt x="5" y="119"/>
                  <a:pt x="6" y="119"/>
                  <a:pt x="7" y="120"/>
                </a:cubicBezTo>
                <a:cubicBezTo>
                  <a:pt x="6" y="121"/>
                  <a:pt x="7" y="123"/>
                  <a:pt x="6" y="124"/>
                </a:cubicBezTo>
                <a:cubicBezTo>
                  <a:pt x="10" y="131"/>
                  <a:pt x="17" y="129"/>
                  <a:pt x="22" y="132"/>
                </a:cubicBezTo>
                <a:cubicBezTo>
                  <a:pt x="69" y="134"/>
                  <a:pt x="69" y="134"/>
                  <a:pt x="69" y="134"/>
                </a:cubicBezTo>
                <a:cubicBezTo>
                  <a:pt x="163" y="135"/>
                  <a:pt x="163" y="135"/>
                  <a:pt x="163" y="135"/>
                </a:cubicBezTo>
                <a:cubicBezTo>
                  <a:pt x="245" y="137"/>
                  <a:pt x="245" y="137"/>
                  <a:pt x="245" y="137"/>
                </a:cubicBezTo>
                <a:cubicBezTo>
                  <a:pt x="269" y="138"/>
                  <a:pt x="269" y="138"/>
                  <a:pt x="269" y="138"/>
                </a:cubicBezTo>
                <a:cubicBezTo>
                  <a:pt x="335" y="138"/>
                  <a:pt x="335" y="138"/>
                  <a:pt x="335" y="138"/>
                </a:cubicBezTo>
                <a:cubicBezTo>
                  <a:pt x="345" y="137"/>
                  <a:pt x="355" y="137"/>
                  <a:pt x="365" y="135"/>
                </a:cubicBezTo>
                <a:cubicBezTo>
                  <a:pt x="319" y="137"/>
                  <a:pt x="276" y="137"/>
                  <a:pt x="230" y="136"/>
                </a:cubicBezTo>
                <a:cubicBezTo>
                  <a:pt x="131" y="134"/>
                  <a:pt x="131" y="134"/>
                  <a:pt x="131" y="134"/>
                </a:cubicBezTo>
                <a:cubicBezTo>
                  <a:pt x="122" y="135"/>
                  <a:pt x="112" y="135"/>
                  <a:pt x="103" y="133"/>
                </a:cubicBezTo>
                <a:cubicBezTo>
                  <a:pt x="168" y="133"/>
                  <a:pt x="168" y="133"/>
                  <a:pt x="168" y="133"/>
                </a:cubicBezTo>
                <a:cubicBezTo>
                  <a:pt x="170" y="132"/>
                  <a:pt x="174" y="134"/>
                  <a:pt x="176" y="132"/>
                </a:cubicBezTo>
                <a:cubicBezTo>
                  <a:pt x="209" y="132"/>
                  <a:pt x="209" y="132"/>
                  <a:pt x="209" y="132"/>
                </a:cubicBezTo>
                <a:cubicBezTo>
                  <a:pt x="210" y="133"/>
                  <a:pt x="210" y="133"/>
                  <a:pt x="210" y="133"/>
                </a:cubicBezTo>
                <a:cubicBezTo>
                  <a:pt x="218" y="133"/>
                  <a:pt x="228" y="134"/>
                  <a:pt x="236" y="132"/>
                </a:cubicBezTo>
                <a:cubicBezTo>
                  <a:pt x="301" y="133"/>
                  <a:pt x="301" y="133"/>
                  <a:pt x="301" y="133"/>
                </a:cubicBezTo>
                <a:cubicBezTo>
                  <a:pt x="322" y="130"/>
                  <a:pt x="344" y="136"/>
                  <a:pt x="367" y="133"/>
                </a:cubicBezTo>
                <a:cubicBezTo>
                  <a:pt x="378" y="131"/>
                  <a:pt x="389" y="131"/>
                  <a:pt x="399" y="130"/>
                </a:cubicBezTo>
                <a:cubicBezTo>
                  <a:pt x="400" y="128"/>
                  <a:pt x="402" y="129"/>
                  <a:pt x="403" y="128"/>
                </a:cubicBezTo>
                <a:cubicBezTo>
                  <a:pt x="394" y="127"/>
                  <a:pt x="386" y="124"/>
                  <a:pt x="377" y="124"/>
                </a:cubicBezTo>
                <a:cubicBezTo>
                  <a:pt x="383" y="123"/>
                  <a:pt x="388" y="121"/>
                  <a:pt x="393" y="123"/>
                </a:cubicBezTo>
                <a:cubicBezTo>
                  <a:pt x="396" y="121"/>
                  <a:pt x="400" y="121"/>
                  <a:pt x="403" y="121"/>
                </a:cubicBezTo>
                <a:cubicBezTo>
                  <a:pt x="403" y="121"/>
                  <a:pt x="403" y="120"/>
                  <a:pt x="403" y="120"/>
                </a:cubicBezTo>
                <a:cubicBezTo>
                  <a:pt x="400" y="119"/>
                  <a:pt x="395" y="118"/>
                  <a:pt x="392" y="116"/>
                </a:cubicBezTo>
                <a:cubicBezTo>
                  <a:pt x="395" y="114"/>
                  <a:pt x="398" y="117"/>
                  <a:pt x="402" y="116"/>
                </a:cubicBezTo>
                <a:cubicBezTo>
                  <a:pt x="398" y="114"/>
                  <a:pt x="393" y="114"/>
                  <a:pt x="388" y="113"/>
                </a:cubicBezTo>
                <a:cubicBezTo>
                  <a:pt x="387" y="111"/>
                  <a:pt x="387" y="111"/>
                  <a:pt x="387" y="111"/>
                </a:cubicBezTo>
                <a:cubicBezTo>
                  <a:pt x="388" y="109"/>
                  <a:pt x="390" y="112"/>
                  <a:pt x="392" y="111"/>
                </a:cubicBezTo>
                <a:cubicBezTo>
                  <a:pt x="390" y="109"/>
                  <a:pt x="385" y="111"/>
                  <a:pt x="382" y="109"/>
                </a:cubicBezTo>
                <a:cubicBezTo>
                  <a:pt x="389" y="107"/>
                  <a:pt x="396" y="111"/>
                  <a:pt x="402" y="107"/>
                </a:cubicBezTo>
                <a:cubicBezTo>
                  <a:pt x="401" y="106"/>
                  <a:pt x="401" y="106"/>
                  <a:pt x="401" y="106"/>
                </a:cubicBezTo>
                <a:cubicBezTo>
                  <a:pt x="403" y="106"/>
                  <a:pt x="401" y="104"/>
                  <a:pt x="401" y="102"/>
                </a:cubicBezTo>
                <a:cubicBezTo>
                  <a:pt x="399" y="101"/>
                  <a:pt x="403" y="98"/>
                  <a:pt x="400" y="98"/>
                </a:cubicBezTo>
                <a:cubicBezTo>
                  <a:pt x="401" y="97"/>
                  <a:pt x="402" y="97"/>
                  <a:pt x="401" y="95"/>
                </a:cubicBezTo>
                <a:cubicBezTo>
                  <a:pt x="398" y="94"/>
                  <a:pt x="396" y="91"/>
                  <a:pt x="393" y="89"/>
                </a:cubicBezTo>
                <a:cubicBezTo>
                  <a:pt x="400" y="88"/>
                  <a:pt x="400" y="88"/>
                  <a:pt x="400" y="88"/>
                </a:cubicBezTo>
                <a:cubicBezTo>
                  <a:pt x="399" y="86"/>
                  <a:pt x="395" y="87"/>
                  <a:pt x="393" y="85"/>
                </a:cubicBezTo>
                <a:cubicBezTo>
                  <a:pt x="394" y="82"/>
                  <a:pt x="398" y="84"/>
                  <a:pt x="400" y="84"/>
                </a:cubicBezTo>
                <a:cubicBezTo>
                  <a:pt x="398" y="81"/>
                  <a:pt x="395" y="83"/>
                  <a:pt x="393" y="80"/>
                </a:cubicBezTo>
                <a:cubicBezTo>
                  <a:pt x="396" y="79"/>
                  <a:pt x="401" y="81"/>
                  <a:pt x="403" y="78"/>
                </a:cubicBezTo>
                <a:cubicBezTo>
                  <a:pt x="399" y="75"/>
                  <a:pt x="399" y="75"/>
                  <a:pt x="399" y="75"/>
                </a:cubicBezTo>
                <a:cubicBezTo>
                  <a:pt x="401" y="73"/>
                  <a:pt x="401" y="73"/>
                  <a:pt x="401" y="73"/>
                </a:cubicBezTo>
                <a:cubicBezTo>
                  <a:pt x="399" y="72"/>
                  <a:pt x="397" y="71"/>
                  <a:pt x="397" y="69"/>
                </a:cubicBezTo>
                <a:cubicBezTo>
                  <a:pt x="399" y="68"/>
                  <a:pt x="401" y="68"/>
                  <a:pt x="403" y="67"/>
                </a:cubicBezTo>
                <a:cubicBezTo>
                  <a:pt x="401" y="63"/>
                  <a:pt x="405" y="55"/>
                  <a:pt x="400" y="52"/>
                </a:cubicBezTo>
                <a:cubicBezTo>
                  <a:pt x="400" y="51"/>
                  <a:pt x="399" y="50"/>
                  <a:pt x="400" y="49"/>
                </a:cubicBezTo>
                <a:cubicBezTo>
                  <a:pt x="401" y="49"/>
                  <a:pt x="401" y="49"/>
                  <a:pt x="401" y="49"/>
                </a:cubicBezTo>
                <a:cubicBezTo>
                  <a:pt x="397" y="47"/>
                  <a:pt x="397" y="47"/>
                  <a:pt x="397" y="47"/>
                </a:cubicBezTo>
                <a:cubicBezTo>
                  <a:pt x="397" y="43"/>
                  <a:pt x="400" y="45"/>
                  <a:pt x="402" y="44"/>
                </a:cubicBezTo>
                <a:cubicBezTo>
                  <a:pt x="397" y="39"/>
                  <a:pt x="389" y="41"/>
                  <a:pt x="383" y="37"/>
                </a:cubicBezTo>
                <a:cubicBezTo>
                  <a:pt x="391" y="36"/>
                  <a:pt x="399" y="40"/>
                  <a:pt x="407" y="38"/>
                </a:cubicBezTo>
                <a:cubicBezTo>
                  <a:pt x="408" y="34"/>
                  <a:pt x="404" y="34"/>
                  <a:pt x="403" y="31"/>
                </a:cubicBezTo>
                <a:cubicBezTo>
                  <a:pt x="400" y="30"/>
                  <a:pt x="397" y="30"/>
                  <a:pt x="395" y="28"/>
                </a:cubicBezTo>
                <a:cubicBezTo>
                  <a:pt x="398" y="27"/>
                  <a:pt x="403" y="29"/>
                  <a:pt x="406" y="29"/>
                </a:cubicBezTo>
                <a:cubicBezTo>
                  <a:pt x="406" y="29"/>
                  <a:pt x="407" y="29"/>
                  <a:pt x="407" y="28"/>
                </a:cubicBezTo>
                <a:cubicBezTo>
                  <a:pt x="404" y="27"/>
                  <a:pt x="409" y="21"/>
                  <a:pt x="404" y="22"/>
                </a:cubicBezTo>
                <a:cubicBezTo>
                  <a:pt x="405" y="17"/>
                  <a:pt x="402" y="15"/>
                  <a:pt x="399" y="14"/>
                </a:cubicBezTo>
                <a:cubicBezTo>
                  <a:pt x="381" y="10"/>
                  <a:pt x="381" y="10"/>
                  <a:pt x="381" y="10"/>
                </a:cubicBezTo>
                <a:cubicBezTo>
                  <a:pt x="295" y="9"/>
                  <a:pt x="295" y="9"/>
                  <a:pt x="295" y="9"/>
                </a:cubicBezTo>
                <a:cubicBezTo>
                  <a:pt x="272" y="10"/>
                  <a:pt x="249" y="10"/>
                  <a:pt x="228" y="7"/>
                </a:cubicBezTo>
                <a:cubicBezTo>
                  <a:pt x="227" y="6"/>
                  <a:pt x="227" y="6"/>
                  <a:pt x="227" y="6"/>
                </a:cubicBezTo>
                <a:cubicBezTo>
                  <a:pt x="214" y="8"/>
                  <a:pt x="203" y="0"/>
                  <a:pt x="191" y="6"/>
                </a:cubicBezTo>
                <a:cubicBezTo>
                  <a:pt x="192" y="6"/>
                  <a:pt x="192" y="6"/>
                  <a:pt x="192" y="6"/>
                </a:cubicBezTo>
                <a:cubicBezTo>
                  <a:pt x="191" y="7"/>
                  <a:pt x="191" y="7"/>
                  <a:pt x="191" y="7"/>
                </a:cubicBezTo>
                <a:cubicBezTo>
                  <a:pt x="179" y="6"/>
                  <a:pt x="167" y="4"/>
                  <a:pt x="154" y="5"/>
                </a:cubicBezTo>
                <a:cubicBezTo>
                  <a:pt x="146" y="5"/>
                  <a:pt x="137" y="7"/>
                  <a:pt x="128" y="6"/>
                </a:cubicBezTo>
                <a:cubicBezTo>
                  <a:pt x="125" y="4"/>
                  <a:pt x="120" y="3"/>
                  <a:pt x="116" y="3"/>
                </a:cubicBezTo>
                <a:cubicBezTo>
                  <a:pt x="111" y="2"/>
                  <a:pt x="106" y="2"/>
                  <a:pt x="101" y="4"/>
                </a:cubicBezTo>
                <a:cubicBezTo>
                  <a:pt x="104" y="6"/>
                  <a:pt x="104" y="6"/>
                  <a:pt x="104" y="6"/>
                </a:cubicBezTo>
                <a:cubicBezTo>
                  <a:pt x="97" y="9"/>
                  <a:pt x="93" y="0"/>
                  <a:pt x="86" y="4"/>
                </a:cubicBezTo>
                <a:cubicBezTo>
                  <a:pt x="84" y="5"/>
                  <a:pt x="84" y="5"/>
                  <a:pt x="84" y="5"/>
                </a:cubicBezTo>
                <a:cubicBezTo>
                  <a:pt x="88" y="8"/>
                  <a:pt x="94" y="6"/>
                  <a:pt x="98" y="8"/>
                </a:cubicBezTo>
                <a:cubicBezTo>
                  <a:pt x="74" y="7"/>
                  <a:pt x="49" y="10"/>
                  <a:pt x="25" y="13"/>
                </a:cubicBezTo>
                <a:cubicBezTo>
                  <a:pt x="17" y="13"/>
                  <a:pt x="7" y="14"/>
                  <a:pt x="2" y="22"/>
                </a:cubicBezTo>
                <a:cubicBezTo>
                  <a:pt x="4" y="23"/>
                  <a:pt x="6" y="20"/>
                  <a:pt x="8" y="23"/>
                </a:cubicBezTo>
                <a:cubicBezTo>
                  <a:pt x="7" y="27"/>
                  <a:pt x="2" y="25"/>
                  <a:pt x="3" y="29"/>
                </a:cubicBezTo>
                <a:cubicBezTo>
                  <a:pt x="0" y="30"/>
                  <a:pt x="0" y="30"/>
                  <a:pt x="0" y="30"/>
                </a:cubicBezTo>
                <a:cubicBezTo>
                  <a:pt x="2" y="34"/>
                  <a:pt x="7" y="30"/>
                  <a:pt x="9" y="34"/>
                </a:cubicBezTo>
                <a:cubicBezTo>
                  <a:pt x="7" y="36"/>
                  <a:pt x="4" y="34"/>
                  <a:pt x="1" y="36"/>
                </a:cubicBezTo>
                <a:close/>
                <a:moveTo>
                  <a:pt x="372" y="36"/>
                </a:moveTo>
                <a:cubicBezTo>
                  <a:pt x="372" y="35"/>
                  <a:pt x="372" y="35"/>
                  <a:pt x="372" y="35"/>
                </a:cubicBezTo>
                <a:cubicBezTo>
                  <a:pt x="374" y="36"/>
                  <a:pt x="376" y="36"/>
                  <a:pt x="379" y="36"/>
                </a:cubicBezTo>
                <a:cubicBezTo>
                  <a:pt x="380" y="38"/>
                  <a:pt x="382" y="38"/>
                  <a:pt x="383" y="38"/>
                </a:cubicBezTo>
                <a:cubicBezTo>
                  <a:pt x="379" y="38"/>
                  <a:pt x="375" y="38"/>
                  <a:pt x="372" y="36"/>
                </a:cubicBezTo>
                <a:close/>
                <a:moveTo>
                  <a:pt x="360" y="14"/>
                </a:moveTo>
                <a:cubicBezTo>
                  <a:pt x="373" y="14"/>
                  <a:pt x="373" y="14"/>
                  <a:pt x="373" y="14"/>
                </a:cubicBezTo>
                <a:cubicBezTo>
                  <a:pt x="383" y="15"/>
                  <a:pt x="383" y="15"/>
                  <a:pt x="383" y="15"/>
                </a:cubicBezTo>
                <a:lnTo>
                  <a:pt x="360" y="14"/>
                </a:lnTo>
                <a:close/>
                <a:moveTo>
                  <a:pt x="315" y="47"/>
                </a:moveTo>
                <a:cubicBezTo>
                  <a:pt x="336" y="47"/>
                  <a:pt x="336" y="47"/>
                  <a:pt x="336" y="47"/>
                </a:cubicBezTo>
                <a:cubicBezTo>
                  <a:pt x="343" y="46"/>
                  <a:pt x="350" y="46"/>
                  <a:pt x="358" y="46"/>
                </a:cubicBezTo>
                <a:cubicBezTo>
                  <a:pt x="336" y="47"/>
                  <a:pt x="336" y="47"/>
                  <a:pt x="336" y="47"/>
                </a:cubicBezTo>
                <a:cubicBezTo>
                  <a:pt x="329" y="47"/>
                  <a:pt x="322" y="47"/>
                  <a:pt x="315" y="47"/>
                </a:cubicBezTo>
                <a:close/>
                <a:moveTo>
                  <a:pt x="107" y="7"/>
                </a:moveTo>
                <a:cubicBezTo>
                  <a:pt x="108" y="6"/>
                  <a:pt x="109" y="7"/>
                  <a:pt x="110" y="8"/>
                </a:cubicBezTo>
                <a:cubicBezTo>
                  <a:pt x="107" y="8"/>
                  <a:pt x="107" y="8"/>
                  <a:pt x="107" y="8"/>
                </a:cubicBezTo>
                <a:lnTo>
                  <a:pt x="107" y="7"/>
                </a:lnTo>
                <a:close/>
              </a:path>
            </a:pathLst>
          </a:custGeom>
          <a:solidFill>
            <a:schemeClr val="accent1"/>
          </a:solidFill>
          <a:ln w="9525">
            <a:noFill/>
            <a:round/>
          </a:ln>
        </p:spPr>
        <p:txBody>
          <a:bodyPr vert="horz" wrap="square" lIns="91440" tIns="45720" rIns="91440" bIns="45720" numCol="1" anchor="ctr"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Bef>
                <a:spcPct val="50000"/>
              </a:spcBef>
            </a:pPr>
            <a:r>
              <a:rPr lang="zh-CN" altLang="en-US" sz="2000" b="1" dirty="0">
                <a:solidFill>
                  <a:schemeClr val="bg1"/>
                </a:solidFill>
                <a:latin typeface="腾祥嘉丽准粗圆简" panose="01010104010101010101" pitchFamily="2" charset="-122"/>
                <a:ea typeface="腾祥嘉丽准粗圆简" panose="01010104010101010101" pitchFamily="2" charset="-122"/>
              </a:rPr>
              <a:t>第</a:t>
            </a:r>
            <a:r>
              <a:rPr lang="en-US" altLang="zh-CN" sz="2000" b="1" dirty="0">
                <a:solidFill>
                  <a:schemeClr val="bg1"/>
                </a:solidFill>
                <a:latin typeface="腾祥嘉丽准粗圆简" panose="01010104010101010101" pitchFamily="2" charset="-122"/>
                <a:ea typeface="腾祥嘉丽准粗圆简" panose="01010104010101010101" pitchFamily="2" charset="-122"/>
              </a:rPr>
              <a:t>4</a:t>
            </a:r>
            <a:r>
              <a:rPr lang="zh-CN" altLang="en-US" sz="2000" b="1" dirty="0">
                <a:solidFill>
                  <a:schemeClr val="bg1"/>
                </a:solidFill>
                <a:latin typeface="腾祥嘉丽准粗圆简" panose="01010104010101010101" pitchFamily="2" charset="-122"/>
                <a:ea typeface="腾祥嘉丽准粗圆简" panose="01010104010101010101" pitchFamily="2" charset="-122"/>
              </a:rPr>
              <a:t>单元 新民主主义革命的开始</a:t>
            </a:r>
            <a:r>
              <a:rPr lang="en-US" altLang="zh-CN" sz="2000" b="1" dirty="0">
                <a:solidFill>
                  <a:schemeClr val="bg1"/>
                </a:solidFill>
                <a:latin typeface="腾祥嘉丽准粗圆简" panose="01010104010101010101" pitchFamily="2" charset="-122"/>
                <a:ea typeface="腾祥嘉丽准粗圆简" panose="01010104010101010101" pitchFamily="2" charset="-122"/>
              </a:rPr>
              <a:t>——</a:t>
            </a:r>
            <a:r>
              <a:rPr lang="zh-CN" altLang="en-US" sz="2000" b="1" dirty="0">
                <a:solidFill>
                  <a:schemeClr val="accent4"/>
                </a:solidFill>
                <a:latin typeface="腾祥嘉丽准粗圆简" panose="01010104010101010101" pitchFamily="2" charset="-122"/>
                <a:ea typeface="腾祥嘉丽准粗圆简" panose="01010104010101010101" pitchFamily="2" charset="-122"/>
              </a:rPr>
              <a:t>知识重难点</a:t>
            </a:r>
            <a:endParaRPr lang="zh-CN" altLang="en-US" sz="2000" b="1" dirty="0">
              <a:solidFill>
                <a:schemeClr val="accent4"/>
              </a:solidFill>
              <a:latin typeface="腾祥嘉丽准粗圆简" panose="01010104010101010101" pitchFamily="2" charset="-122"/>
              <a:ea typeface="腾祥嘉丽准粗圆简" panose="01010104010101010101" pitchFamily="2" charset="-122"/>
            </a:endParaRPr>
          </a:p>
        </p:txBody>
      </p:sp>
      <p:sp>
        <p:nvSpPr>
          <p:cNvPr id="3" name="Freeform 528"/>
          <p:cNvSpPr>
            <a:spLocks noEditPoints="1"/>
          </p:cNvSpPr>
          <p:nvPr/>
        </p:nvSpPr>
        <p:spPr bwMode="auto">
          <a:xfrm>
            <a:off x="6806" y="416872"/>
            <a:ext cx="8133486" cy="523316"/>
          </a:xfrm>
          <a:custGeom>
            <a:avLst/>
            <a:gdLst>
              <a:gd name="T0" fmla="*/ 7 w 409"/>
              <a:gd name="T1" fmla="*/ 40 h 138"/>
              <a:gd name="T2" fmla="*/ 5 w 409"/>
              <a:gd name="T3" fmla="*/ 47 h 138"/>
              <a:gd name="T4" fmla="*/ 5 w 409"/>
              <a:gd name="T5" fmla="*/ 51 h 138"/>
              <a:gd name="T6" fmla="*/ 6 w 409"/>
              <a:gd name="T7" fmla="*/ 56 h 138"/>
              <a:gd name="T8" fmla="*/ 3 w 409"/>
              <a:gd name="T9" fmla="*/ 60 h 138"/>
              <a:gd name="T10" fmla="*/ 4 w 409"/>
              <a:gd name="T11" fmla="*/ 67 h 138"/>
              <a:gd name="T12" fmla="*/ 5 w 409"/>
              <a:gd name="T13" fmla="*/ 70 h 138"/>
              <a:gd name="T14" fmla="*/ 11 w 409"/>
              <a:gd name="T15" fmla="*/ 76 h 138"/>
              <a:gd name="T16" fmla="*/ 6 w 409"/>
              <a:gd name="T17" fmla="*/ 80 h 138"/>
              <a:gd name="T18" fmla="*/ 9 w 409"/>
              <a:gd name="T19" fmla="*/ 85 h 138"/>
              <a:gd name="T20" fmla="*/ 5 w 409"/>
              <a:gd name="T21" fmla="*/ 92 h 138"/>
              <a:gd name="T22" fmla="*/ 7 w 409"/>
              <a:gd name="T23" fmla="*/ 97 h 138"/>
              <a:gd name="T24" fmla="*/ 4 w 409"/>
              <a:gd name="T25" fmla="*/ 103 h 138"/>
              <a:gd name="T26" fmla="*/ 7 w 409"/>
              <a:gd name="T27" fmla="*/ 108 h 138"/>
              <a:gd name="T28" fmla="*/ 5 w 409"/>
              <a:gd name="T29" fmla="*/ 114 h 138"/>
              <a:gd name="T30" fmla="*/ 6 w 409"/>
              <a:gd name="T31" fmla="*/ 124 h 138"/>
              <a:gd name="T32" fmla="*/ 163 w 409"/>
              <a:gd name="T33" fmla="*/ 135 h 138"/>
              <a:gd name="T34" fmla="*/ 335 w 409"/>
              <a:gd name="T35" fmla="*/ 138 h 138"/>
              <a:gd name="T36" fmla="*/ 131 w 409"/>
              <a:gd name="T37" fmla="*/ 134 h 138"/>
              <a:gd name="T38" fmla="*/ 176 w 409"/>
              <a:gd name="T39" fmla="*/ 132 h 138"/>
              <a:gd name="T40" fmla="*/ 236 w 409"/>
              <a:gd name="T41" fmla="*/ 132 h 138"/>
              <a:gd name="T42" fmla="*/ 399 w 409"/>
              <a:gd name="T43" fmla="*/ 130 h 138"/>
              <a:gd name="T44" fmla="*/ 393 w 409"/>
              <a:gd name="T45" fmla="*/ 123 h 138"/>
              <a:gd name="T46" fmla="*/ 392 w 409"/>
              <a:gd name="T47" fmla="*/ 116 h 138"/>
              <a:gd name="T48" fmla="*/ 387 w 409"/>
              <a:gd name="T49" fmla="*/ 111 h 138"/>
              <a:gd name="T50" fmla="*/ 402 w 409"/>
              <a:gd name="T51" fmla="*/ 107 h 138"/>
              <a:gd name="T52" fmla="*/ 400 w 409"/>
              <a:gd name="T53" fmla="*/ 98 h 138"/>
              <a:gd name="T54" fmla="*/ 400 w 409"/>
              <a:gd name="T55" fmla="*/ 88 h 138"/>
              <a:gd name="T56" fmla="*/ 393 w 409"/>
              <a:gd name="T57" fmla="*/ 80 h 138"/>
              <a:gd name="T58" fmla="*/ 401 w 409"/>
              <a:gd name="T59" fmla="*/ 73 h 138"/>
              <a:gd name="T60" fmla="*/ 400 w 409"/>
              <a:gd name="T61" fmla="*/ 52 h 138"/>
              <a:gd name="T62" fmla="*/ 397 w 409"/>
              <a:gd name="T63" fmla="*/ 47 h 138"/>
              <a:gd name="T64" fmla="*/ 407 w 409"/>
              <a:gd name="T65" fmla="*/ 38 h 138"/>
              <a:gd name="T66" fmla="*/ 406 w 409"/>
              <a:gd name="T67" fmla="*/ 29 h 138"/>
              <a:gd name="T68" fmla="*/ 399 w 409"/>
              <a:gd name="T69" fmla="*/ 14 h 138"/>
              <a:gd name="T70" fmla="*/ 228 w 409"/>
              <a:gd name="T71" fmla="*/ 7 h 138"/>
              <a:gd name="T72" fmla="*/ 192 w 409"/>
              <a:gd name="T73" fmla="*/ 6 h 138"/>
              <a:gd name="T74" fmla="*/ 128 w 409"/>
              <a:gd name="T75" fmla="*/ 6 h 138"/>
              <a:gd name="T76" fmla="*/ 104 w 409"/>
              <a:gd name="T77" fmla="*/ 6 h 138"/>
              <a:gd name="T78" fmla="*/ 98 w 409"/>
              <a:gd name="T79" fmla="*/ 8 h 138"/>
              <a:gd name="T80" fmla="*/ 8 w 409"/>
              <a:gd name="T81" fmla="*/ 23 h 138"/>
              <a:gd name="T82" fmla="*/ 9 w 409"/>
              <a:gd name="T83" fmla="*/ 34 h 138"/>
              <a:gd name="T84" fmla="*/ 372 w 409"/>
              <a:gd name="T85" fmla="*/ 35 h 138"/>
              <a:gd name="T86" fmla="*/ 372 w 409"/>
              <a:gd name="T87" fmla="*/ 36 h 138"/>
              <a:gd name="T88" fmla="*/ 383 w 409"/>
              <a:gd name="T89" fmla="*/ 15 h 138"/>
              <a:gd name="T90" fmla="*/ 336 w 409"/>
              <a:gd name="T91" fmla="*/ 47 h 138"/>
              <a:gd name="T92" fmla="*/ 315 w 409"/>
              <a:gd name="T93" fmla="*/ 47 h 138"/>
              <a:gd name="T94" fmla="*/ 107 w 409"/>
              <a:gd name="T95" fmla="*/ 8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09" h="138">
                <a:moveTo>
                  <a:pt x="1" y="36"/>
                </a:moveTo>
                <a:cubicBezTo>
                  <a:pt x="3" y="36"/>
                  <a:pt x="6" y="37"/>
                  <a:pt x="7" y="39"/>
                </a:cubicBezTo>
                <a:cubicBezTo>
                  <a:pt x="7" y="40"/>
                  <a:pt x="7" y="40"/>
                  <a:pt x="7" y="40"/>
                </a:cubicBezTo>
                <a:cubicBezTo>
                  <a:pt x="7" y="41"/>
                  <a:pt x="8" y="41"/>
                  <a:pt x="8" y="42"/>
                </a:cubicBezTo>
                <a:cubicBezTo>
                  <a:pt x="7" y="44"/>
                  <a:pt x="4" y="43"/>
                  <a:pt x="2" y="44"/>
                </a:cubicBezTo>
                <a:cubicBezTo>
                  <a:pt x="2" y="47"/>
                  <a:pt x="6" y="44"/>
                  <a:pt x="5" y="47"/>
                </a:cubicBezTo>
                <a:cubicBezTo>
                  <a:pt x="3" y="47"/>
                  <a:pt x="3" y="47"/>
                  <a:pt x="3" y="47"/>
                </a:cubicBezTo>
                <a:cubicBezTo>
                  <a:pt x="4" y="49"/>
                  <a:pt x="8" y="48"/>
                  <a:pt x="9" y="51"/>
                </a:cubicBezTo>
                <a:cubicBezTo>
                  <a:pt x="8" y="52"/>
                  <a:pt x="7" y="51"/>
                  <a:pt x="5" y="51"/>
                </a:cubicBezTo>
                <a:cubicBezTo>
                  <a:pt x="7" y="53"/>
                  <a:pt x="7" y="53"/>
                  <a:pt x="7" y="53"/>
                </a:cubicBezTo>
                <a:cubicBezTo>
                  <a:pt x="6" y="54"/>
                  <a:pt x="6" y="55"/>
                  <a:pt x="5" y="54"/>
                </a:cubicBezTo>
                <a:cubicBezTo>
                  <a:pt x="6" y="56"/>
                  <a:pt x="6" y="56"/>
                  <a:pt x="6" y="56"/>
                </a:cubicBezTo>
                <a:cubicBezTo>
                  <a:pt x="3" y="57"/>
                  <a:pt x="3" y="57"/>
                  <a:pt x="3" y="57"/>
                </a:cubicBezTo>
                <a:cubicBezTo>
                  <a:pt x="5" y="59"/>
                  <a:pt x="5" y="59"/>
                  <a:pt x="5" y="59"/>
                </a:cubicBezTo>
                <a:cubicBezTo>
                  <a:pt x="3" y="60"/>
                  <a:pt x="3" y="60"/>
                  <a:pt x="3" y="60"/>
                </a:cubicBezTo>
                <a:cubicBezTo>
                  <a:pt x="6" y="61"/>
                  <a:pt x="9" y="62"/>
                  <a:pt x="11" y="64"/>
                </a:cubicBezTo>
                <a:cubicBezTo>
                  <a:pt x="4" y="65"/>
                  <a:pt x="4" y="65"/>
                  <a:pt x="4" y="65"/>
                </a:cubicBezTo>
                <a:cubicBezTo>
                  <a:pt x="4" y="66"/>
                  <a:pt x="4" y="67"/>
                  <a:pt x="4" y="67"/>
                </a:cubicBezTo>
                <a:cubicBezTo>
                  <a:pt x="3" y="67"/>
                  <a:pt x="3" y="67"/>
                  <a:pt x="3" y="67"/>
                </a:cubicBezTo>
                <a:cubicBezTo>
                  <a:pt x="4" y="68"/>
                  <a:pt x="7" y="68"/>
                  <a:pt x="9" y="69"/>
                </a:cubicBezTo>
                <a:cubicBezTo>
                  <a:pt x="7" y="70"/>
                  <a:pt x="5" y="69"/>
                  <a:pt x="5" y="70"/>
                </a:cubicBezTo>
                <a:cubicBezTo>
                  <a:pt x="6" y="72"/>
                  <a:pt x="8" y="70"/>
                  <a:pt x="8" y="72"/>
                </a:cubicBezTo>
                <a:cubicBezTo>
                  <a:pt x="6" y="73"/>
                  <a:pt x="5" y="71"/>
                  <a:pt x="4" y="73"/>
                </a:cubicBezTo>
                <a:cubicBezTo>
                  <a:pt x="11" y="76"/>
                  <a:pt x="11" y="76"/>
                  <a:pt x="11" y="76"/>
                </a:cubicBezTo>
                <a:cubicBezTo>
                  <a:pt x="10" y="78"/>
                  <a:pt x="9" y="77"/>
                  <a:pt x="7" y="77"/>
                </a:cubicBezTo>
                <a:cubicBezTo>
                  <a:pt x="7" y="77"/>
                  <a:pt x="7" y="77"/>
                  <a:pt x="7" y="77"/>
                </a:cubicBezTo>
                <a:cubicBezTo>
                  <a:pt x="6" y="78"/>
                  <a:pt x="7" y="79"/>
                  <a:pt x="6" y="80"/>
                </a:cubicBezTo>
                <a:cubicBezTo>
                  <a:pt x="7" y="81"/>
                  <a:pt x="7" y="81"/>
                  <a:pt x="7" y="81"/>
                </a:cubicBezTo>
                <a:cubicBezTo>
                  <a:pt x="6" y="82"/>
                  <a:pt x="3" y="80"/>
                  <a:pt x="4" y="83"/>
                </a:cubicBezTo>
                <a:cubicBezTo>
                  <a:pt x="5" y="84"/>
                  <a:pt x="7" y="84"/>
                  <a:pt x="9" y="85"/>
                </a:cubicBezTo>
                <a:cubicBezTo>
                  <a:pt x="7" y="85"/>
                  <a:pt x="7" y="89"/>
                  <a:pt x="4" y="88"/>
                </a:cubicBezTo>
                <a:cubicBezTo>
                  <a:pt x="5" y="90"/>
                  <a:pt x="7" y="89"/>
                  <a:pt x="8" y="91"/>
                </a:cubicBezTo>
                <a:cubicBezTo>
                  <a:pt x="7" y="91"/>
                  <a:pt x="6" y="92"/>
                  <a:pt x="5" y="92"/>
                </a:cubicBezTo>
                <a:cubicBezTo>
                  <a:pt x="6" y="93"/>
                  <a:pt x="6" y="93"/>
                  <a:pt x="6" y="93"/>
                </a:cubicBezTo>
                <a:cubicBezTo>
                  <a:pt x="5" y="93"/>
                  <a:pt x="5" y="94"/>
                  <a:pt x="5" y="94"/>
                </a:cubicBezTo>
                <a:cubicBezTo>
                  <a:pt x="5" y="96"/>
                  <a:pt x="7" y="94"/>
                  <a:pt x="7" y="97"/>
                </a:cubicBezTo>
                <a:cubicBezTo>
                  <a:pt x="6" y="98"/>
                  <a:pt x="6" y="97"/>
                  <a:pt x="5" y="98"/>
                </a:cubicBezTo>
                <a:cubicBezTo>
                  <a:pt x="6" y="100"/>
                  <a:pt x="6" y="100"/>
                  <a:pt x="6" y="100"/>
                </a:cubicBezTo>
                <a:cubicBezTo>
                  <a:pt x="5" y="100"/>
                  <a:pt x="4" y="101"/>
                  <a:pt x="4" y="103"/>
                </a:cubicBezTo>
                <a:cubicBezTo>
                  <a:pt x="5" y="104"/>
                  <a:pt x="6" y="104"/>
                  <a:pt x="7" y="106"/>
                </a:cubicBezTo>
                <a:cubicBezTo>
                  <a:pt x="6" y="107"/>
                  <a:pt x="5" y="106"/>
                  <a:pt x="5" y="106"/>
                </a:cubicBezTo>
                <a:cubicBezTo>
                  <a:pt x="7" y="108"/>
                  <a:pt x="7" y="108"/>
                  <a:pt x="7" y="108"/>
                </a:cubicBezTo>
                <a:cubicBezTo>
                  <a:pt x="6" y="110"/>
                  <a:pt x="4" y="109"/>
                  <a:pt x="3" y="110"/>
                </a:cubicBezTo>
                <a:cubicBezTo>
                  <a:pt x="4" y="112"/>
                  <a:pt x="7" y="110"/>
                  <a:pt x="8" y="113"/>
                </a:cubicBezTo>
                <a:cubicBezTo>
                  <a:pt x="7" y="115"/>
                  <a:pt x="6" y="114"/>
                  <a:pt x="5" y="114"/>
                </a:cubicBezTo>
                <a:cubicBezTo>
                  <a:pt x="7" y="115"/>
                  <a:pt x="6" y="118"/>
                  <a:pt x="5" y="119"/>
                </a:cubicBezTo>
                <a:cubicBezTo>
                  <a:pt x="5" y="119"/>
                  <a:pt x="6" y="119"/>
                  <a:pt x="7" y="120"/>
                </a:cubicBezTo>
                <a:cubicBezTo>
                  <a:pt x="6" y="121"/>
                  <a:pt x="7" y="123"/>
                  <a:pt x="6" y="124"/>
                </a:cubicBezTo>
                <a:cubicBezTo>
                  <a:pt x="10" y="131"/>
                  <a:pt x="17" y="129"/>
                  <a:pt x="22" y="132"/>
                </a:cubicBezTo>
                <a:cubicBezTo>
                  <a:pt x="69" y="134"/>
                  <a:pt x="69" y="134"/>
                  <a:pt x="69" y="134"/>
                </a:cubicBezTo>
                <a:cubicBezTo>
                  <a:pt x="163" y="135"/>
                  <a:pt x="163" y="135"/>
                  <a:pt x="163" y="135"/>
                </a:cubicBezTo>
                <a:cubicBezTo>
                  <a:pt x="245" y="137"/>
                  <a:pt x="245" y="137"/>
                  <a:pt x="245" y="137"/>
                </a:cubicBezTo>
                <a:cubicBezTo>
                  <a:pt x="269" y="138"/>
                  <a:pt x="269" y="138"/>
                  <a:pt x="269" y="138"/>
                </a:cubicBezTo>
                <a:cubicBezTo>
                  <a:pt x="335" y="138"/>
                  <a:pt x="335" y="138"/>
                  <a:pt x="335" y="138"/>
                </a:cubicBezTo>
                <a:cubicBezTo>
                  <a:pt x="345" y="137"/>
                  <a:pt x="355" y="137"/>
                  <a:pt x="365" y="135"/>
                </a:cubicBezTo>
                <a:cubicBezTo>
                  <a:pt x="319" y="137"/>
                  <a:pt x="276" y="137"/>
                  <a:pt x="230" y="136"/>
                </a:cubicBezTo>
                <a:cubicBezTo>
                  <a:pt x="131" y="134"/>
                  <a:pt x="131" y="134"/>
                  <a:pt x="131" y="134"/>
                </a:cubicBezTo>
                <a:cubicBezTo>
                  <a:pt x="122" y="135"/>
                  <a:pt x="112" y="135"/>
                  <a:pt x="103" y="133"/>
                </a:cubicBezTo>
                <a:cubicBezTo>
                  <a:pt x="168" y="133"/>
                  <a:pt x="168" y="133"/>
                  <a:pt x="168" y="133"/>
                </a:cubicBezTo>
                <a:cubicBezTo>
                  <a:pt x="170" y="132"/>
                  <a:pt x="174" y="134"/>
                  <a:pt x="176" y="132"/>
                </a:cubicBezTo>
                <a:cubicBezTo>
                  <a:pt x="209" y="132"/>
                  <a:pt x="209" y="132"/>
                  <a:pt x="209" y="132"/>
                </a:cubicBezTo>
                <a:cubicBezTo>
                  <a:pt x="210" y="133"/>
                  <a:pt x="210" y="133"/>
                  <a:pt x="210" y="133"/>
                </a:cubicBezTo>
                <a:cubicBezTo>
                  <a:pt x="218" y="133"/>
                  <a:pt x="228" y="134"/>
                  <a:pt x="236" y="132"/>
                </a:cubicBezTo>
                <a:cubicBezTo>
                  <a:pt x="301" y="133"/>
                  <a:pt x="301" y="133"/>
                  <a:pt x="301" y="133"/>
                </a:cubicBezTo>
                <a:cubicBezTo>
                  <a:pt x="322" y="130"/>
                  <a:pt x="344" y="136"/>
                  <a:pt x="367" y="133"/>
                </a:cubicBezTo>
                <a:cubicBezTo>
                  <a:pt x="378" y="131"/>
                  <a:pt x="389" y="131"/>
                  <a:pt x="399" y="130"/>
                </a:cubicBezTo>
                <a:cubicBezTo>
                  <a:pt x="400" y="128"/>
                  <a:pt x="402" y="129"/>
                  <a:pt x="403" y="128"/>
                </a:cubicBezTo>
                <a:cubicBezTo>
                  <a:pt x="394" y="127"/>
                  <a:pt x="386" y="124"/>
                  <a:pt x="377" y="124"/>
                </a:cubicBezTo>
                <a:cubicBezTo>
                  <a:pt x="383" y="123"/>
                  <a:pt x="388" y="121"/>
                  <a:pt x="393" y="123"/>
                </a:cubicBezTo>
                <a:cubicBezTo>
                  <a:pt x="396" y="121"/>
                  <a:pt x="400" y="121"/>
                  <a:pt x="403" y="121"/>
                </a:cubicBezTo>
                <a:cubicBezTo>
                  <a:pt x="403" y="121"/>
                  <a:pt x="403" y="120"/>
                  <a:pt x="403" y="120"/>
                </a:cubicBezTo>
                <a:cubicBezTo>
                  <a:pt x="400" y="119"/>
                  <a:pt x="395" y="118"/>
                  <a:pt x="392" y="116"/>
                </a:cubicBezTo>
                <a:cubicBezTo>
                  <a:pt x="395" y="114"/>
                  <a:pt x="398" y="117"/>
                  <a:pt x="402" y="116"/>
                </a:cubicBezTo>
                <a:cubicBezTo>
                  <a:pt x="398" y="114"/>
                  <a:pt x="393" y="114"/>
                  <a:pt x="388" y="113"/>
                </a:cubicBezTo>
                <a:cubicBezTo>
                  <a:pt x="387" y="111"/>
                  <a:pt x="387" y="111"/>
                  <a:pt x="387" y="111"/>
                </a:cubicBezTo>
                <a:cubicBezTo>
                  <a:pt x="388" y="109"/>
                  <a:pt x="390" y="112"/>
                  <a:pt x="392" y="111"/>
                </a:cubicBezTo>
                <a:cubicBezTo>
                  <a:pt x="390" y="109"/>
                  <a:pt x="385" y="111"/>
                  <a:pt x="382" y="109"/>
                </a:cubicBezTo>
                <a:cubicBezTo>
                  <a:pt x="389" y="107"/>
                  <a:pt x="396" y="111"/>
                  <a:pt x="402" y="107"/>
                </a:cubicBezTo>
                <a:cubicBezTo>
                  <a:pt x="401" y="106"/>
                  <a:pt x="401" y="106"/>
                  <a:pt x="401" y="106"/>
                </a:cubicBezTo>
                <a:cubicBezTo>
                  <a:pt x="403" y="106"/>
                  <a:pt x="401" y="104"/>
                  <a:pt x="401" y="102"/>
                </a:cubicBezTo>
                <a:cubicBezTo>
                  <a:pt x="399" y="101"/>
                  <a:pt x="403" y="98"/>
                  <a:pt x="400" y="98"/>
                </a:cubicBezTo>
                <a:cubicBezTo>
                  <a:pt x="401" y="97"/>
                  <a:pt x="402" y="97"/>
                  <a:pt x="401" y="95"/>
                </a:cubicBezTo>
                <a:cubicBezTo>
                  <a:pt x="398" y="94"/>
                  <a:pt x="396" y="91"/>
                  <a:pt x="393" y="89"/>
                </a:cubicBezTo>
                <a:cubicBezTo>
                  <a:pt x="400" y="88"/>
                  <a:pt x="400" y="88"/>
                  <a:pt x="400" y="88"/>
                </a:cubicBezTo>
                <a:cubicBezTo>
                  <a:pt x="399" y="86"/>
                  <a:pt x="395" y="87"/>
                  <a:pt x="393" y="85"/>
                </a:cubicBezTo>
                <a:cubicBezTo>
                  <a:pt x="394" y="82"/>
                  <a:pt x="398" y="84"/>
                  <a:pt x="400" y="84"/>
                </a:cubicBezTo>
                <a:cubicBezTo>
                  <a:pt x="398" y="81"/>
                  <a:pt x="395" y="83"/>
                  <a:pt x="393" y="80"/>
                </a:cubicBezTo>
                <a:cubicBezTo>
                  <a:pt x="396" y="79"/>
                  <a:pt x="401" y="81"/>
                  <a:pt x="403" y="78"/>
                </a:cubicBezTo>
                <a:cubicBezTo>
                  <a:pt x="399" y="75"/>
                  <a:pt x="399" y="75"/>
                  <a:pt x="399" y="75"/>
                </a:cubicBezTo>
                <a:cubicBezTo>
                  <a:pt x="401" y="73"/>
                  <a:pt x="401" y="73"/>
                  <a:pt x="401" y="73"/>
                </a:cubicBezTo>
                <a:cubicBezTo>
                  <a:pt x="399" y="72"/>
                  <a:pt x="397" y="71"/>
                  <a:pt x="397" y="69"/>
                </a:cubicBezTo>
                <a:cubicBezTo>
                  <a:pt x="399" y="68"/>
                  <a:pt x="401" y="68"/>
                  <a:pt x="403" y="67"/>
                </a:cubicBezTo>
                <a:cubicBezTo>
                  <a:pt x="401" y="63"/>
                  <a:pt x="405" y="55"/>
                  <a:pt x="400" y="52"/>
                </a:cubicBezTo>
                <a:cubicBezTo>
                  <a:pt x="400" y="51"/>
                  <a:pt x="399" y="50"/>
                  <a:pt x="400" y="49"/>
                </a:cubicBezTo>
                <a:cubicBezTo>
                  <a:pt x="401" y="49"/>
                  <a:pt x="401" y="49"/>
                  <a:pt x="401" y="49"/>
                </a:cubicBezTo>
                <a:cubicBezTo>
                  <a:pt x="397" y="47"/>
                  <a:pt x="397" y="47"/>
                  <a:pt x="397" y="47"/>
                </a:cubicBezTo>
                <a:cubicBezTo>
                  <a:pt x="397" y="43"/>
                  <a:pt x="400" y="45"/>
                  <a:pt x="402" y="44"/>
                </a:cubicBezTo>
                <a:cubicBezTo>
                  <a:pt x="397" y="39"/>
                  <a:pt x="389" y="41"/>
                  <a:pt x="383" y="37"/>
                </a:cubicBezTo>
                <a:cubicBezTo>
                  <a:pt x="391" y="36"/>
                  <a:pt x="399" y="40"/>
                  <a:pt x="407" y="38"/>
                </a:cubicBezTo>
                <a:cubicBezTo>
                  <a:pt x="408" y="34"/>
                  <a:pt x="404" y="34"/>
                  <a:pt x="403" y="31"/>
                </a:cubicBezTo>
                <a:cubicBezTo>
                  <a:pt x="400" y="30"/>
                  <a:pt x="397" y="30"/>
                  <a:pt x="395" y="28"/>
                </a:cubicBezTo>
                <a:cubicBezTo>
                  <a:pt x="398" y="27"/>
                  <a:pt x="403" y="29"/>
                  <a:pt x="406" y="29"/>
                </a:cubicBezTo>
                <a:cubicBezTo>
                  <a:pt x="406" y="29"/>
                  <a:pt x="407" y="29"/>
                  <a:pt x="407" y="28"/>
                </a:cubicBezTo>
                <a:cubicBezTo>
                  <a:pt x="404" y="27"/>
                  <a:pt x="409" y="21"/>
                  <a:pt x="404" y="22"/>
                </a:cubicBezTo>
                <a:cubicBezTo>
                  <a:pt x="405" y="17"/>
                  <a:pt x="402" y="15"/>
                  <a:pt x="399" y="14"/>
                </a:cubicBezTo>
                <a:cubicBezTo>
                  <a:pt x="381" y="10"/>
                  <a:pt x="381" y="10"/>
                  <a:pt x="381" y="10"/>
                </a:cubicBezTo>
                <a:cubicBezTo>
                  <a:pt x="295" y="9"/>
                  <a:pt x="295" y="9"/>
                  <a:pt x="295" y="9"/>
                </a:cubicBezTo>
                <a:cubicBezTo>
                  <a:pt x="272" y="10"/>
                  <a:pt x="249" y="10"/>
                  <a:pt x="228" y="7"/>
                </a:cubicBezTo>
                <a:cubicBezTo>
                  <a:pt x="227" y="6"/>
                  <a:pt x="227" y="6"/>
                  <a:pt x="227" y="6"/>
                </a:cubicBezTo>
                <a:cubicBezTo>
                  <a:pt x="214" y="8"/>
                  <a:pt x="203" y="0"/>
                  <a:pt x="191" y="6"/>
                </a:cubicBezTo>
                <a:cubicBezTo>
                  <a:pt x="192" y="6"/>
                  <a:pt x="192" y="6"/>
                  <a:pt x="192" y="6"/>
                </a:cubicBezTo>
                <a:cubicBezTo>
                  <a:pt x="191" y="7"/>
                  <a:pt x="191" y="7"/>
                  <a:pt x="191" y="7"/>
                </a:cubicBezTo>
                <a:cubicBezTo>
                  <a:pt x="179" y="6"/>
                  <a:pt x="167" y="4"/>
                  <a:pt x="154" y="5"/>
                </a:cubicBezTo>
                <a:cubicBezTo>
                  <a:pt x="146" y="5"/>
                  <a:pt x="137" y="7"/>
                  <a:pt x="128" y="6"/>
                </a:cubicBezTo>
                <a:cubicBezTo>
                  <a:pt x="125" y="4"/>
                  <a:pt x="120" y="3"/>
                  <a:pt x="116" y="3"/>
                </a:cubicBezTo>
                <a:cubicBezTo>
                  <a:pt x="111" y="2"/>
                  <a:pt x="106" y="2"/>
                  <a:pt x="101" y="4"/>
                </a:cubicBezTo>
                <a:cubicBezTo>
                  <a:pt x="104" y="6"/>
                  <a:pt x="104" y="6"/>
                  <a:pt x="104" y="6"/>
                </a:cubicBezTo>
                <a:cubicBezTo>
                  <a:pt x="97" y="9"/>
                  <a:pt x="93" y="0"/>
                  <a:pt x="86" y="4"/>
                </a:cubicBezTo>
                <a:cubicBezTo>
                  <a:pt x="84" y="5"/>
                  <a:pt x="84" y="5"/>
                  <a:pt x="84" y="5"/>
                </a:cubicBezTo>
                <a:cubicBezTo>
                  <a:pt x="88" y="8"/>
                  <a:pt x="94" y="6"/>
                  <a:pt x="98" y="8"/>
                </a:cubicBezTo>
                <a:cubicBezTo>
                  <a:pt x="74" y="7"/>
                  <a:pt x="49" y="10"/>
                  <a:pt x="25" y="13"/>
                </a:cubicBezTo>
                <a:cubicBezTo>
                  <a:pt x="17" y="13"/>
                  <a:pt x="7" y="14"/>
                  <a:pt x="2" y="22"/>
                </a:cubicBezTo>
                <a:cubicBezTo>
                  <a:pt x="4" y="23"/>
                  <a:pt x="6" y="20"/>
                  <a:pt x="8" y="23"/>
                </a:cubicBezTo>
                <a:cubicBezTo>
                  <a:pt x="7" y="27"/>
                  <a:pt x="2" y="25"/>
                  <a:pt x="3" y="29"/>
                </a:cubicBezTo>
                <a:cubicBezTo>
                  <a:pt x="0" y="30"/>
                  <a:pt x="0" y="30"/>
                  <a:pt x="0" y="30"/>
                </a:cubicBezTo>
                <a:cubicBezTo>
                  <a:pt x="2" y="34"/>
                  <a:pt x="7" y="30"/>
                  <a:pt x="9" y="34"/>
                </a:cubicBezTo>
                <a:cubicBezTo>
                  <a:pt x="7" y="36"/>
                  <a:pt x="4" y="34"/>
                  <a:pt x="1" y="36"/>
                </a:cubicBezTo>
                <a:close/>
                <a:moveTo>
                  <a:pt x="372" y="36"/>
                </a:moveTo>
                <a:cubicBezTo>
                  <a:pt x="372" y="35"/>
                  <a:pt x="372" y="35"/>
                  <a:pt x="372" y="35"/>
                </a:cubicBezTo>
                <a:cubicBezTo>
                  <a:pt x="374" y="36"/>
                  <a:pt x="376" y="36"/>
                  <a:pt x="379" y="36"/>
                </a:cubicBezTo>
                <a:cubicBezTo>
                  <a:pt x="380" y="38"/>
                  <a:pt x="382" y="38"/>
                  <a:pt x="383" y="38"/>
                </a:cubicBezTo>
                <a:cubicBezTo>
                  <a:pt x="379" y="38"/>
                  <a:pt x="375" y="38"/>
                  <a:pt x="372" y="36"/>
                </a:cubicBezTo>
                <a:close/>
                <a:moveTo>
                  <a:pt x="360" y="14"/>
                </a:moveTo>
                <a:cubicBezTo>
                  <a:pt x="373" y="14"/>
                  <a:pt x="373" y="14"/>
                  <a:pt x="373" y="14"/>
                </a:cubicBezTo>
                <a:cubicBezTo>
                  <a:pt x="383" y="15"/>
                  <a:pt x="383" y="15"/>
                  <a:pt x="383" y="15"/>
                </a:cubicBezTo>
                <a:lnTo>
                  <a:pt x="360" y="14"/>
                </a:lnTo>
                <a:close/>
                <a:moveTo>
                  <a:pt x="315" y="47"/>
                </a:moveTo>
                <a:cubicBezTo>
                  <a:pt x="336" y="47"/>
                  <a:pt x="336" y="47"/>
                  <a:pt x="336" y="47"/>
                </a:cubicBezTo>
                <a:cubicBezTo>
                  <a:pt x="343" y="46"/>
                  <a:pt x="350" y="46"/>
                  <a:pt x="358" y="46"/>
                </a:cubicBezTo>
                <a:cubicBezTo>
                  <a:pt x="336" y="47"/>
                  <a:pt x="336" y="47"/>
                  <a:pt x="336" y="47"/>
                </a:cubicBezTo>
                <a:cubicBezTo>
                  <a:pt x="329" y="47"/>
                  <a:pt x="322" y="47"/>
                  <a:pt x="315" y="47"/>
                </a:cubicBezTo>
                <a:close/>
                <a:moveTo>
                  <a:pt x="107" y="7"/>
                </a:moveTo>
                <a:cubicBezTo>
                  <a:pt x="108" y="6"/>
                  <a:pt x="109" y="7"/>
                  <a:pt x="110" y="8"/>
                </a:cubicBezTo>
                <a:cubicBezTo>
                  <a:pt x="107" y="8"/>
                  <a:pt x="107" y="8"/>
                  <a:pt x="107" y="8"/>
                </a:cubicBezTo>
                <a:lnTo>
                  <a:pt x="107" y="7"/>
                </a:lnTo>
                <a:close/>
              </a:path>
            </a:pathLst>
          </a:custGeom>
          <a:solidFill>
            <a:srgbClr val="C00000"/>
          </a:solidFill>
          <a:ln w="9525">
            <a:noFill/>
            <a:round/>
          </a:ln>
        </p:spPr>
        <p:txBody>
          <a:bodyPr vert="horz" wrap="square" lIns="91440" tIns="45720" rIns="91440" bIns="45720" numCol="1" anchor="ctr"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Bef>
                <a:spcPct val="50000"/>
              </a:spcBef>
            </a:pPr>
            <a:r>
              <a:rPr lang="zh-CN" altLang="en-US" sz="2400" b="1" dirty="0">
                <a:solidFill>
                  <a:schemeClr val="bg1"/>
                </a:solidFill>
                <a:latin typeface="腾祥嘉丽准粗圆简" panose="01010104010101010101" pitchFamily="2" charset="-122"/>
                <a:ea typeface="腾祥嘉丽准粗圆简" panose="01010104010101010101" pitchFamily="2" charset="-122"/>
              </a:rPr>
              <a:t>考点二：五四运动（</a:t>
            </a:r>
            <a:r>
              <a:rPr lang="en-US" altLang="zh-CN" sz="2400" b="1" dirty="0">
                <a:solidFill>
                  <a:schemeClr val="accent4"/>
                </a:solidFill>
                <a:latin typeface="腾祥嘉丽准粗圆简" panose="01010104010101010101" pitchFamily="2" charset="-122"/>
                <a:ea typeface="腾祥嘉丽准粗圆简" panose="01010104010101010101" pitchFamily="2" charset="-122"/>
              </a:rPr>
              <a:t>1919</a:t>
            </a:r>
            <a:r>
              <a:rPr lang="zh-CN" altLang="en-US" sz="2400" b="1" dirty="0">
                <a:solidFill>
                  <a:schemeClr val="accent4"/>
                </a:solidFill>
                <a:latin typeface="腾祥嘉丽准粗圆简" panose="01010104010101010101" pitchFamily="2" charset="-122"/>
                <a:ea typeface="腾祥嘉丽准粗圆简" panose="01010104010101010101" pitchFamily="2" charset="-122"/>
              </a:rPr>
              <a:t>年；新民主主义革命的开端</a:t>
            </a:r>
            <a:r>
              <a:rPr lang="zh-CN" altLang="en-US" sz="2400" b="1" dirty="0">
                <a:solidFill>
                  <a:schemeClr val="bg1"/>
                </a:solidFill>
                <a:latin typeface="腾祥嘉丽准粗圆简" panose="01010104010101010101" pitchFamily="2" charset="-122"/>
                <a:ea typeface="腾祥嘉丽准粗圆简" panose="01010104010101010101" pitchFamily="2" charset="-122"/>
              </a:rPr>
              <a:t>）</a:t>
            </a:r>
            <a:endParaRPr lang="zh-CN" altLang="en-US" sz="2400" b="1" dirty="0">
              <a:solidFill>
                <a:schemeClr val="accent4"/>
              </a:solidFill>
              <a:latin typeface="腾祥嘉丽准粗圆简" panose="01010104010101010101" pitchFamily="2" charset="-122"/>
              <a:ea typeface="腾祥嘉丽准粗圆简" panose="01010104010101010101" pitchFamily="2" charset="-122"/>
            </a:endParaRPr>
          </a:p>
        </p:txBody>
      </p:sp>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8140292" y="416872"/>
            <a:ext cx="620518" cy="620518"/>
          </a:xfrm>
          <a:prstGeom prst="rect">
            <a:avLst/>
          </a:prstGeom>
        </p:spPr>
      </p:pic>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8780856" y="429363"/>
            <a:ext cx="620518" cy="620518"/>
          </a:xfrm>
          <a:prstGeom prst="rect">
            <a:avLst/>
          </a:prstGeom>
        </p:spPr>
      </p:pic>
      <p:pic>
        <p:nvPicPr>
          <p:cNvPr id="6" name="图片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9421420" y="416872"/>
            <a:ext cx="620518" cy="620518"/>
          </a:xfrm>
          <a:prstGeom prst="rect">
            <a:avLst/>
          </a:prstGeom>
        </p:spPr>
      </p:pic>
      <p:sp>
        <p:nvSpPr>
          <p:cNvPr id="7" name="矩形 6"/>
          <p:cNvSpPr/>
          <p:nvPr/>
        </p:nvSpPr>
        <p:spPr>
          <a:xfrm>
            <a:off x="-15327" y="627766"/>
            <a:ext cx="5558232" cy="48840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zh-CN" altLang="en-US" sz="2400" dirty="0">
                <a:solidFill>
                  <a:schemeClr val="tx1"/>
                </a:solidFill>
                <a:latin typeface="二字元煜臣拙宋简" panose="02010604000000000000" pitchFamily="2" charset="-122"/>
                <a:ea typeface="二字元煜臣拙宋简" panose="02010604000000000000" pitchFamily="2" charset="-122"/>
              </a:rPr>
              <a:t>（四）历史意义</a:t>
            </a:r>
            <a:endParaRPr lang="en-US" altLang="zh-CN" sz="2400" dirty="0">
              <a:solidFill>
                <a:schemeClr val="tx1"/>
              </a:solidFill>
              <a:latin typeface="二字元煜臣拙宋简" panose="02010604000000000000" pitchFamily="2" charset="-122"/>
              <a:ea typeface="二字元煜臣拙宋简" panose="02010604000000000000" pitchFamily="2" charset="-122"/>
            </a:endParaRPr>
          </a:p>
          <a:p>
            <a:pPr marL="457200" indent="-457200">
              <a:lnSpc>
                <a:spcPct val="150000"/>
              </a:lnSpc>
              <a:buAutoNum type="arabicPeriod"/>
            </a:pPr>
            <a:r>
              <a:rPr lang="zh-CN" altLang="en-US" sz="2000" dirty="0">
                <a:solidFill>
                  <a:schemeClr val="tx1"/>
                </a:solidFill>
                <a:latin typeface="二字元煜臣拙宋简" panose="02010604000000000000" pitchFamily="2" charset="-122"/>
                <a:ea typeface="二字元煜臣拙宋简" panose="02010604000000000000" pitchFamily="2" charset="-122"/>
              </a:rPr>
              <a:t>性质：</a:t>
            </a:r>
            <a:endParaRPr lang="en-US" altLang="zh-CN" sz="2000" dirty="0">
              <a:solidFill>
                <a:schemeClr val="tx1"/>
              </a:solidFill>
              <a:latin typeface="二字元煜臣拙宋简" panose="02010604000000000000" pitchFamily="2" charset="-122"/>
              <a:ea typeface="二字元煜臣拙宋简" panose="02010604000000000000" pitchFamily="2" charset="-122"/>
            </a:endParaRPr>
          </a:p>
          <a:p>
            <a:pPr marL="457200" indent="-457200">
              <a:lnSpc>
                <a:spcPct val="150000"/>
              </a:lnSpc>
              <a:buAutoNum type="arabicPeriod"/>
            </a:pPr>
            <a:r>
              <a:rPr lang="zh-CN" altLang="en-US" sz="2000" dirty="0">
                <a:solidFill>
                  <a:schemeClr val="tx1"/>
                </a:solidFill>
                <a:latin typeface="二字元煜臣拙宋简" panose="02010604000000000000" pitchFamily="2" charset="-122"/>
                <a:ea typeface="二字元煜臣拙宋简" panose="02010604000000000000" pitchFamily="2" charset="-122"/>
              </a:rPr>
              <a:t>作用</a:t>
            </a:r>
            <a:endParaRPr lang="en-US" altLang="zh-CN" sz="2000" dirty="0">
              <a:solidFill>
                <a:schemeClr val="tx1"/>
              </a:solidFill>
              <a:latin typeface="二字元煜臣拙宋简" panose="02010604000000000000" pitchFamily="2" charset="-122"/>
              <a:ea typeface="二字元煜臣拙宋简" panose="02010604000000000000" pitchFamily="2" charset="-122"/>
            </a:endParaRPr>
          </a:p>
          <a:p>
            <a:pPr>
              <a:lnSpc>
                <a:spcPct val="150000"/>
              </a:lnSpc>
            </a:pPr>
            <a:r>
              <a:rPr lang="zh-CN" altLang="en-US" sz="2000" dirty="0">
                <a:solidFill>
                  <a:schemeClr val="tx1"/>
                </a:solidFill>
                <a:latin typeface="二字元煜臣拙宋简" panose="02010604000000000000" pitchFamily="2" charset="-122"/>
                <a:ea typeface="二字元煜臣拙宋简" panose="02010604000000000000" pitchFamily="2" charset="-122"/>
              </a:rPr>
              <a:t>（</a:t>
            </a:r>
            <a:r>
              <a:rPr lang="en-US" altLang="zh-CN" sz="2000" dirty="0">
                <a:solidFill>
                  <a:schemeClr val="tx1"/>
                </a:solidFill>
                <a:latin typeface="二字元煜臣拙宋简" panose="02010604000000000000" pitchFamily="2" charset="-122"/>
                <a:ea typeface="二字元煜臣拙宋简" panose="02010604000000000000" pitchFamily="2" charset="-122"/>
              </a:rPr>
              <a:t>1</a:t>
            </a:r>
            <a:r>
              <a:rPr lang="zh-CN" altLang="en-US" sz="2000" dirty="0">
                <a:solidFill>
                  <a:schemeClr val="tx1"/>
                </a:solidFill>
                <a:latin typeface="二字元煜臣拙宋简" panose="02010604000000000000" pitchFamily="2" charset="-122"/>
                <a:ea typeface="二字元煜臣拙宋简" panose="02010604000000000000" pitchFamily="2" charset="-122"/>
              </a:rPr>
              <a:t>）促进了           的传播。</a:t>
            </a:r>
            <a:endParaRPr lang="en-US" altLang="zh-CN" sz="2000" dirty="0">
              <a:solidFill>
                <a:schemeClr val="tx1"/>
              </a:solidFill>
              <a:latin typeface="二字元煜臣拙宋简" panose="02010604000000000000" pitchFamily="2" charset="-122"/>
              <a:ea typeface="二字元煜臣拙宋简" panose="02010604000000000000" pitchFamily="2" charset="-122"/>
            </a:endParaRPr>
          </a:p>
          <a:p>
            <a:pPr>
              <a:lnSpc>
                <a:spcPct val="150000"/>
              </a:lnSpc>
            </a:pPr>
            <a:r>
              <a:rPr lang="zh-CN" altLang="en-US" sz="2000" dirty="0">
                <a:solidFill>
                  <a:schemeClr val="tx1"/>
                </a:solidFill>
                <a:latin typeface="二字元煜臣拙宋简" panose="02010604000000000000" pitchFamily="2" charset="-122"/>
                <a:ea typeface="二字元煜臣拙宋简" panose="02010604000000000000" pitchFamily="2" charset="-122"/>
              </a:rPr>
              <a:t>（</a:t>
            </a:r>
            <a:r>
              <a:rPr lang="en-US" altLang="zh-CN" sz="2000" dirty="0">
                <a:solidFill>
                  <a:schemeClr val="tx1"/>
                </a:solidFill>
                <a:latin typeface="二字元煜臣拙宋简" panose="02010604000000000000" pitchFamily="2" charset="-122"/>
                <a:ea typeface="二字元煜臣拙宋简" panose="02010604000000000000" pitchFamily="2" charset="-122"/>
              </a:rPr>
              <a:t>2</a:t>
            </a:r>
            <a:r>
              <a:rPr lang="zh-CN" altLang="en-US" sz="2000" dirty="0">
                <a:solidFill>
                  <a:schemeClr val="tx1"/>
                </a:solidFill>
                <a:latin typeface="二字元煜臣拙宋简" panose="02010604000000000000" pitchFamily="2" charset="-122"/>
                <a:ea typeface="二字元煜臣拙宋简" panose="02010604000000000000" pitchFamily="2" charset="-122"/>
              </a:rPr>
              <a:t>）中国         开始登上历史舞台，促进了马克思主义同中国工人相结合。</a:t>
            </a:r>
            <a:endParaRPr lang="en-US" altLang="zh-CN" sz="2000" dirty="0">
              <a:solidFill>
                <a:schemeClr val="tx1"/>
              </a:solidFill>
              <a:latin typeface="二字元煜臣拙宋简" panose="02010604000000000000" pitchFamily="2" charset="-122"/>
              <a:ea typeface="二字元煜臣拙宋简" panose="02010604000000000000" pitchFamily="2" charset="-122"/>
            </a:endParaRPr>
          </a:p>
          <a:p>
            <a:pPr>
              <a:lnSpc>
                <a:spcPct val="150000"/>
              </a:lnSpc>
            </a:pPr>
            <a:r>
              <a:rPr lang="zh-CN" altLang="en-US" sz="2000" dirty="0">
                <a:solidFill>
                  <a:schemeClr val="tx1"/>
                </a:solidFill>
                <a:latin typeface="二字元煜臣拙宋简" panose="02010604000000000000" pitchFamily="2" charset="-122"/>
                <a:ea typeface="二字元煜臣拙宋简" panose="02010604000000000000" pitchFamily="2" charset="-122"/>
              </a:rPr>
              <a:t>（</a:t>
            </a:r>
            <a:r>
              <a:rPr lang="en-US" altLang="zh-CN" sz="2000" dirty="0">
                <a:solidFill>
                  <a:schemeClr val="tx1"/>
                </a:solidFill>
                <a:latin typeface="二字元煜臣拙宋简" panose="02010604000000000000" pitchFamily="2" charset="-122"/>
                <a:ea typeface="二字元煜臣拙宋简" panose="02010604000000000000" pitchFamily="2" charset="-122"/>
              </a:rPr>
              <a:t>3</a:t>
            </a:r>
            <a:r>
              <a:rPr lang="zh-CN" altLang="en-US" sz="2000" dirty="0">
                <a:solidFill>
                  <a:schemeClr val="tx1"/>
                </a:solidFill>
                <a:latin typeface="二字元煜臣拙宋简" panose="02010604000000000000" pitchFamily="2" charset="-122"/>
                <a:ea typeface="二字元煜臣拙宋简" panose="02010604000000000000" pitchFamily="2" charset="-122"/>
              </a:rPr>
              <a:t>）为            做了思想上干部上的准备。</a:t>
            </a:r>
            <a:endParaRPr lang="en-US" altLang="zh-CN" sz="2000" dirty="0">
              <a:solidFill>
                <a:schemeClr val="tx1"/>
              </a:solidFill>
              <a:latin typeface="二字元煜臣拙宋简" panose="02010604000000000000" pitchFamily="2" charset="-122"/>
              <a:ea typeface="二字元煜臣拙宋简" panose="02010604000000000000" pitchFamily="2" charset="-122"/>
            </a:endParaRPr>
          </a:p>
          <a:p>
            <a:pPr>
              <a:lnSpc>
                <a:spcPct val="150000"/>
              </a:lnSpc>
            </a:pPr>
            <a:endParaRPr lang="en-US" altLang="zh-CN" sz="2000" dirty="0">
              <a:solidFill>
                <a:schemeClr val="tx1"/>
              </a:solidFill>
              <a:latin typeface="二字元煜臣拙宋简" panose="02010604000000000000" pitchFamily="2" charset="-122"/>
              <a:ea typeface="二字元煜臣拙宋简" panose="02010604000000000000" pitchFamily="2" charset="-122"/>
            </a:endParaRPr>
          </a:p>
          <a:p>
            <a:pPr marL="457200" indent="-457200">
              <a:lnSpc>
                <a:spcPct val="150000"/>
              </a:lnSpc>
              <a:buAutoNum type="arabicPeriod" startAt="3"/>
            </a:pPr>
            <a:r>
              <a:rPr lang="zh-CN" altLang="en-US" sz="2000" dirty="0">
                <a:solidFill>
                  <a:schemeClr val="tx1"/>
                </a:solidFill>
                <a:latin typeface="二字元煜臣拙宋简" panose="02010604000000000000" pitchFamily="2" charset="-122"/>
                <a:ea typeface="二字元煜臣拙宋简" panose="02010604000000000000" pitchFamily="2" charset="-122"/>
              </a:rPr>
              <a:t>地位：</a:t>
            </a:r>
            <a:endParaRPr lang="en-US" altLang="zh-CN" sz="2000" dirty="0">
              <a:solidFill>
                <a:schemeClr val="tx1"/>
              </a:solidFill>
              <a:latin typeface="二字元煜臣拙宋简" panose="02010604000000000000" pitchFamily="2" charset="-122"/>
              <a:ea typeface="二字元煜臣拙宋简" panose="02010604000000000000" pitchFamily="2" charset="-122"/>
            </a:endParaRPr>
          </a:p>
        </p:txBody>
      </p:sp>
      <p:sp>
        <p:nvSpPr>
          <p:cNvPr id="33" name="任意多边形 18"/>
          <p:cNvSpPr/>
          <p:nvPr/>
        </p:nvSpPr>
        <p:spPr>
          <a:xfrm>
            <a:off x="8179801" y="3800993"/>
            <a:ext cx="1862137" cy="3044825"/>
          </a:xfrm>
          <a:custGeom>
            <a:avLst/>
            <a:gdLst>
              <a:gd name="connsiteX0" fmla="*/ 1765957 w 2699190"/>
              <a:gd name="connsiteY0" fmla="*/ 0 h 4903695"/>
              <a:gd name="connsiteX1" fmla="*/ 1829831 w 2699190"/>
              <a:gd name="connsiteY1" fmla="*/ 1176758 h 4903695"/>
              <a:gd name="connsiteX2" fmla="*/ 1834101 w 2699190"/>
              <a:gd name="connsiteY2" fmla="*/ 1263858 h 4903695"/>
              <a:gd name="connsiteX3" fmla="*/ 2473452 w 2699190"/>
              <a:gd name="connsiteY3" fmla="*/ 689619 h 4903695"/>
              <a:gd name="connsiteX4" fmla="*/ 2699190 w 2699190"/>
              <a:gd name="connsiteY4" fmla="*/ 894834 h 4903695"/>
              <a:gd name="connsiteX5" fmla="*/ 1862408 w 2699190"/>
              <a:gd name="connsiteY5" fmla="*/ 1820725 h 4903695"/>
              <a:gd name="connsiteX6" fmla="*/ 1893704 w 2699190"/>
              <a:gd name="connsiteY6" fmla="*/ 2320739 h 4903695"/>
              <a:gd name="connsiteX7" fmla="*/ 2276944 w 2699190"/>
              <a:gd name="connsiteY7" fmla="*/ 4903695 h 4903695"/>
              <a:gd name="connsiteX8" fmla="*/ 1021885 w 2699190"/>
              <a:gd name="connsiteY8" fmla="*/ 4903695 h 4903695"/>
              <a:gd name="connsiteX9" fmla="*/ 1220230 w 2699190"/>
              <a:gd name="connsiteY9" fmla="*/ 3148644 h 4903695"/>
              <a:gd name="connsiteX10" fmla="*/ 1247089 w 2699190"/>
              <a:gd name="connsiteY10" fmla="*/ 2823912 h 4903695"/>
              <a:gd name="connsiteX11" fmla="*/ 0 w 2699190"/>
              <a:gd name="connsiteY11" fmla="*/ 1922885 h 4903695"/>
              <a:gd name="connsiteX12" fmla="*/ 99789 w 2699190"/>
              <a:gd name="connsiteY12" fmla="*/ 1745151 h 4903695"/>
              <a:gd name="connsiteX13" fmla="*/ 1271036 w 2699190"/>
              <a:gd name="connsiteY13" fmla="*/ 2501827 h 4903695"/>
              <a:gd name="connsiteX14" fmla="*/ 1276749 w 2699190"/>
              <a:gd name="connsiteY14" fmla="*/ 2423370 h 4903695"/>
              <a:gd name="connsiteX15" fmla="*/ 1452191 w 2699190"/>
              <a:gd name="connsiteY15" fmla="*/ 35860 h 4903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699190" h="4903695">
                <a:moveTo>
                  <a:pt x="1765957" y="0"/>
                </a:moveTo>
                <a:cubicBezTo>
                  <a:pt x="1794346" y="408641"/>
                  <a:pt x="1812088" y="795431"/>
                  <a:pt x="1829831" y="1176758"/>
                </a:cubicBezTo>
                <a:lnTo>
                  <a:pt x="1834101" y="1263858"/>
                </a:lnTo>
                <a:lnTo>
                  <a:pt x="2473452" y="689619"/>
                </a:lnTo>
                <a:lnTo>
                  <a:pt x="2699190" y="894834"/>
                </a:lnTo>
                <a:lnTo>
                  <a:pt x="1862408" y="1820725"/>
                </a:lnTo>
                <a:lnTo>
                  <a:pt x="1893704" y="2320739"/>
                </a:lnTo>
                <a:cubicBezTo>
                  <a:pt x="1950480" y="3094318"/>
                  <a:pt x="2049838" y="3911601"/>
                  <a:pt x="2276944" y="4903695"/>
                </a:cubicBezTo>
                <a:lnTo>
                  <a:pt x="1021885" y="4903695"/>
                </a:lnTo>
                <a:cubicBezTo>
                  <a:pt x="1112280" y="4246283"/>
                  <a:pt x="1174846" y="3664418"/>
                  <a:pt x="1220230" y="3148644"/>
                </a:cubicBezTo>
                <a:lnTo>
                  <a:pt x="1247089" y="2823912"/>
                </a:lnTo>
                <a:lnTo>
                  <a:pt x="0" y="1922885"/>
                </a:lnTo>
                <a:lnTo>
                  <a:pt x="99789" y="1745151"/>
                </a:lnTo>
                <a:lnTo>
                  <a:pt x="1271036" y="2501827"/>
                </a:lnTo>
                <a:lnTo>
                  <a:pt x="1276749" y="2423370"/>
                </a:lnTo>
                <a:cubicBezTo>
                  <a:pt x="1353907" y="1293253"/>
                  <a:pt x="1356941" y="546662"/>
                  <a:pt x="1452191" y="35860"/>
                </a:cubicBezTo>
                <a:close/>
              </a:path>
            </a:pathLst>
          </a:custGeom>
          <a:solidFill>
            <a:srgbClr val="58BDA8"/>
          </a:solidFill>
          <a:ln w="12700" cap="flat" cmpd="sng" algn="ctr">
            <a:noFill/>
            <a:prstDash val="solid"/>
            <a:miter lim="800000"/>
          </a:ln>
          <a:effectLst/>
        </p:spPr>
        <p:txBody>
          <a:bodyPr anchor="ctr">
            <a:normAutofit/>
          </a:bodyP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a:ea typeface="黑体" panose="02010609060101010101" charset="-122"/>
              <a:cs typeface="+mn-cs"/>
            </a:endParaRPr>
          </a:p>
        </p:txBody>
      </p:sp>
      <p:sp>
        <p:nvSpPr>
          <p:cNvPr id="34" name="椭圆 33"/>
          <p:cNvSpPr/>
          <p:nvPr/>
        </p:nvSpPr>
        <p:spPr>
          <a:xfrm>
            <a:off x="8316643" y="2236988"/>
            <a:ext cx="1819275" cy="1820863"/>
          </a:xfrm>
          <a:prstGeom prst="ellipse">
            <a:avLst/>
          </a:prstGeom>
          <a:solidFill>
            <a:srgbClr val="EF4150"/>
          </a:solidFill>
          <a:ln w="12700" cap="flat" cmpd="sng" algn="ctr">
            <a:noFill/>
            <a:prstDash val="solid"/>
            <a:miter lim="800000"/>
          </a:ln>
          <a:effectLst/>
        </p:spPr>
        <p:txBody>
          <a:bodyPr anchor="ctr">
            <a:normAutofit/>
          </a:bodyP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a:ea typeface="黑体" panose="02010609060101010101" charset="-122"/>
              <a:cs typeface="+mn-cs"/>
            </a:endParaRPr>
          </a:p>
        </p:txBody>
      </p:sp>
      <p:sp>
        <p:nvSpPr>
          <p:cNvPr id="35" name="椭圆 34"/>
          <p:cNvSpPr/>
          <p:nvPr/>
        </p:nvSpPr>
        <p:spPr>
          <a:xfrm>
            <a:off x="9831436" y="3504131"/>
            <a:ext cx="1484312" cy="1484312"/>
          </a:xfrm>
          <a:prstGeom prst="ellipse">
            <a:avLst/>
          </a:prstGeom>
          <a:solidFill>
            <a:srgbClr val="EF4150"/>
          </a:solidFill>
          <a:ln w="12700" cap="flat" cmpd="sng" algn="ctr">
            <a:noFill/>
            <a:prstDash val="solid"/>
            <a:miter lim="800000"/>
          </a:ln>
          <a:effectLst/>
        </p:spPr>
        <p:txBody>
          <a:bodyPr anchor="ctr">
            <a:normAutofit/>
          </a:bodyP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a:ea typeface="黑体" panose="02010609060101010101" charset="-122"/>
              <a:cs typeface="+mn-cs"/>
            </a:endParaRPr>
          </a:p>
        </p:txBody>
      </p:sp>
      <p:sp>
        <p:nvSpPr>
          <p:cNvPr id="36" name="椭圆 35"/>
          <p:cNvSpPr/>
          <p:nvPr/>
        </p:nvSpPr>
        <p:spPr>
          <a:xfrm>
            <a:off x="9630776" y="4945581"/>
            <a:ext cx="921542" cy="919776"/>
          </a:xfrm>
          <a:prstGeom prst="ellipse">
            <a:avLst/>
          </a:prstGeom>
          <a:solidFill>
            <a:srgbClr val="FBAD24"/>
          </a:solidFill>
          <a:ln w="12700" cap="flat" cmpd="sng" algn="ctr">
            <a:noFill/>
            <a:prstDash val="solid"/>
            <a:miter lim="800000"/>
          </a:ln>
          <a:effectLst/>
        </p:spPr>
        <p:txBody>
          <a:bodyPr anchor="ctr">
            <a:normAutofit/>
          </a:bodyP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a:ea typeface="黑体" panose="02010609060101010101" charset="-122"/>
              <a:cs typeface="+mn-cs"/>
            </a:endParaRPr>
          </a:p>
        </p:txBody>
      </p:sp>
      <p:sp>
        <p:nvSpPr>
          <p:cNvPr id="37" name="椭圆 36"/>
          <p:cNvSpPr/>
          <p:nvPr/>
        </p:nvSpPr>
        <p:spPr>
          <a:xfrm>
            <a:off x="10199418" y="2419868"/>
            <a:ext cx="1014413" cy="1016000"/>
          </a:xfrm>
          <a:prstGeom prst="ellipse">
            <a:avLst/>
          </a:prstGeom>
          <a:solidFill>
            <a:srgbClr val="FBAD24"/>
          </a:solidFill>
          <a:ln w="12700" cap="flat" cmpd="sng" algn="ctr">
            <a:noFill/>
            <a:prstDash val="solid"/>
            <a:miter lim="800000"/>
          </a:ln>
          <a:effectLst/>
        </p:spPr>
        <p:txBody>
          <a:bodyPr anchor="ctr">
            <a:normAutofit/>
          </a:bodyP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a:ea typeface="黑体" panose="02010609060101010101" charset="-122"/>
              <a:cs typeface="+mn-cs"/>
            </a:endParaRPr>
          </a:p>
        </p:txBody>
      </p:sp>
      <p:sp>
        <p:nvSpPr>
          <p:cNvPr id="38" name="椭圆 37"/>
          <p:cNvSpPr/>
          <p:nvPr/>
        </p:nvSpPr>
        <p:spPr>
          <a:xfrm>
            <a:off x="7174090" y="3863926"/>
            <a:ext cx="1349375" cy="1350963"/>
          </a:xfrm>
          <a:prstGeom prst="ellipse">
            <a:avLst/>
          </a:prstGeom>
          <a:solidFill>
            <a:srgbClr val="EF4150"/>
          </a:solidFill>
          <a:ln w="12700" cap="flat" cmpd="sng" algn="ctr">
            <a:noFill/>
            <a:prstDash val="solid"/>
            <a:miter lim="800000"/>
          </a:ln>
          <a:effectLst/>
        </p:spPr>
        <p:txBody>
          <a:bodyPr anchor="ctr">
            <a:normAutofit/>
          </a:bodyP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a:ea typeface="黑体" panose="02010609060101010101" charset="-122"/>
              <a:cs typeface="+mn-cs"/>
            </a:endParaRPr>
          </a:p>
        </p:txBody>
      </p:sp>
      <p:sp>
        <p:nvSpPr>
          <p:cNvPr id="39" name="椭圆 38"/>
          <p:cNvSpPr/>
          <p:nvPr/>
        </p:nvSpPr>
        <p:spPr>
          <a:xfrm>
            <a:off x="7215932" y="2685754"/>
            <a:ext cx="1039813" cy="1038225"/>
          </a:xfrm>
          <a:prstGeom prst="ellipse">
            <a:avLst/>
          </a:prstGeom>
          <a:solidFill>
            <a:srgbClr val="FBAD24"/>
          </a:solidFill>
          <a:ln w="12700" cap="flat" cmpd="sng" algn="ctr">
            <a:noFill/>
            <a:prstDash val="solid"/>
            <a:miter lim="800000"/>
          </a:ln>
          <a:effectLst/>
        </p:spPr>
        <p:txBody>
          <a:bodyPr anchor="ctr">
            <a:normAutofit/>
          </a:bodyP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a:ea typeface="黑体" panose="02010609060101010101" charset="-122"/>
              <a:cs typeface="+mn-cs"/>
            </a:endParaRPr>
          </a:p>
        </p:txBody>
      </p:sp>
      <p:sp>
        <p:nvSpPr>
          <p:cNvPr id="40" name="椭圆 39"/>
          <p:cNvSpPr/>
          <p:nvPr/>
        </p:nvSpPr>
        <p:spPr>
          <a:xfrm>
            <a:off x="7995968" y="2262388"/>
            <a:ext cx="487363" cy="487363"/>
          </a:xfrm>
          <a:prstGeom prst="ellipse">
            <a:avLst/>
          </a:prstGeom>
          <a:solidFill>
            <a:srgbClr val="FBAD24"/>
          </a:solidFill>
          <a:ln w="12700" cap="flat" cmpd="sng" algn="ctr">
            <a:noFill/>
            <a:prstDash val="solid"/>
            <a:miter lim="800000"/>
          </a:ln>
          <a:effectLst/>
        </p:spPr>
        <p:txBody>
          <a:bodyPr anchor="ctr">
            <a:normAutofit lnSpcReduction="10000"/>
          </a:bodyP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a:ea typeface="黑体" panose="02010609060101010101" charset="-122"/>
              <a:cs typeface="+mn-cs"/>
            </a:endParaRPr>
          </a:p>
        </p:txBody>
      </p:sp>
      <p:sp>
        <p:nvSpPr>
          <p:cNvPr id="41" name="椭圆 40"/>
          <p:cNvSpPr/>
          <p:nvPr/>
        </p:nvSpPr>
        <p:spPr>
          <a:xfrm>
            <a:off x="7035531" y="3618113"/>
            <a:ext cx="388937" cy="388938"/>
          </a:xfrm>
          <a:prstGeom prst="ellipse">
            <a:avLst/>
          </a:prstGeom>
          <a:solidFill>
            <a:srgbClr val="FBAD24"/>
          </a:solidFill>
          <a:ln w="12700" cap="flat" cmpd="sng" algn="ctr">
            <a:noFill/>
            <a:prstDash val="solid"/>
            <a:miter lim="800000"/>
          </a:ln>
          <a:effectLst/>
        </p:spPr>
        <p:txBody>
          <a:bodyPr anchor="ctr">
            <a:normAutofit fontScale="85000" lnSpcReduction="20000"/>
          </a:bodyP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a:ea typeface="黑体" panose="02010609060101010101" charset="-122"/>
              <a:cs typeface="+mn-cs"/>
            </a:endParaRPr>
          </a:p>
        </p:txBody>
      </p:sp>
      <p:sp>
        <p:nvSpPr>
          <p:cNvPr id="42" name="椭圆 41"/>
          <p:cNvSpPr/>
          <p:nvPr/>
        </p:nvSpPr>
        <p:spPr>
          <a:xfrm>
            <a:off x="9963577" y="2292054"/>
            <a:ext cx="303213" cy="303213"/>
          </a:xfrm>
          <a:prstGeom prst="ellipse">
            <a:avLst/>
          </a:prstGeom>
          <a:solidFill>
            <a:srgbClr val="FBAD24"/>
          </a:solidFill>
          <a:ln w="12700" cap="flat" cmpd="sng" algn="ctr">
            <a:noFill/>
            <a:prstDash val="solid"/>
            <a:miter lim="800000"/>
          </a:ln>
          <a:effectLst/>
        </p:spPr>
        <p:txBody>
          <a:bodyPr anchor="ctr">
            <a:normAutofit fontScale="55000" lnSpcReduction="20000"/>
          </a:bodyP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a:ea typeface="黑体" panose="02010609060101010101" charset="-122"/>
              <a:cs typeface="+mn-cs"/>
            </a:endParaRPr>
          </a:p>
        </p:txBody>
      </p:sp>
      <p:sp>
        <p:nvSpPr>
          <p:cNvPr id="43" name="椭圆 42"/>
          <p:cNvSpPr/>
          <p:nvPr/>
        </p:nvSpPr>
        <p:spPr>
          <a:xfrm>
            <a:off x="10649951" y="5077343"/>
            <a:ext cx="303212" cy="303213"/>
          </a:xfrm>
          <a:prstGeom prst="ellipse">
            <a:avLst/>
          </a:prstGeom>
          <a:solidFill>
            <a:srgbClr val="FBAD24"/>
          </a:solidFill>
          <a:ln w="12700" cap="flat" cmpd="sng" algn="ctr">
            <a:noFill/>
            <a:prstDash val="solid"/>
            <a:miter lim="800000"/>
          </a:ln>
          <a:effectLst/>
        </p:spPr>
        <p:txBody>
          <a:bodyPr anchor="ctr">
            <a:normAutofit fontScale="55000" lnSpcReduction="20000"/>
          </a:bodyP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a:ea typeface="黑体" panose="02010609060101010101" charset="-122"/>
              <a:cs typeface="+mn-cs"/>
            </a:endParaRPr>
          </a:p>
        </p:txBody>
      </p:sp>
      <p:pic>
        <p:nvPicPr>
          <p:cNvPr id="44" name="图片 43"/>
          <p:cNvPicPr>
            <a:picLocks noChangeAspect="1"/>
          </p:cNvPicPr>
          <p:nvPr/>
        </p:nvPicPr>
        <p:blipFill>
          <a:blip r:embed="rId2"/>
          <a:stretch>
            <a:fillRect/>
          </a:stretch>
        </p:blipFill>
        <p:spPr>
          <a:xfrm>
            <a:off x="8266123" y="2572021"/>
            <a:ext cx="1950889" cy="1286367"/>
          </a:xfrm>
          <a:prstGeom prst="rect">
            <a:avLst/>
          </a:prstGeom>
        </p:spPr>
      </p:pic>
      <p:pic>
        <p:nvPicPr>
          <p:cNvPr id="45" name="图片 44"/>
          <p:cNvPicPr>
            <a:picLocks noChangeAspect="1"/>
          </p:cNvPicPr>
          <p:nvPr/>
        </p:nvPicPr>
        <p:blipFill>
          <a:blip r:embed="rId3"/>
          <a:stretch>
            <a:fillRect/>
          </a:stretch>
        </p:blipFill>
        <p:spPr>
          <a:xfrm>
            <a:off x="7041272" y="4022637"/>
            <a:ext cx="1792379" cy="1182727"/>
          </a:xfrm>
          <a:prstGeom prst="rect">
            <a:avLst/>
          </a:prstGeom>
        </p:spPr>
      </p:pic>
      <p:pic>
        <p:nvPicPr>
          <p:cNvPr id="46" name="图片 45"/>
          <p:cNvPicPr>
            <a:picLocks noChangeAspect="1"/>
          </p:cNvPicPr>
          <p:nvPr/>
        </p:nvPicPr>
        <p:blipFill>
          <a:blip r:embed="rId4"/>
          <a:stretch>
            <a:fillRect/>
          </a:stretch>
        </p:blipFill>
        <p:spPr>
          <a:xfrm>
            <a:off x="9695472" y="3742780"/>
            <a:ext cx="1792379" cy="1176630"/>
          </a:xfrm>
          <a:prstGeom prst="rect">
            <a:avLst/>
          </a:prstGeom>
        </p:spPr>
      </p:pic>
      <p:pic>
        <p:nvPicPr>
          <p:cNvPr id="47" name="图片 46"/>
          <p:cNvPicPr>
            <a:picLocks noChangeAspect="1"/>
          </p:cNvPicPr>
          <p:nvPr/>
        </p:nvPicPr>
        <p:blipFill>
          <a:blip r:embed="rId5"/>
          <a:stretch>
            <a:fillRect/>
          </a:stretch>
        </p:blipFill>
        <p:spPr>
          <a:xfrm>
            <a:off x="6938500" y="2721765"/>
            <a:ext cx="1627773" cy="1072989"/>
          </a:xfrm>
          <a:prstGeom prst="rect">
            <a:avLst/>
          </a:prstGeom>
        </p:spPr>
      </p:pic>
      <p:sp>
        <p:nvSpPr>
          <p:cNvPr id="49" name="文本框 48"/>
          <p:cNvSpPr txBox="1"/>
          <p:nvPr/>
        </p:nvSpPr>
        <p:spPr>
          <a:xfrm>
            <a:off x="6533172" y="1115646"/>
            <a:ext cx="6324600" cy="593047"/>
          </a:xfrm>
          <a:prstGeom prst="rect">
            <a:avLst/>
          </a:prstGeom>
          <a:noFill/>
        </p:spPr>
        <p:txBody>
          <a:bodyPr wrap="square">
            <a:spAutoFit/>
          </a:bodyPr>
          <a:lstStyle/>
          <a:p>
            <a:pPr>
              <a:lnSpc>
                <a:spcPct val="150000"/>
              </a:lnSpc>
            </a:pPr>
            <a:r>
              <a:rPr lang="zh-CN" altLang="en-US" sz="2400" dirty="0">
                <a:solidFill>
                  <a:schemeClr val="tx1"/>
                </a:solidFill>
                <a:latin typeface="二字元煜臣拙宋简" panose="02010604000000000000" pitchFamily="2" charset="-122"/>
                <a:ea typeface="二字元煜臣拙宋简" panose="02010604000000000000" pitchFamily="2" charset="-122"/>
              </a:rPr>
              <a:t>（五）五四精神</a:t>
            </a:r>
            <a:endParaRPr lang="en-US" altLang="zh-CN" sz="2400" dirty="0">
              <a:solidFill>
                <a:schemeClr val="tx1"/>
              </a:solidFill>
              <a:latin typeface="二字元煜臣拙宋简" panose="02010604000000000000" pitchFamily="2" charset="-122"/>
              <a:ea typeface="二字元煜臣拙宋简" panose="02010604000000000000" pitchFamily="2" charset="-122"/>
            </a:endParaRPr>
          </a:p>
        </p:txBody>
      </p:sp>
      <p:sp>
        <p:nvSpPr>
          <p:cNvPr id="50" name="任意多边形: 形状 49"/>
          <p:cNvSpPr/>
          <p:nvPr/>
        </p:nvSpPr>
        <p:spPr>
          <a:xfrm>
            <a:off x="1291967" y="1988317"/>
            <a:ext cx="3606243" cy="45719"/>
          </a:xfrm>
          <a:custGeom>
            <a:avLst/>
            <a:gdLst>
              <a:gd name="connsiteX0" fmla="*/ 0 w 1638300"/>
              <a:gd name="connsiteY0" fmla="*/ 9558 h 66708"/>
              <a:gd name="connsiteX1" fmla="*/ 95250 w 1638300"/>
              <a:gd name="connsiteY1" fmla="*/ 47658 h 66708"/>
              <a:gd name="connsiteX2" fmla="*/ 180975 w 1638300"/>
              <a:gd name="connsiteY2" fmla="*/ 38133 h 66708"/>
              <a:gd name="connsiteX3" fmla="*/ 285750 w 1638300"/>
              <a:gd name="connsiteY3" fmla="*/ 9558 h 66708"/>
              <a:gd name="connsiteX4" fmla="*/ 314325 w 1638300"/>
              <a:gd name="connsiteY4" fmla="*/ 28608 h 66708"/>
              <a:gd name="connsiteX5" fmla="*/ 333375 w 1638300"/>
              <a:gd name="connsiteY5" fmla="*/ 57183 h 66708"/>
              <a:gd name="connsiteX6" fmla="*/ 361950 w 1638300"/>
              <a:gd name="connsiteY6" fmla="*/ 66708 h 66708"/>
              <a:gd name="connsiteX7" fmla="*/ 428625 w 1638300"/>
              <a:gd name="connsiteY7" fmla="*/ 47658 h 66708"/>
              <a:gd name="connsiteX8" fmla="*/ 504825 w 1638300"/>
              <a:gd name="connsiteY8" fmla="*/ 19083 h 66708"/>
              <a:gd name="connsiteX9" fmla="*/ 561975 w 1638300"/>
              <a:gd name="connsiteY9" fmla="*/ 28608 h 66708"/>
              <a:gd name="connsiteX10" fmla="*/ 695325 w 1638300"/>
              <a:gd name="connsiteY10" fmla="*/ 9558 h 66708"/>
              <a:gd name="connsiteX11" fmla="*/ 733425 w 1638300"/>
              <a:gd name="connsiteY11" fmla="*/ 19083 h 66708"/>
              <a:gd name="connsiteX12" fmla="*/ 790575 w 1638300"/>
              <a:gd name="connsiteY12" fmla="*/ 38133 h 66708"/>
              <a:gd name="connsiteX13" fmla="*/ 1019175 w 1638300"/>
              <a:gd name="connsiteY13" fmla="*/ 9558 h 66708"/>
              <a:gd name="connsiteX14" fmla="*/ 1095375 w 1638300"/>
              <a:gd name="connsiteY14" fmla="*/ 19083 h 66708"/>
              <a:gd name="connsiteX15" fmla="*/ 1152525 w 1638300"/>
              <a:gd name="connsiteY15" fmla="*/ 38133 h 66708"/>
              <a:gd name="connsiteX16" fmla="*/ 1552575 w 1638300"/>
              <a:gd name="connsiteY16" fmla="*/ 38133 h 66708"/>
              <a:gd name="connsiteX17" fmla="*/ 1581150 w 1638300"/>
              <a:gd name="connsiteY17" fmla="*/ 47658 h 66708"/>
              <a:gd name="connsiteX18" fmla="*/ 1638300 w 1638300"/>
              <a:gd name="connsiteY18" fmla="*/ 28608 h 66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38300" h="66708">
                <a:moveTo>
                  <a:pt x="0" y="9558"/>
                </a:moveTo>
                <a:cubicBezTo>
                  <a:pt x="21056" y="20086"/>
                  <a:pt x="65869" y="47658"/>
                  <a:pt x="95250" y="47658"/>
                </a:cubicBezTo>
                <a:cubicBezTo>
                  <a:pt x="124001" y="47658"/>
                  <a:pt x="152400" y="41308"/>
                  <a:pt x="180975" y="38133"/>
                </a:cubicBezTo>
                <a:cubicBezTo>
                  <a:pt x="251595" y="-8947"/>
                  <a:pt x="215674" y="-4457"/>
                  <a:pt x="285750" y="9558"/>
                </a:cubicBezTo>
                <a:cubicBezTo>
                  <a:pt x="295275" y="15908"/>
                  <a:pt x="306230" y="20513"/>
                  <a:pt x="314325" y="28608"/>
                </a:cubicBezTo>
                <a:cubicBezTo>
                  <a:pt x="322420" y="36703"/>
                  <a:pt x="324436" y="50032"/>
                  <a:pt x="333375" y="57183"/>
                </a:cubicBezTo>
                <a:cubicBezTo>
                  <a:pt x="341215" y="63455"/>
                  <a:pt x="352425" y="63533"/>
                  <a:pt x="361950" y="66708"/>
                </a:cubicBezTo>
                <a:cubicBezTo>
                  <a:pt x="381284" y="61875"/>
                  <a:pt x="409494" y="55857"/>
                  <a:pt x="428625" y="47658"/>
                </a:cubicBezTo>
                <a:cubicBezTo>
                  <a:pt x="498357" y="17773"/>
                  <a:pt x="434581" y="36644"/>
                  <a:pt x="504825" y="19083"/>
                </a:cubicBezTo>
                <a:cubicBezTo>
                  <a:pt x="523875" y="22258"/>
                  <a:pt x="542662" y="28608"/>
                  <a:pt x="561975" y="28608"/>
                </a:cubicBezTo>
                <a:cubicBezTo>
                  <a:pt x="645447" y="28608"/>
                  <a:pt x="642442" y="27186"/>
                  <a:pt x="695325" y="9558"/>
                </a:cubicBezTo>
                <a:cubicBezTo>
                  <a:pt x="708025" y="12733"/>
                  <a:pt x="720886" y="15321"/>
                  <a:pt x="733425" y="19083"/>
                </a:cubicBezTo>
                <a:cubicBezTo>
                  <a:pt x="752659" y="24853"/>
                  <a:pt x="790575" y="38133"/>
                  <a:pt x="790575" y="38133"/>
                </a:cubicBezTo>
                <a:cubicBezTo>
                  <a:pt x="902026" y="983"/>
                  <a:pt x="827675" y="20197"/>
                  <a:pt x="1019175" y="9558"/>
                </a:cubicBezTo>
                <a:cubicBezTo>
                  <a:pt x="1044575" y="12733"/>
                  <a:pt x="1070346" y="13720"/>
                  <a:pt x="1095375" y="19083"/>
                </a:cubicBezTo>
                <a:cubicBezTo>
                  <a:pt x="1115010" y="23290"/>
                  <a:pt x="1152525" y="38133"/>
                  <a:pt x="1152525" y="38133"/>
                </a:cubicBezTo>
                <a:cubicBezTo>
                  <a:pt x="1315866" y="10910"/>
                  <a:pt x="1229431" y="21562"/>
                  <a:pt x="1552575" y="38133"/>
                </a:cubicBezTo>
                <a:cubicBezTo>
                  <a:pt x="1562602" y="38647"/>
                  <a:pt x="1571625" y="44483"/>
                  <a:pt x="1581150" y="47658"/>
                </a:cubicBezTo>
                <a:lnTo>
                  <a:pt x="1638300" y="28608"/>
                </a:lnTo>
              </a:path>
            </a:pathLst>
          </a:custGeom>
          <a:ln w="38100">
            <a:solidFill>
              <a:srgbClr val="C00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51" name="任意多边形: 形状 50"/>
          <p:cNvSpPr/>
          <p:nvPr/>
        </p:nvSpPr>
        <p:spPr>
          <a:xfrm>
            <a:off x="1422839" y="2890426"/>
            <a:ext cx="1483285" cy="45719"/>
          </a:xfrm>
          <a:custGeom>
            <a:avLst/>
            <a:gdLst>
              <a:gd name="connsiteX0" fmla="*/ 0 w 1638300"/>
              <a:gd name="connsiteY0" fmla="*/ 9558 h 66708"/>
              <a:gd name="connsiteX1" fmla="*/ 95250 w 1638300"/>
              <a:gd name="connsiteY1" fmla="*/ 47658 h 66708"/>
              <a:gd name="connsiteX2" fmla="*/ 180975 w 1638300"/>
              <a:gd name="connsiteY2" fmla="*/ 38133 h 66708"/>
              <a:gd name="connsiteX3" fmla="*/ 285750 w 1638300"/>
              <a:gd name="connsiteY3" fmla="*/ 9558 h 66708"/>
              <a:gd name="connsiteX4" fmla="*/ 314325 w 1638300"/>
              <a:gd name="connsiteY4" fmla="*/ 28608 h 66708"/>
              <a:gd name="connsiteX5" fmla="*/ 333375 w 1638300"/>
              <a:gd name="connsiteY5" fmla="*/ 57183 h 66708"/>
              <a:gd name="connsiteX6" fmla="*/ 361950 w 1638300"/>
              <a:gd name="connsiteY6" fmla="*/ 66708 h 66708"/>
              <a:gd name="connsiteX7" fmla="*/ 428625 w 1638300"/>
              <a:gd name="connsiteY7" fmla="*/ 47658 h 66708"/>
              <a:gd name="connsiteX8" fmla="*/ 504825 w 1638300"/>
              <a:gd name="connsiteY8" fmla="*/ 19083 h 66708"/>
              <a:gd name="connsiteX9" fmla="*/ 561975 w 1638300"/>
              <a:gd name="connsiteY9" fmla="*/ 28608 h 66708"/>
              <a:gd name="connsiteX10" fmla="*/ 695325 w 1638300"/>
              <a:gd name="connsiteY10" fmla="*/ 9558 h 66708"/>
              <a:gd name="connsiteX11" fmla="*/ 733425 w 1638300"/>
              <a:gd name="connsiteY11" fmla="*/ 19083 h 66708"/>
              <a:gd name="connsiteX12" fmla="*/ 790575 w 1638300"/>
              <a:gd name="connsiteY12" fmla="*/ 38133 h 66708"/>
              <a:gd name="connsiteX13" fmla="*/ 1019175 w 1638300"/>
              <a:gd name="connsiteY13" fmla="*/ 9558 h 66708"/>
              <a:gd name="connsiteX14" fmla="*/ 1095375 w 1638300"/>
              <a:gd name="connsiteY14" fmla="*/ 19083 h 66708"/>
              <a:gd name="connsiteX15" fmla="*/ 1152525 w 1638300"/>
              <a:gd name="connsiteY15" fmla="*/ 38133 h 66708"/>
              <a:gd name="connsiteX16" fmla="*/ 1552575 w 1638300"/>
              <a:gd name="connsiteY16" fmla="*/ 38133 h 66708"/>
              <a:gd name="connsiteX17" fmla="*/ 1581150 w 1638300"/>
              <a:gd name="connsiteY17" fmla="*/ 47658 h 66708"/>
              <a:gd name="connsiteX18" fmla="*/ 1638300 w 1638300"/>
              <a:gd name="connsiteY18" fmla="*/ 28608 h 66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38300" h="66708">
                <a:moveTo>
                  <a:pt x="0" y="9558"/>
                </a:moveTo>
                <a:cubicBezTo>
                  <a:pt x="21056" y="20086"/>
                  <a:pt x="65869" y="47658"/>
                  <a:pt x="95250" y="47658"/>
                </a:cubicBezTo>
                <a:cubicBezTo>
                  <a:pt x="124001" y="47658"/>
                  <a:pt x="152400" y="41308"/>
                  <a:pt x="180975" y="38133"/>
                </a:cubicBezTo>
                <a:cubicBezTo>
                  <a:pt x="251595" y="-8947"/>
                  <a:pt x="215674" y="-4457"/>
                  <a:pt x="285750" y="9558"/>
                </a:cubicBezTo>
                <a:cubicBezTo>
                  <a:pt x="295275" y="15908"/>
                  <a:pt x="306230" y="20513"/>
                  <a:pt x="314325" y="28608"/>
                </a:cubicBezTo>
                <a:cubicBezTo>
                  <a:pt x="322420" y="36703"/>
                  <a:pt x="324436" y="50032"/>
                  <a:pt x="333375" y="57183"/>
                </a:cubicBezTo>
                <a:cubicBezTo>
                  <a:pt x="341215" y="63455"/>
                  <a:pt x="352425" y="63533"/>
                  <a:pt x="361950" y="66708"/>
                </a:cubicBezTo>
                <a:cubicBezTo>
                  <a:pt x="381284" y="61875"/>
                  <a:pt x="409494" y="55857"/>
                  <a:pt x="428625" y="47658"/>
                </a:cubicBezTo>
                <a:cubicBezTo>
                  <a:pt x="498357" y="17773"/>
                  <a:pt x="434581" y="36644"/>
                  <a:pt x="504825" y="19083"/>
                </a:cubicBezTo>
                <a:cubicBezTo>
                  <a:pt x="523875" y="22258"/>
                  <a:pt x="542662" y="28608"/>
                  <a:pt x="561975" y="28608"/>
                </a:cubicBezTo>
                <a:cubicBezTo>
                  <a:pt x="645447" y="28608"/>
                  <a:pt x="642442" y="27186"/>
                  <a:pt x="695325" y="9558"/>
                </a:cubicBezTo>
                <a:cubicBezTo>
                  <a:pt x="708025" y="12733"/>
                  <a:pt x="720886" y="15321"/>
                  <a:pt x="733425" y="19083"/>
                </a:cubicBezTo>
                <a:cubicBezTo>
                  <a:pt x="752659" y="24853"/>
                  <a:pt x="790575" y="38133"/>
                  <a:pt x="790575" y="38133"/>
                </a:cubicBezTo>
                <a:cubicBezTo>
                  <a:pt x="902026" y="983"/>
                  <a:pt x="827675" y="20197"/>
                  <a:pt x="1019175" y="9558"/>
                </a:cubicBezTo>
                <a:cubicBezTo>
                  <a:pt x="1044575" y="12733"/>
                  <a:pt x="1070346" y="13720"/>
                  <a:pt x="1095375" y="19083"/>
                </a:cubicBezTo>
                <a:cubicBezTo>
                  <a:pt x="1115010" y="23290"/>
                  <a:pt x="1152525" y="38133"/>
                  <a:pt x="1152525" y="38133"/>
                </a:cubicBezTo>
                <a:cubicBezTo>
                  <a:pt x="1315866" y="10910"/>
                  <a:pt x="1229431" y="21562"/>
                  <a:pt x="1552575" y="38133"/>
                </a:cubicBezTo>
                <a:cubicBezTo>
                  <a:pt x="1562602" y="38647"/>
                  <a:pt x="1571625" y="44483"/>
                  <a:pt x="1581150" y="47658"/>
                </a:cubicBezTo>
                <a:lnTo>
                  <a:pt x="1638300" y="28608"/>
                </a:lnTo>
              </a:path>
            </a:pathLst>
          </a:custGeom>
          <a:ln w="38100">
            <a:solidFill>
              <a:srgbClr val="C00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52" name="任意多边形: 形状 51"/>
          <p:cNvSpPr/>
          <p:nvPr/>
        </p:nvSpPr>
        <p:spPr>
          <a:xfrm>
            <a:off x="1291968" y="3385130"/>
            <a:ext cx="1048100" cy="45719"/>
          </a:xfrm>
          <a:custGeom>
            <a:avLst/>
            <a:gdLst>
              <a:gd name="connsiteX0" fmla="*/ 0 w 1638300"/>
              <a:gd name="connsiteY0" fmla="*/ 9558 h 66708"/>
              <a:gd name="connsiteX1" fmla="*/ 95250 w 1638300"/>
              <a:gd name="connsiteY1" fmla="*/ 47658 h 66708"/>
              <a:gd name="connsiteX2" fmla="*/ 180975 w 1638300"/>
              <a:gd name="connsiteY2" fmla="*/ 38133 h 66708"/>
              <a:gd name="connsiteX3" fmla="*/ 285750 w 1638300"/>
              <a:gd name="connsiteY3" fmla="*/ 9558 h 66708"/>
              <a:gd name="connsiteX4" fmla="*/ 314325 w 1638300"/>
              <a:gd name="connsiteY4" fmla="*/ 28608 h 66708"/>
              <a:gd name="connsiteX5" fmla="*/ 333375 w 1638300"/>
              <a:gd name="connsiteY5" fmla="*/ 57183 h 66708"/>
              <a:gd name="connsiteX6" fmla="*/ 361950 w 1638300"/>
              <a:gd name="connsiteY6" fmla="*/ 66708 h 66708"/>
              <a:gd name="connsiteX7" fmla="*/ 428625 w 1638300"/>
              <a:gd name="connsiteY7" fmla="*/ 47658 h 66708"/>
              <a:gd name="connsiteX8" fmla="*/ 504825 w 1638300"/>
              <a:gd name="connsiteY8" fmla="*/ 19083 h 66708"/>
              <a:gd name="connsiteX9" fmla="*/ 561975 w 1638300"/>
              <a:gd name="connsiteY9" fmla="*/ 28608 h 66708"/>
              <a:gd name="connsiteX10" fmla="*/ 695325 w 1638300"/>
              <a:gd name="connsiteY10" fmla="*/ 9558 h 66708"/>
              <a:gd name="connsiteX11" fmla="*/ 733425 w 1638300"/>
              <a:gd name="connsiteY11" fmla="*/ 19083 h 66708"/>
              <a:gd name="connsiteX12" fmla="*/ 790575 w 1638300"/>
              <a:gd name="connsiteY12" fmla="*/ 38133 h 66708"/>
              <a:gd name="connsiteX13" fmla="*/ 1019175 w 1638300"/>
              <a:gd name="connsiteY13" fmla="*/ 9558 h 66708"/>
              <a:gd name="connsiteX14" fmla="*/ 1095375 w 1638300"/>
              <a:gd name="connsiteY14" fmla="*/ 19083 h 66708"/>
              <a:gd name="connsiteX15" fmla="*/ 1152525 w 1638300"/>
              <a:gd name="connsiteY15" fmla="*/ 38133 h 66708"/>
              <a:gd name="connsiteX16" fmla="*/ 1552575 w 1638300"/>
              <a:gd name="connsiteY16" fmla="*/ 38133 h 66708"/>
              <a:gd name="connsiteX17" fmla="*/ 1581150 w 1638300"/>
              <a:gd name="connsiteY17" fmla="*/ 47658 h 66708"/>
              <a:gd name="connsiteX18" fmla="*/ 1638300 w 1638300"/>
              <a:gd name="connsiteY18" fmla="*/ 28608 h 66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38300" h="66708">
                <a:moveTo>
                  <a:pt x="0" y="9558"/>
                </a:moveTo>
                <a:cubicBezTo>
                  <a:pt x="21056" y="20086"/>
                  <a:pt x="65869" y="47658"/>
                  <a:pt x="95250" y="47658"/>
                </a:cubicBezTo>
                <a:cubicBezTo>
                  <a:pt x="124001" y="47658"/>
                  <a:pt x="152400" y="41308"/>
                  <a:pt x="180975" y="38133"/>
                </a:cubicBezTo>
                <a:cubicBezTo>
                  <a:pt x="251595" y="-8947"/>
                  <a:pt x="215674" y="-4457"/>
                  <a:pt x="285750" y="9558"/>
                </a:cubicBezTo>
                <a:cubicBezTo>
                  <a:pt x="295275" y="15908"/>
                  <a:pt x="306230" y="20513"/>
                  <a:pt x="314325" y="28608"/>
                </a:cubicBezTo>
                <a:cubicBezTo>
                  <a:pt x="322420" y="36703"/>
                  <a:pt x="324436" y="50032"/>
                  <a:pt x="333375" y="57183"/>
                </a:cubicBezTo>
                <a:cubicBezTo>
                  <a:pt x="341215" y="63455"/>
                  <a:pt x="352425" y="63533"/>
                  <a:pt x="361950" y="66708"/>
                </a:cubicBezTo>
                <a:cubicBezTo>
                  <a:pt x="381284" y="61875"/>
                  <a:pt x="409494" y="55857"/>
                  <a:pt x="428625" y="47658"/>
                </a:cubicBezTo>
                <a:cubicBezTo>
                  <a:pt x="498357" y="17773"/>
                  <a:pt x="434581" y="36644"/>
                  <a:pt x="504825" y="19083"/>
                </a:cubicBezTo>
                <a:cubicBezTo>
                  <a:pt x="523875" y="22258"/>
                  <a:pt x="542662" y="28608"/>
                  <a:pt x="561975" y="28608"/>
                </a:cubicBezTo>
                <a:cubicBezTo>
                  <a:pt x="645447" y="28608"/>
                  <a:pt x="642442" y="27186"/>
                  <a:pt x="695325" y="9558"/>
                </a:cubicBezTo>
                <a:cubicBezTo>
                  <a:pt x="708025" y="12733"/>
                  <a:pt x="720886" y="15321"/>
                  <a:pt x="733425" y="19083"/>
                </a:cubicBezTo>
                <a:cubicBezTo>
                  <a:pt x="752659" y="24853"/>
                  <a:pt x="790575" y="38133"/>
                  <a:pt x="790575" y="38133"/>
                </a:cubicBezTo>
                <a:cubicBezTo>
                  <a:pt x="902026" y="983"/>
                  <a:pt x="827675" y="20197"/>
                  <a:pt x="1019175" y="9558"/>
                </a:cubicBezTo>
                <a:cubicBezTo>
                  <a:pt x="1044575" y="12733"/>
                  <a:pt x="1070346" y="13720"/>
                  <a:pt x="1095375" y="19083"/>
                </a:cubicBezTo>
                <a:cubicBezTo>
                  <a:pt x="1115010" y="23290"/>
                  <a:pt x="1152525" y="38133"/>
                  <a:pt x="1152525" y="38133"/>
                </a:cubicBezTo>
                <a:cubicBezTo>
                  <a:pt x="1315866" y="10910"/>
                  <a:pt x="1229431" y="21562"/>
                  <a:pt x="1552575" y="38133"/>
                </a:cubicBezTo>
                <a:cubicBezTo>
                  <a:pt x="1562602" y="38647"/>
                  <a:pt x="1571625" y="44483"/>
                  <a:pt x="1581150" y="47658"/>
                </a:cubicBezTo>
                <a:lnTo>
                  <a:pt x="1638300" y="28608"/>
                </a:lnTo>
              </a:path>
            </a:pathLst>
          </a:custGeom>
          <a:ln w="38100">
            <a:solidFill>
              <a:srgbClr val="C00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53" name="任意多边形: 形状 52"/>
          <p:cNvSpPr/>
          <p:nvPr/>
        </p:nvSpPr>
        <p:spPr>
          <a:xfrm>
            <a:off x="896057" y="4292359"/>
            <a:ext cx="1626404" cy="45719"/>
          </a:xfrm>
          <a:custGeom>
            <a:avLst/>
            <a:gdLst>
              <a:gd name="connsiteX0" fmla="*/ 0 w 1638300"/>
              <a:gd name="connsiteY0" fmla="*/ 9558 h 66708"/>
              <a:gd name="connsiteX1" fmla="*/ 95250 w 1638300"/>
              <a:gd name="connsiteY1" fmla="*/ 47658 h 66708"/>
              <a:gd name="connsiteX2" fmla="*/ 180975 w 1638300"/>
              <a:gd name="connsiteY2" fmla="*/ 38133 h 66708"/>
              <a:gd name="connsiteX3" fmla="*/ 285750 w 1638300"/>
              <a:gd name="connsiteY3" fmla="*/ 9558 h 66708"/>
              <a:gd name="connsiteX4" fmla="*/ 314325 w 1638300"/>
              <a:gd name="connsiteY4" fmla="*/ 28608 h 66708"/>
              <a:gd name="connsiteX5" fmla="*/ 333375 w 1638300"/>
              <a:gd name="connsiteY5" fmla="*/ 57183 h 66708"/>
              <a:gd name="connsiteX6" fmla="*/ 361950 w 1638300"/>
              <a:gd name="connsiteY6" fmla="*/ 66708 h 66708"/>
              <a:gd name="connsiteX7" fmla="*/ 428625 w 1638300"/>
              <a:gd name="connsiteY7" fmla="*/ 47658 h 66708"/>
              <a:gd name="connsiteX8" fmla="*/ 504825 w 1638300"/>
              <a:gd name="connsiteY8" fmla="*/ 19083 h 66708"/>
              <a:gd name="connsiteX9" fmla="*/ 561975 w 1638300"/>
              <a:gd name="connsiteY9" fmla="*/ 28608 h 66708"/>
              <a:gd name="connsiteX10" fmla="*/ 695325 w 1638300"/>
              <a:gd name="connsiteY10" fmla="*/ 9558 h 66708"/>
              <a:gd name="connsiteX11" fmla="*/ 733425 w 1638300"/>
              <a:gd name="connsiteY11" fmla="*/ 19083 h 66708"/>
              <a:gd name="connsiteX12" fmla="*/ 790575 w 1638300"/>
              <a:gd name="connsiteY12" fmla="*/ 38133 h 66708"/>
              <a:gd name="connsiteX13" fmla="*/ 1019175 w 1638300"/>
              <a:gd name="connsiteY13" fmla="*/ 9558 h 66708"/>
              <a:gd name="connsiteX14" fmla="*/ 1095375 w 1638300"/>
              <a:gd name="connsiteY14" fmla="*/ 19083 h 66708"/>
              <a:gd name="connsiteX15" fmla="*/ 1152525 w 1638300"/>
              <a:gd name="connsiteY15" fmla="*/ 38133 h 66708"/>
              <a:gd name="connsiteX16" fmla="*/ 1552575 w 1638300"/>
              <a:gd name="connsiteY16" fmla="*/ 38133 h 66708"/>
              <a:gd name="connsiteX17" fmla="*/ 1581150 w 1638300"/>
              <a:gd name="connsiteY17" fmla="*/ 47658 h 66708"/>
              <a:gd name="connsiteX18" fmla="*/ 1638300 w 1638300"/>
              <a:gd name="connsiteY18" fmla="*/ 28608 h 66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38300" h="66708">
                <a:moveTo>
                  <a:pt x="0" y="9558"/>
                </a:moveTo>
                <a:cubicBezTo>
                  <a:pt x="21056" y="20086"/>
                  <a:pt x="65869" y="47658"/>
                  <a:pt x="95250" y="47658"/>
                </a:cubicBezTo>
                <a:cubicBezTo>
                  <a:pt x="124001" y="47658"/>
                  <a:pt x="152400" y="41308"/>
                  <a:pt x="180975" y="38133"/>
                </a:cubicBezTo>
                <a:cubicBezTo>
                  <a:pt x="251595" y="-8947"/>
                  <a:pt x="215674" y="-4457"/>
                  <a:pt x="285750" y="9558"/>
                </a:cubicBezTo>
                <a:cubicBezTo>
                  <a:pt x="295275" y="15908"/>
                  <a:pt x="306230" y="20513"/>
                  <a:pt x="314325" y="28608"/>
                </a:cubicBezTo>
                <a:cubicBezTo>
                  <a:pt x="322420" y="36703"/>
                  <a:pt x="324436" y="50032"/>
                  <a:pt x="333375" y="57183"/>
                </a:cubicBezTo>
                <a:cubicBezTo>
                  <a:pt x="341215" y="63455"/>
                  <a:pt x="352425" y="63533"/>
                  <a:pt x="361950" y="66708"/>
                </a:cubicBezTo>
                <a:cubicBezTo>
                  <a:pt x="381284" y="61875"/>
                  <a:pt x="409494" y="55857"/>
                  <a:pt x="428625" y="47658"/>
                </a:cubicBezTo>
                <a:cubicBezTo>
                  <a:pt x="498357" y="17773"/>
                  <a:pt x="434581" y="36644"/>
                  <a:pt x="504825" y="19083"/>
                </a:cubicBezTo>
                <a:cubicBezTo>
                  <a:pt x="523875" y="22258"/>
                  <a:pt x="542662" y="28608"/>
                  <a:pt x="561975" y="28608"/>
                </a:cubicBezTo>
                <a:cubicBezTo>
                  <a:pt x="645447" y="28608"/>
                  <a:pt x="642442" y="27186"/>
                  <a:pt x="695325" y="9558"/>
                </a:cubicBezTo>
                <a:cubicBezTo>
                  <a:pt x="708025" y="12733"/>
                  <a:pt x="720886" y="15321"/>
                  <a:pt x="733425" y="19083"/>
                </a:cubicBezTo>
                <a:cubicBezTo>
                  <a:pt x="752659" y="24853"/>
                  <a:pt x="790575" y="38133"/>
                  <a:pt x="790575" y="38133"/>
                </a:cubicBezTo>
                <a:cubicBezTo>
                  <a:pt x="902026" y="983"/>
                  <a:pt x="827675" y="20197"/>
                  <a:pt x="1019175" y="9558"/>
                </a:cubicBezTo>
                <a:cubicBezTo>
                  <a:pt x="1044575" y="12733"/>
                  <a:pt x="1070346" y="13720"/>
                  <a:pt x="1095375" y="19083"/>
                </a:cubicBezTo>
                <a:cubicBezTo>
                  <a:pt x="1115010" y="23290"/>
                  <a:pt x="1152525" y="38133"/>
                  <a:pt x="1152525" y="38133"/>
                </a:cubicBezTo>
                <a:cubicBezTo>
                  <a:pt x="1315866" y="10910"/>
                  <a:pt x="1229431" y="21562"/>
                  <a:pt x="1552575" y="38133"/>
                </a:cubicBezTo>
                <a:cubicBezTo>
                  <a:pt x="1562602" y="38647"/>
                  <a:pt x="1571625" y="44483"/>
                  <a:pt x="1581150" y="47658"/>
                </a:cubicBezTo>
                <a:lnTo>
                  <a:pt x="1638300" y="28608"/>
                </a:lnTo>
              </a:path>
            </a:pathLst>
          </a:custGeom>
          <a:ln w="38100">
            <a:solidFill>
              <a:srgbClr val="C00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54" name="任意多边形: 形状 53"/>
          <p:cNvSpPr/>
          <p:nvPr/>
        </p:nvSpPr>
        <p:spPr>
          <a:xfrm flipV="1">
            <a:off x="1294864" y="5197895"/>
            <a:ext cx="2778685" cy="45719"/>
          </a:xfrm>
          <a:custGeom>
            <a:avLst/>
            <a:gdLst>
              <a:gd name="connsiteX0" fmla="*/ 0 w 1638300"/>
              <a:gd name="connsiteY0" fmla="*/ 9558 h 66708"/>
              <a:gd name="connsiteX1" fmla="*/ 95250 w 1638300"/>
              <a:gd name="connsiteY1" fmla="*/ 47658 h 66708"/>
              <a:gd name="connsiteX2" fmla="*/ 180975 w 1638300"/>
              <a:gd name="connsiteY2" fmla="*/ 38133 h 66708"/>
              <a:gd name="connsiteX3" fmla="*/ 285750 w 1638300"/>
              <a:gd name="connsiteY3" fmla="*/ 9558 h 66708"/>
              <a:gd name="connsiteX4" fmla="*/ 314325 w 1638300"/>
              <a:gd name="connsiteY4" fmla="*/ 28608 h 66708"/>
              <a:gd name="connsiteX5" fmla="*/ 333375 w 1638300"/>
              <a:gd name="connsiteY5" fmla="*/ 57183 h 66708"/>
              <a:gd name="connsiteX6" fmla="*/ 361950 w 1638300"/>
              <a:gd name="connsiteY6" fmla="*/ 66708 h 66708"/>
              <a:gd name="connsiteX7" fmla="*/ 428625 w 1638300"/>
              <a:gd name="connsiteY7" fmla="*/ 47658 h 66708"/>
              <a:gd name="connsiteX8" fmla="*/ 504825 w 1638300"/>
              <a:gd name="connsiteY8" fmla="*/ 19083 h 66708"/>
              <a:gd name="connsiteX9" fmla="*/ 561975 w 1638300"/>
              <a:gd name="connsiteY9" fmla="*/ 28608 h 66708"/>
              <a:gd name="connsiteX10" fmla="*/ 695325 w 1638300"/>
              <a:gd name="connsiteY10" fmla="*/ 9558 h 66708"/>
              <a:gd name="connsiteX11" fmla="*/ 733425 w 1638300"/>
              <a:gd name="connsiteY11" fmla="*/ 19083 h 66708"/>
              <a:gd name="connsiteX12" fmla="*/ 790575 w 1638300"/>
              <a:gd name="connsiteY12" fmla="*/ 38133 h 66708"/>
              <a:gd name="connsiteX13" fmla="*/ 1019175 w 1638300"/>
              <a:gd name="connsiteY13" fmla="*/ 9558 h 66708"/>
              <a:gd name="connsiteX14" fmla="*/ 1095375 w 1638300"/>
              <a:gd name="connsiteY14" fmla="*/ 19083 h 66708"/>
              <a:gd name="connsiteX15" fmla="*/ 1152525 w 1638300"/>
              <a:gd name="connsiteY15" fmla="*/ 38133 h 66708"/>
              <a:gd name="connsiteX16" fmla="*/ 1552575 w 1638300"/>
              <a:gd name="connsiteY16" fmla="*/ 38133 h 66708"/>
              <a:gd name="connsiteX17" fmla="*/ 1581150 w 1638300"/>
              <a:gd name="connsiteY17" fmla="*/ 47658 h 66708"/>
              <a:gd name="connsiteX18" fmla="*/ 1638300 w 1638300"/>
              <a:gd name="connsiteY18" fmla="*/ 28608 h 66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38300" h="66708">
                <a:moveTo>
                  <a:pt x="0" y="9558"/>
                </a:moveTo>
                <a:cubicBezTo>
                  <a:pt x="21056" y="20086"/>
                  <a:pt x="65869" y="47658"/>
                  <a:pt x="95250" y="47658"/>
                </a:cubicBezTo>
                <a:cubicBezTo>
                  <a:pt x="124001" y="47658"/>
                  <a:pt x="152400" y="41308"/>
                  <a:pt x="180975" y="38133"/>
                </a:cubicBezTo>
                <a:cubicBezTo>
                  <a:pt x="251595" y="-8947"/>
                  <a:pt x="215674" y="-4457"/>
                  <a:pt x="285750" y="9558"/>
                </a:cubicBezTo>
                <a:cubicBezTo>
                  <a:pt x="295275" y="15908"/>
                  <a:pt x="306230" y="20513"/>
                  <a:pt x="314325" y="28608"/>
                </a:cubicBezTo>
                <a:cubicBezTo>
                  <a:pt x="322420" y="36703"/>
                  <a:pt x="324436" y="50032"/>
                  <a:pt x="333375" y="57183"/>
                </a:cubicBezTo>
                <a:cubicBezTo>
                  <a:pt x="341215" y="63455"/>
                  <a:pt x="352425" y="63533"/>
                  <a:pt x="361950" y="66708"/>
                </a:cubicBezTo>
                <a:cubicBezTo>
                  <a:pt x="381284" y="61875"/>
                  <a:pt x="409494" y="55857"/>
                  <a:pt x="428625" y="47658"/>
                </a:cubicBezTo>
                <a:cubicBezTo>
                  <a:pt x="498357" y="17773"/>
                  <a:pt x="434581" y="36644"/>
                  <a:pt x="504825" y="19083"/>
                </a:cubicBezTo>
                <a:cubicBezTo>
                  <a:pt x="523875" y="22258"/>
                  <a:pt x="542662" y="28608"/>
                  <a:pt x="561975" y="28608"/>
                </a:cubicBezTo>
                <a:cubicBezTo>
                  <a:pt x="645447" y="28608"/>
                  <a:pt x="642442" y="27186"/>
                  <a:pt x="695325" y="9558"/>
                </a:cubicBezTo>
                <a:cubicBezTo>
                  <a:pt x="708025" y="12733"/>
                  <a:pt x="720886" y="15321"/>
                  <a:pt x="733425" y="19083"/>
                </a:cubicBezTo>
                <a:cubicBezTo>
                  <a:pt x="752659" y="24853"/>
                  <a:pt x="790575" y="38133"/>
                  <a:pt x="790575" y="38133"/>
                </a:cubicBezTo>
                <a:cubicBezTo>
                  <a:pt x="902026" y="983"/>
                  <a:pt x="827675" y="20197"/>
                  <a:pt x="1019175" y="9558"/>
                </a:cubicBezTo>
                <a:cubicBezTo>
                  <a:pt x="1044575" y="12733"/>
                  <a:pt x="1070346" y="13720"/>
                  <a:pt x="1095375" y="19083"/>
                </a:cubicBezTo>
                <a:cubicBezTo>
                  <a:pt x="1115010" y="23290"/>
                  <a:pt x="1152525" y="38133"/>
                  <a:pt x="1152525" y="38133"/>
                </a:cubicBezTo>
                <a:cubicBezTo>
                  <a:pt x="1315866" y="10910"/>
                  <a:pt x="1229431" y="21562"/>
                  <a:pt x="1552575" y="38133"/>
                </a:cubicBezTo>
                <a:cubicBezTo>
                  <a:pt x="1562602" y="38647"/>
                  <a:pt x="1571625" y="44483"/>
                  <a:pt x="1581150" y="47658"/>
                </a:cubicBezTo>
                <a:lnTo>
                  <a:pt x="1638300" y="28608"/>
                </a:lnTo>
              </a:path>
            </a:pathLst>
          </a:custGeom>
          <a:ln w="38100">
            <a:solidFill>
              <a:srgbClr val="C00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55" name="文本框 4"/>
          <p:cNvSpPr txBox="1">
            <a:spLocks noChangeArrowheads="1"/>
          </p:cNvSpPr>
          <p:nvPr/>
        </p:nvSpPr>
        <p:spPr bwMode="auto">
          <a:xfrm>
            <a:off x="3747371" y="2417072"/>
            <a:ext cx="2170787" cy="495722"/>
          </a:xfrm>
          <a:prstGeom prst="flowChartAlternateProcess">
            <a:avLst/>
          </a:prstGeom>
          <a:solidFill>
            <a:schemeClr val="accent1"/>
          </a:solidFill>
          <a:ln>
            <a:noFill/>
          </a:ln>
        </p:spPr>
        <p:txBody>
          <a:bodyPr wrap="square">
            <a:no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9pPr>
          </a:lstStyle>
          <a:p>
            <a:pPr algn="ctr" eaLnBrk="1" hangingPunct="1">
              <a:lnSpc>
                <a:spcPct val="100000"/>
              </a:lnSpc>
              <a:spcBef>
                <a:spcPct val="0"/>
              </a:spcBef>
              <a:buFontTx/>
              <a:buNone/>
            </a:pPr>
            <a:r>
              <a:rPr lang="zh-CN" altLang="en-US" sz="2400" dirty="0">
                <a:solidFill>
                  <a:schemeClr val="bg1"/>
                </a:solidFill>
                <a:latin typeface="Aa语文老师的字 (非商业使用)" panose="02010600010101010101" pitchFamily="2" charset="-122"/>
                <a:ea typeface="Aa语文老师的字 (非商业使用)" panose="02010600010101010101" pitchFamily="2" charset="-122"/>
                <a:cs typeface="+mj-cs"/>
              </a:rPr>
              <a:t>新的革命思想</a:t>
            </a:r>
            <a:endParaRPr lang="zh-CN" altLang="en-US" dirty="0">
              <a:solidFill>
                <a:schemeClr val="bg1"/>
              </a:solidFill>
              <a:latin typeface="Aa语文老师的字 (非商业使用)" panose="02010600010101010101" pitchFamily="2" charset="-122"/>
              <a:ea typeface="Aa语文老师的字 (非商业使用)" panose="02010600010101010101" pitchFamily="2" charset="-122"/>
              <a:cs typeface="+mj-cs"/>
            </a:endParaRPr>
          </a:p>
        </p:txBody>
      </p:sp>
      <p:sp>
        <p:nvSpPr>
          <p:cNvPr id="56" name="文本框 4"/>
          <p:cNvSpPr txBox="1">
            <a:spLocks noChangeArrowheads="1"/>
          </p:cNvSpPr>
          <p:nvPr/>
        </p:nvSpPr>
        <p:spPr bwMode="auto">
          <a:xfrm>
            <a:off x="3747371" y="3375866"/>
            <a:ext cx="2170787" cy="495722"/>
          </a:xfrm>
          <a:prstGeom prst="flowChartAlternateProcess">
            <a:avLst/>
          </a:prstGeom>
          <a:solidFill>
            <a:schemeClr val="accent1"/>
          </a:solidFill>
          <a:ln>
            <a:noFill/>
          </a:ln>
        </p:spPr>
        <p:txBody>
          <a:bodyPr wrap="square">
            <a:no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9pPr>
          </a:lstStyle>
          <a:p>
            <a:pPr algn="ctr" eaLnBrk="1" hangingPunct="1">
              <a:lnSpc>
                <a:spcPct val="100000"/>
              </a:lnSpc>
              <a:spcBef>
                <a:spcPct val="0"/>
              </a:spcBef>
              <a:buFontTx/>
              <a:buNone/>
            </a:pPr>
            <a:r>
              <a:rPr lang="zh-CN" altLang="en-US" sz="2400" dirty="0">
                <a:solidFill>
                  <a:schemeClr val="bg1"/>
                </a:solidFill>
                <a:latin typeface="Aa语文老师的字 (非商业使用)" panose="02010600010101010101" pitchFamily="2" charset="-122"/>
                <a:ea typeface="Aa语文老师的字 (非商业使用)" panose="02010600010101010101" pitchFamily="2" charset="-122"/>
                <a:cs typeface="+mj-cs"/>
              </a:rPr>
              <a:t>新的革命力量</a:t>
            </a:r>
            <a:endParaRPr lang="zh-CN" altLang="en-US" dirty="0">
              <a:solidFill>
                <a:schemeClr val="bg1"/>
              </a:solidFill>
              <a:latin typeface="Aa语文老师的字 (非商业使用)" panose="02010600010101010101" pitchFamily="2" charset="-122"/>
              <a:ea typeface="Aa语文老师的字 (非商业使用)" panose="02010600010101010101" pitchFamily="2" charset="-122"/>
              <a:cs typeface="+mj-cs"/>
            </a:endParaRPr>
          </a:p>
        </p:txBody>
      </p:sp>
      <p:sp>
        <p:nvSpPr>
          <p:cNvPr id="57" name="文本框 4"/>
          <p:cNvSpPr txBox="1">
            <a:spLocks noChangeArrowheads="1"/>
          </p:cNvSpPr>
          <p:nvPr/>
        </p:nvSpPr>
        <p:spPr bwMode="auto">
          <a:xfrm>
            <a:off x="3769448" y="4235683"/>
            <a:ext cx="2170787" cy="495722"/>
          </a:xfrm>
          <a:prstGeom prst="flowChartAlternateProcess">
            <a:avLst/>
          </a:prstGeom>
          <a:solidFill>
            <a:schemeClr val="accent1"/>
          </a:solidFill>
          <a:ln>
            <a:noFill/>
          </a:ln>
        </p:spPr>
        <p:txBody>
          <a:bodyPr wrap="square">
            <a:no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9pPr>
          </a:lstStyle>
          <a:p>
            <a:pPr algn="ctr" eaLnBrk="1" hangingPunct="1">
              <a:lnSpc>
                <a:spcPct val="100000"/>
              </a:lnSpc>
              <a:spcBef>
                <a:spcPct val="0"/>
              </a:spcBef>
              <a:buFontTx/>
              <a:buNone/>
            </a:pPr>
            <a:r>
              <a:rPr lang="zh-CN" altLang="en-US" sz="2400" dirty="0">
                <a:solidFill>
                  <a:schemeClr val="bg1"/>
                </a:solidFill>
                <a:latin typeface="Aa语文老师的字 (非商业使用)" panose="02010600010101010101" pitchFamily="2" charset="-122"/>
                <a:ea typeface="Aa语文老师的字 (非商业使用)" panose="02010600010101010101" pitchFamily="2" charset="-122"/>
                <a:cs typeface="+mj-cs"/>
              </a:rPr>
              <a:t>新的领导阶级</a:t>
            </a:r>
            <a:endParaRPr lang="zh-CN" altLang="en-US" dirty="0">
              <a:solidFill>
                <a:schemeClr val="bg1"/>
              </a:solidFill>
              <a:latin typeface="Aa语文老师的字 (非商业使用)" panose="02010600010101010101" pitchFamily="2" charset="-122"/>
              <a:ea typeface="Aa语文老师的字 (非商业使用)" panose="02010600010101010101" pitchFamily="2" charset="-122"/>
              <a:cs typeface="+mj-cs"/>
            </a:endParaRPr>
          </a:p>
        </p:txBody>
      </p:sp>
      <p:cxnSp>
        <p:nvCxnSpPr>
          <p:cNvPr id="58" name="直接箭头连接符 57"/>
          <p:cNvCxnSpPr/>
          <p:nvPr/>
        </p:nvCxnSpPr>
        <p:spPr>
          <a:xfrm>
            <a:off x="220389" y="6137433"/>
            <a:ext cx="5943600" cy="0"/>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sp>
        <p:nvSpPr>
          <p:cNvPr id="59" name="箭头: 上 58"/>
          <p:cNvSpPr/>
          <p:nvPr/>
        </p:nvSpPr>
        <p:spPr>
          <a:xfrm>
            <a:off x="617723" y="5682655"/>
            <a:ext cx="348333" cy="456272"/>
          </a:xfrm>
          <a:prstGeom prst="upArrow">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60" name="箭头: 上 59"/>
          <p:cNvSpPr/>
          <p:nvPr/>
        </p:nvSpPr>
        <p:spPr>
          <a:xfrm>
            <a:off x="2626143" y="5659611"/>
            <a:ext cx="348333" cy="456272"/>
          </a:xfrm>
          <a:prstGeom prst="upArrow">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61" name="文本框 48"/>
          <p:cNvSpPr txBox="1"/>
          <p:nvPr/>
        </p:nvSpPr>
        <p:spPr>
          <a:xfrm>
            <a:off x="209594" y="6233177"/>
            <a:ext cx="1246392" cy="6463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dirty="0">
                <a:latin typeface="潮字社国风冉宋简-闪" panose="02010604000000000000" pitchFamily="2" charset="-122"/>
                <a:ea typeface="潮字社国风冉宋简-闪" panose="02010604000000000000" pitchFamily="2" charset="-122"/>
              </a:rPr>
              <a:t>1840</a:t>
            </a:r>
            <a:r>
              <a:rPr lang="zh-CN" altLang="en-US" dirty="0">
                <a:latin typeface="潮字社国风冉宋简-闪" panose="02010604000000000000" pitchFamily="2" charset="-122"/>
                <a:ea typeface="潮字社国风冉宋简-闪" panose="02010604000000000000" pitchFamily="2" charset="-122"/>
              </a:rPr>
              <a:t>年</a:t>
            </a:r>
            <a:endParaRPr lang="en-US" altLang="zh-CN" dirty="0">
              <a:latin typeface="潮字社国风冉宋简-闪" panose="02010604000000000000" pitchFamily="2" charset="-122"/>
              <a:ea typeface="潮字社国风冉宋简-闪" panose="02010604000000000000" pitchFamily="2" charset="-122"/>
            </a:endParaRPr>
          </a:p>
          <a:p>
            <a:pPr algn="ctr"/>
            <a:r>
              <a:rPr lang="zh-CN" altLang="en-US" dirty="0">
                <a:latin typeface="潮字社国风冉宋简-闪" panose="02010604000000000000" pitchFamily="2" charset="-122"/>
                <a:ea typeface="潮字社国风冉宋简-闪" panose="02010604000000000000" pitchFamily="2" charset="-122"/>
              </a:rPr>
              <a:t>鸦片战争</a:t>
            </a:r>
            <a:endParaRPr lang="zh-CN" altLang="en-US" dirty="0">
              <a:latin typeface="潮字社国风冉宋简-闪" panose="02010604000000000000" pitchFamily="2" charset="-122"/>
              <a:ea typeface="潮字社国风冉宋简-闪" panose="02010604000000000000" pitchFamily="2" charset="-122"/>
            </a:endParaRPr>
          </a:p>
        </p:txBody>
      </p:sp>
      <p:sp>
        <p:nvSpPr>
          <p:cNvPr id="62" name="文本框 50"/>
          <p:cNvSpPr txBox="1"/>
          <p:nvPr/>
        </p:nvSpPr>
        <p:spPr>
          <a:xfrm>
            <a:off x="2017749" y="6233177"/>
            <a:ext cx="1640945" cy="6463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dirty="0">
                <a:latin typeface="潮字社国风冉宋简-闪" panose="02010604000000000000" pitchFamily="2" charset="-122"/>
                <a:ea typeface="潮字社国风冉宋简-闪" panose="02010604000000000000" pitchFamily="2" charset="-122"/>
              </a:rPr>
              <a:t>1919</a:t>
            </a:r>
            <a:r>
              <a:rPr lang="zh-CN" altLang="en-US" dirty="0">
                <a:latin typeface="潮字社国风冉宋简-闪" panose="02010604000000000000" pitchFamily="2" charset="-122"/>
                <a:ea typeface="潮字社国风冉宋简-闪" panose="02010604000000000000" pitchFamily="2" charset="-122"/>
              </a:rPr>
              <a:t>年</a:t>
            </a:r>
            <a:r>
              <a:rPr lang="en-US" altLang="zh-CN" dirty="0">
                <a:latin typeface="潮字社国风冉宋简-闪" panose="02010604000000000000" pitchFamily="2" charset="-122"/>
                <a:ea typeface="潮字社国风冉宋简-闪" panose="02010604000000000000" pitchFamily="2" charset="-122"/>
              </a:rPr>
              <a:t>5</a:t>
            </a:r>
            <a:r>
              <a:rPr lang="zh-CN" altLang="en-US" dirty="0">
                <a:latin typeface="潮字社国风冉宋简-闪" panose="02010604000000000000" pitchFamily="2" charset="-122"/>
                <a:ea typeface="潮字社国风冉宋简-闪" panose="02010604000000000000" pitchFamily="2" charset="-122"/>
              </a:rPr>
              <a:t>月</a:t>
            </a:r>
            <a:r>
              <a:rPr lang="en-US" altLang="zh-CN" dirty="0">
                <a:latin typeface="潮字社国风冉宋简-闪" panose="02010604000000000000" pitchFamily="2" charset="-122"/>
                <a:ea typeface="潮字社国风冉宋简-闪" panose="02010604000000000000" pitchFamily="2" charset="-122"/>
              </a:rPr>
              <a:t>4</a:t>
            </a:r>
            <a:r>
              <a:rPr lang="zh-CN" altLang="en-US" dirty="0">
                <a:latin typeface="潮字社国风冉宋简-闪" panose="02010604000000000000" pitchFamily="2" charset="-122"/>
                <a:ea typeface="潮字社国风冉宋简-闪" panose="02010604000000000000" pitchFamily="2" charset="-122"/>
              </a:rPr>
              <a:t>日</a:t>
            </a:r>
            <a:endParaRPr lang="en-US" altLang="zh-CN" dirty="0">
              <a:latin typeface="潮字社国风冉宋简-闪" panose="02010604000000000000" pitchFamily="2" charset="-122"/>
              <a:ea typeface="潮字社国风冉宋简-闪" panose="02010604000000000000" pitchFamily="2" charset="-122"/>
            </a:endParaRPr>
          </a:p>
          <a:p>
            <a:pPr algn="ctr"/>
            <a:r>
              <a:rPr lang="zh-CN" altLang="en-US" dirty="0">
                <a:latin typeface="潮字社国风冉宋简-闪" panose="02010604000000000000" pitchFamily="2" charset="-122"/>
                <a:ea typeface="潮字社国风冉宋简-闪" panose="02010604000000000000" pitchFamily="2" charset="-122"/>
              </a:rPr>
              <a:t>五四运动</a:t>
            </a:r>
            <a:endParaRPr lang="zh-CN" altLang="en-US" dirty="0">
              <a:latin typeface="潮字社国风冉宋简-闪" panose="02010604000000000000" pitchFamily="2" charset="-122"/>
              <a:ea typeface="潮字社国风冉宋简-闪" panose="02010604000000000000" pitchFamily="2" charset="-122"/>
            </a:endParaRPr>
          </a:p>
        </p:txBody>
      </p:sp>
      <p:sp>
        <p:nvSpPr>
          <p:cNvPr id="63" name="文本框 52"/>
          <p:cNvSpPr txBox="1"/>
          <p:nvPr/>
        </p:nvSpPr>
        <p:spPr>
          <a:xfrm>
            <a:off x="4067101" y="6233177"/>
            <a:ext cx="1422059" cy="6463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dirty="0">
                <a:latin typeface="潮字社国风冉宋简-闪" panose="02010604000000000000" pitchFamily="2" charset="-122"/>
                <a:ea typeface="潮字社国风冉宋简-闪" panose="02010604000000000000" pitchFamily="2" charset="-122"/>
              </a:rPr>
              <a:t>1949</a:t>
            </a:r>
            <a:r>
              <a:rPr lang="zh-CN" altLang="en-US" dirty="0">
                <a:latin typeface="潮字社国风冉宋简-闪" panose="02010604000000000000" pitchFamily="2" charset="-122"/>
                <a:ea typeface="潮字社国风冉宋简-闪" panose="02010604000000000000" pitchFamily="2" charset="-122"/>
              </a:rPr>
              <a:t>年</a:t>
            </a:r>
            <a:endParaRPr lang="en-US" altLang="zh-CN" dirty="0">
              <a:latin typeface="潮字社国风冉宋简-闪" panose="02010604000000000000" pitchFamily="2" charset="-122"/>
              <a:ea typeface="潮字社国风冉宋简-闪" panose="02010604000000000000" pitchFamily="2" charset="-122"/>
            </a:endParaRPr>
          </a:p>
          <a:p>
            <a:pPr algn="ctr"/>
            <a:r>
              <a:rPr lang="zh-CN" altLang="en-US" dirty="0">
                <a:latin typeface="潮字社国风冉宋简-闪" panose="02010604000000000000" pitchFamily="2" charset="-122"/>
                <a:ea typeface="潮字社国风冉宋简-闪" panose="02010604000000000000" pitchFamily="2" charset="-122"/>
              </a:rPr>
              <a:t>新中国成立</a:t>
            </a:r>
            <a:endParaRPr lang="zh-CN" altLang="en-US" dirty="0">
              <a:latin typeface="潮字社国风冉宋简-闪" panose="02010604000000000000" pitchFamily="2" charset="-122"/>
              <a:ea typeface="潮字社国风冉宋简-闪" panose="02010604000000000000" pitchFamily="2" charset="-122"/>
            </a:endParaRPr>
          </a:p>
        </p:txBody>
      </p:sp>
      <p:sp>
        <p:nvSpPr>
          <p:cNvPr id="64" name="文本框 57"/>
          <p:cNvSpPr txBox="1"/>
          <p:nvPr/>
        </p:nvSpPr>
        <p:spPr>
          <a:xfrm>
            <a:off x="867015" y="5291073"/>
            <a:ext cx="1759128" cy="83099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400" dirty="0">
                <a:solidFill>
                  <a:srgbClr val="C00000"/>
                </a:solidFill>
                <a:latin typeface="Aa语文老师的字 (非商业使用)" panose="02010600010101010101" pitchFamily="2" charset="-122"/>
                <a:ea typeface="Aa语文老师的字 (非商业使用)" panose="02010600010101010101" pitchFamily="2" charset="-122"/>
              </a:rPr>
              <a:t>旧民主主义革命</a:t>
            </a:r>
            <a:endParaRPr lang="zh-CN" altLang="en-US" sz="2400" dirty="0">
              <a:solidFill>
                <a:srgbClr val="C00000"/>
              </a:solidFill>
              <a:latin typeface="Aa语文老师的字 (非商业使用)" panose="02010600010101010101" pitchFamily="2" charset="-122"/>
              <a:ea typeface="Aa语文老师的字 (非商业使用)" panose="02010600010101010101" pitchFamily="2" charset="-122"/>
            </a:endParaRPr>
          </a:p>
        </p:txBody>
      </p:sp>
      <p:sp>
        <p:nvSpPr>
          <p:cNvPr id="65" name="文本框 59"/>
          <p:cNvSpPr txBox="1"/>
          <p:nvPr/>
        </p:nvSpPr>
        <p:spPr>
          <a:xfrm>
            <a:off x="3428980" y="5289646"/>
            <a:ext cx="1727887" cy="83099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400" dirty="0">
                <a:solidFill>
                  <a:srgbClr val="C00000"/>
                </a:solidFill>
                <a:latin typeface="Aa语文老师的字 (非商业使用)" panose="02010600010101010101" pitchFamily="2" charset="-122"/>
                <a:ea typeface="Aa语文老师的字 (非商业使用)" panose="02010600010101010101" pitchFamily="2" charset="-122"/>
              </a:rPr>
              <a:t>新民主主义革命</a:t>
            </a:r>
            <a:endParaRPr lang="zh-CN" altLang="en-US" sz="2400" dirty="0">
              <a:solidFill>
                <a:srgbClr val="C00000"/>
              </a:solidFill>
              <a:latin typeface="Aa语文老师的字 (非商业使用)" panose="02010600010101010101" pitchFamily="2" charset="-122"/>
              <a:ea typeface="Aa语文老师的字 (非商业使用)" panose="02010600010101010101" pitchFamily="2" charset="-122"/>
            </a:endParaRPr>
          </a:p>
        </p:txBody>
      </p:sp>
      <p:sp>
        <p:nvSpPr>
          <p:cNvPr id="68" name="文本框 67"/>
          <p:cNvSpPr txBox="1"/>
          <p:nvPr/>
        </p:nvSpPr>
        <p:spPr>
          <a:xfrm>
            <a:off x="1147402" y="1565191"/>
            <a:ext cx="3895372" cy="400110"/>
          </a:xfrm>
          <a:prstGeom prst="rect">
            <a:avLst/>
          </a:prstGeom>
          <a:noFill/>
        </p:spPr>
        <p:txBody>
          <a:bodyPr wrap="square">
            <a:spAutoFit/>
          </a:bodyPr>
          <a:lstStyle/>
          <a:p>
            <a:pPr algn="ctr"/>
            <a:r>
              <a:rPr lang="zh-CN" altLang="en-US" sz="2000" dirty="0">
                <a:solidFill>
                  <a:srgbClr val="C00000"/>
                </a:solidFill>
                <a:latin typeface="二字元煜臣拙宋简" panose="02010604000000000000" pitchFamily="2" charset="-122"/>
                <a:ea typeface="二字元煜臣拙宋简" panose="02010604000000000000" pitchFamily="2" charset="-122"/>
              </a:rPr>
              <a:t>彻底地反帝和反封建</a:t>
            </a:r>
            <a:r>
              <a:rPr lang="zh-CN" altLang="en-US" sz="2000" dirty="0">
                <a:solidFill>
                  <a:schemeClr val="accent1"/>
                </a:solidFill>
                <a:latin typeface="二字元煜臣拙宋简" panose="02010604000000000000" pitchFamily="2" charset="-122"/>
                <a:ea typeface="二字元煜臣拙宋简" panose="02010604000000000000" pitchFamily="2" charset="-122"/>
              </a:rPr>
              <a:t>的爱国运动</a:t>
            </a:r>
            <a:endParaRPr lang="zh-CN" altLang="en-US" sz="2000" dirty="0">
              <a:solidFill>
                <a:schemeClr val="accent1"/>
              </a:solidFill>
              <a:latin typeface="二字元煜臣拙宋简" panose="02010604000000000000" pitchFamily="2" charset="-122"/>
              <a:ea typeface="二字元煜臣拙宋简" panose="02010604000000000000" pitchFamily="2" charset="-122"/>
            </a:endParaRPr>
          </a:p>
        </p:txBody>
      </p:sp>
      <p:sp>
        <p:nvSpPr>
          <p:cNvPr id="69" name="文本框 68"/>
          <p:cNvSpPr txBox="1"/>
          <p:nvPr/>
        </p:nvSpPr>
        <p:spPr>
          <a:xfrm>
            <a:off x="1422839" y="2502641"/>
            <a:ext cx="1510788" cy="400110"/>
          </a:xfrm>
          <a:prstGeom prst="rect">
            <a:avLst/>
          </a:prstGeom>
          <a:noFill/>
        </p:spPr>
        <p:txBody>
          <a:bodyPr wrap="square">
            <a:spAutoFit/>
          </a:bodyPr>
          <a:lstStyle/>
          <a:p>
            <a:pPr algn="ctr"/>
            <a:r>
              <a:rPr lang="zh-CN" altLang="en-US" sz="2000" dirty="0">
                <a:solidFill>
                  <a:srgbClr val="C00000"/>
                </a:solidFill>
                <a:latin typeface="二字元煜臣拙宋简" panose="02010604000000000000" pitchFamily="2" charset="-122"/>
                <a:ea typeface="二字元煜臣拙宋简" panose="02010604000000000000" pitchFamily="2" charset="-122"/>
              </a:rPr>
              <a:t>马克思主义</a:t>
            </a:r>
            <a:endParaRPr lang="zh-CN" altLang="en-US" sz="2000" dirty="0">
              <a:solidFill>
                <a:srgbClr val="C00000"/>
              </a:solidFill>
              <a:latin typeface="二字元煜臣拙宋简" panose="02010604000000000000" pitchFamily="2" charset="-122"/>
              <a:ea typeface="二字元煜臣拙宋简" panose="02010604000000000000" pitchFamily="2" charset="-122"/>
            </a:endParaRPr>
          </a:p>
        </p:txBody>
      </p:sp>
      <p:sp>
        <p:nvSpPr>
          <p:cNvPr id="70" name="文本框 69"/>
          <p:cNvSpPr txBox="1"/>
          <p:nvPr/>
        </p:nvSpPr>
        <p:spPr>
          <a:xfrm>
            <a:off x="1060624" y="2995135"/>
            <a:ext cx="1510788" cy="400110"/>
          </a:xfrm>
          <a:prstGeom prst="rect">
            <a:avLst/>
          </a:prstGeom>
          <a:noFill/>
        </p:spPr>
        <p:txBody>
          <a:bodyPr wrap="square">
            <a:spAutoFit/>
          </a:bodyPr>
          <a:lstStyle/>
          <a:p>
            <a:pPr algn="ctr"/>
            <a:r>
              <a:rPr lang="zh-CN" altLang="en-US" sz="2000" dirty="0">
                <a:solidFill>
                  <a:srgbClr val="C00000"/>
                </a:solidFill>
                <a:latin typeface="二字元煜臣拙宋简" panose="02010604000000000000" pitchFamily="2" charset="-122"/>
                <a:ea typeface="二字元煜臣拙宋简" panose="02010604000000000000" pitchFamily="2" charset="-122"/>
              </a:rPr>
              <a:t>工人阶级</a:t>
            </a:r>
            <a:endParaRPr lang="zh-CN" altLang="en-US" sz="2000" dirty="0">
              <a:solidFill>
                <a:srgbClr val="C00000"/>
              </a:solidFill>
              <a:latin typeface="二字元煜臣拙宋简" panose="02010604000000000000" pitchFamily="2" charset="-122"/>
              <a:ea typeface="二字元煜臣拙宋简" panose="02010604000000000000" pitchFamily="2" charset="-122"/>
            </a:endParaRPr>
          </a:p>
        </p:txBody>
      </p:sp>
      <p:sp>
        <p:nvSpPr>
          <p:cNvPr id="71" name="文本框 70"/>
          <p:cNvSpPr txBox="1"/>
          <p:nvPr/>
        </p:nvSpPr>
        <p:spPr>
          <a:xfrm>
            <a:off x="784925" y="3899545"/>
            <a:ext cx="1870584" cy="400110"/>
          </a:xfrm>
          <a:prstGeom prst="rect">
            <a:avLst/>
          </a:prstGeom>
          <a:noFill/>
        </p:spPr>
        <p:txBody>
          <a:bodyPr wrap="square">
            <a:spAutoFit/>
          </a:bodyPr>
          <a:lstStyle/>
          <a:p>
            <a:pPr algn="ctr"/>
            <a:r>
              <a:rPr lang="zh-CN" altLang="en-US" sz="2000" dirty="0">
                <a:solidFill>
                  <a:srgbClr val="C00000"/>
                </a:solidFill>
                <a:latin typeface="二字元煜臣拙宋简" panose="02010604000000000000" pitchFamily="2" charset="-122"/>
                <a:ea typeface="二字元煜臣拙宋简" panose="02010604000000000000" pitchFamily="2" charset="-122"/>
              </a:rPr>
              <a:t>共产党的成立</a:t>
            </a:r>
            <a:endParaRPr lang="zh-CN" altLang="en-US" sz="2000" dirty="0">
              <a:solidFill>
                <a:srgbClr val="C00000"/>
              </a:solidFill>
              <a:latin typeface="二字元煜臣拙宋简" panose="02010604000000000000" pitchFamily="2" charset="-122"/>
              <a:ea typeface="二字元煜臣拙宋简" panose="02010604000000000000" pitchFamily="2" charset="-122"/>
            </a:endParaRPr>
          </a:p>
        </p:txBody>
      </p:sp>
      <p:sp>
        <p:nvSpPr>
          <p:cNvPr id="72" name="文本框 71"/>
          <p:cNvSpPr txBox="1"/>
          <p:nvPr/>
        </p:nvSpPr>
        <p:spPr>
          <a:xfrm>
            <a:off x="1291967" y="4836208"/>
            <a:ext cx="3058330" cy="400110"/>
          </a:xfrm>
          <a:prstGeom prst="rect">
            <a:avLst/>
          </a:prstGeom>
          <a:noFill/>
        </p:spPr>
        <p:txBody>
          <a:bodyPr wrap="square">
            <a:spAutoFit/>
          </a:bodyPr>
          <a:lstStyle/>
          <a:p>
            <a:pPr algn="ctr"/>
            <a:r>
              <a:rPr lang="zh-CN" altLang="en-US" sz="2000" dirty="0">
                <a:solidFill>
                  <a:srgbClr val="C00000"/>
                </a:solidFill>
                <a:latin typeface="二字元煜臣拙宋简" panose="02010604000000000000" pitchFamily="2" charset="-122"/>
                <a:ea typeface="二字元煜臣拙宋简" panose="02010604000000000000" pitchFamily="2" charset="-122"/>
              </a:rPr>
              <a:t>是新民主主义革命的开端。</a:t>
            </a:r>
            <a:endParaRPr lang="zh-CN" altLang="en-US" sz="2000" dirty="0">
              <a:solidFill>
                <a:srgbClr val="C00000"/>
              </a:solidFill>
              <a:latin typeface="二字元煜臣拙宋简" panose="02010604000000000000" pitchFamily="2" charset="-122"/>
              <a:ea typeface="二字元煜臣拙宋简" panose="02010604000000000000" pitchFamily="2" charset="-122"/>
            </a:endParaRPr>
          </a:p>
        </p:txBody>
      </p:sp>
      <p:sp>
        <p:nvSpPr>
          <p:cNvPr id="73" name="箭头: 上 72"/>
          <p:cNvSpPr/>
          <p:nvPr/>
        </p:nvSpPr>
        <p:spPr>
          <a:xfrm>
            <a:off x="4603963" y="5713424"/>
            <a:ext cx="348333" cy="456272"/>
          </a:xfrm>
          <a:prstGeom prst="upArrow">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74" name="文本框 4"/>
          <p:cNvSpPr txBox="1">
            <a:spLocks noChangeArrowheads="1"/>
          </p:cNvSpPr>
          <p:nvPr/>
        </p:nvSpPr>
        <p:spPr bwMode="auto">
          <a:xfrm>
            <a:off x="8722815" y="1742673"/>
            <a:ext cx="1444853" cy="478636"/>
          </a:xfrm>
          <a:prstGeom prst="wedgeRoundRectCallout">
            <a:avLst>
              <a:gd name="adj1" fmla="val -21742"/>
              <a:gd name="adj2" fmla="val 86950"/>
              <a:gd name="adj3" fmla="val 16667"/>
            </a:avLst>
          </a:prstGeom>
          <a:solidFill>
            <a:schemeClr val="accent1"/>
          </a:solidFill>
          <a:ln>
            <a:noFill/>
          </a:ln>
        </p:spPr>
        <p:txBody>
          <a:bodyPr wrap="square">
            <a:no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9pPr>
          </a:lstStyle>
          <a:p>
            <a:pPr algn="ctr" eaLnBrk="1" hangingPunct="1">
              <a:lnSpc>
                <a:spcPct val="100000"/>
              </a:lnSpc>
              <a:spcBef>
                <a:spcPct val="0"/>
              </a:spcBef>
              <a:buFontTx/>
              <a:buNone/>
            </a:pPr>
            <a:r>
              <a:rPr lang="zh-CN" altLang="en-US" sz="2000" dirty="0">
                <a:solidFill>
                  <a:schemeClr val="bg1"/>
                </a:solidFill>
                <a:latin typeface="Aa语文老师的字 (非商业使用)" panose="02010600010101010101" pitchFamily="2" charset="-122"/>
                <a:ea typeface="Aa语文老师的字 (非商业使用)" panose="02010600010101010101" pitchFamily="2" charset="-122"/>
                <a:cs typeface="+mj-cs"/>
              </a:rPr>
              <a:t>本质</a:t>
            </a:r>
            <a:endParaRPr lang="zh-CN" altLang="en-US" sz="2000" dirty="0">
              <a:solidFill>
                <a:schemeClr val="bg1"/>
              </a:solidFill>
              <a:latin typeface="Aa语文老师的字 (非商业使用)" panose="02010600010101010101" pitchFamily="2" charset="-122"/>
              <a:ea typeface="Aa语文老师的字 (非商业使用)" panose="02010600010101010101" pitchFamily="2" charset="-122"/>
              <a:cs typeface="+mj-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par>
                          <p:cTn id="8" fill="hold">
                            <p:stCondLst>
                              <p:cond delay="500"/>
                            </p:stCondLst>
                            <p:childTnLst>
                              <p:par>
                                <p:cTn id="9" presetID="16" presetClass="entr" presetSubtype="21"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barn(inVertical)">
                                      <p:cBhvr>
                                        <p:cTn id="11" dur="500"/>
                                        <p:tgtEl>
                                          <p:spTgt spid="3"/>
                                        </p:tgtEl>
                                      </p:cBhvr>
                                    </p:animEffect>
                                  </p:childTnLst>
                                </p:cTn>
                              </p:par>
                            </p:childTnLst>
                          </p:cTn>
                        </p:par>
                        <p:par>
                          <p:cTn id="12" fill="hold">
                            <p:stCondLst>
                              <p:cond delay="1000"/>
                            </p:stCondLst>
                            <p:childTnLst>
                              <p:par>
                                <p:cTn id="13" presetID="53" presetClass="entr" presetSubtype="16"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p:cTn id="15" dur="500" fill="hold"/>
                                        <p:tgtEl>
                                          <p:spTgt spid="4"/>
                                        </p:tgtEl>
                                        <p:attrNameLst>
                                          <p:attrName>ppt_w</p:attrName>
                                        </p:attrNameLst>
                                      </p:cBhvr>
                                      <p:tavLst>
                                        <p:tav tm="0">
                                          <p:val>
                                            <p:fltVal val="0"/>
                                          </p:val>
                                        </p:tav>
                                        <p:tav tm="100000">
                                          <p:val>
                                            <p:strVal val="#ppt_w"/>
                                          </p:val>
                                        </p:tav>
                                      </p:tavLst>
                                    </p:anim>
                                    <p:anim calcmode="lin" valueType="num">
                                      <p:cBhvr>
                                        <p:cTn id="16" dur="500" fill="hold"/>
                                        <p:tgtEl>
                                          <p:spTgt spid="4"/>
                                        </p:tgtEl>
                                        <p:attrNameLst>
                                          <p:attrName>ppt_h</p:attrName>
                                        </p:attrNameLst>
                                      </p:cBhvr>
                                      <p:tavLst>
                                        <p:tav tm="0">
                                          <p:val>
                                            <p:fltVal val="0"/>
                                          </p:val>
                                        </p:tav>
                                        <p:tav tm="100000">
                                          <p:val>
                                            <p:strVal val="#ppt_h"/>
                                          </p:val>
                                        </p:tav>
                                      </p:tavLst>
                                    </p:anim>
                                    <p:animEffect transition="in" filter="fade">
                                      <p:cBhvr>
                                        <p:cTn id="17" dur="500"/>
                                        <p:tgtEl>
                                          <p:spTgt spid="4"/>
                                        </p:tgtEl>
                                      </p:cBhvr>
                                    </p:animEffect>
                                  </p:childTnLst>
                                </p:cTn>
                              </p:par>
                            </p:childTnLst>
                          </p:cTn>
                        </p:par>
                        <p:par>
                          <p:cTn id="18" fill="hold">
                            <p:stCondLst>
                              <p:cond delay="1500"/>
                            </p:stCondLst>
                            <p:childTnLst>
                              <p:par>
                                <p:cTn id="19" presetID="53" presetClass="entr" presetSubtype="16" fill="hold" nodeType="afterEffect">
                                  <p:stCondLst>
                                    <p:cond delay="0"/>
                                  </p:stCondLst>
                                  <p:childTnLst>
                                    <p:set>
                                      <p:cBhvr>
                                        <p:cTn id="20" dur="1" fill="hold">
                                          <p:stCondLst>
                                            <p:cond delay="0"/>
                                          </p:stCondLst>
                                        </p:cTn>
                                        <p:tgtEl>
                                          <p:spTgt spid="5"/>
                                        </p:tgtEl>
                                        <p:attrNameLst>
                                          <p:attrName>style.visibility</p:attrName>
                                        </p:attrNameLst>
                                      </p:cBhvr>
                                      <p:to>
                                        <p:strVal val="visible"/>
                                      </p:to>
                                    </p:set>
                                    <p:anim calcmode="lin" valueType="num">
                                      <p:cBhvr>
                                        <p:cTn id="21" dur="500" fill="hold"/>
                                        <p:tgtEl>
                                          <p:spTgt spid="5"/>
                                        </p:tgtEl>
                                        <p:attrNameLst>
                                          <p:attrName>ppt_w</p:attrName>
                                        </p:attrNameLst>
                                      </p:cBhvr>
                                      <p:tavLst>
                                        <p:tav tm="0">
                                          <p:val>
                                            <p:fltVal val="0"/>
                                          </p:val>
                                        </p:tav>
                                        <p:tav tm="100000">
                                          <p:val>
                                            <p:strVal val="#ppt_w"/>
                                          </p:val>
                                        </p:tav>
                                      </p:tavLst>
                                    </p:anim>
                                    <p:anim calcmode="lin" valueType="num">
                                      <p:cBhvr>
                                        <p:cTn id="22" dur="500" fill="hold"/>
                                        <p:tgtEl>
                                          <p:spTgt spid="5"/>
                                        </p:tgtEl>
                                        <p:attrNameLst>
                                          <p:attrName>ppt_h</p:attrName>
                                        </p:attrNameLst>
                                      </p:cBhvr>
                                      <p:tavLst>
                                        <p:tav tm="0">
                                          <p:val>
                                            <p:fltVal val="0"/>
                                          </p:val>
                                        </p:tav>
                                        <p:tav tm="100000">
                                          <p:val>
                                            <p:strVal val="#ppt_h"/>
                                          </p:val>
                                        </p:tav>
                                      </p:tavLst>
                                    </p:anim>
                                    <p:animEffect transition="in" filter="fade">
                                      <p:cBhvr>
                                        <p:cTn id="23" dur="500"/>
                                        <p:tgtEl>
                                          <p:spTgt spid="5"/>
                                        </p:tgtEl>
                                      </p:cBhvr>
                                    </p:animEffect>
                                  </p:childTnLst>
                                </p:cTn>
                              </p:par>
                            </p:childTnLst>
                          </p:cTn>
                        </p:par>
                        <p:par>
                          <p:cTn id="24" fill="hold">
                            <p:stCondLst>
                              <p:cond delay="2000"/>
                            </p:stCondLst>
                            <p:childTnLst>
                              <p:par>
                                <p:cTn id="25" presetID="53" presetClass="entr" presetSubtype="16" fill="hold" nodeType="afterEffect">
                                  <p:stCondLst>
                                    <p:cond delay="0"/>
                                  </p:stCondLst>
                                  <p:childTnLst>
                                    <p:set>
                                      <p:cBhvr>
                                        <p:cTn id="26" dur="1" fill="hold">
                                          <p:stCondLst>
                                            <p:cond delay="0"/>
                                          </p:stCondLst>
                                        </p:cTn>
                                        <p:tgtEl>
                                          <p:spTgt spid="6"/>
                                        </p:tgtEl>
                                        <p:attrNameLst>
                                          <p:attrName>style.visibility</p:attrName>
                                        </p:attrNameLst>
                                      </p:cBhvr>
                                      <p:to>
                                        <p:strVal val="visible"/>
                                      </p:to>
                                    </p:set>
                                    <p:anim calcmode="lin" valueType="num">
                                      <p:cBhvr>
                                        <p:cTn id="27" dur="500" fill="hold"/>
                                        <p:tgtEl>
                                          <p:spTgt spid="6"/>
                                        </p:tgtEl>
                                        <p:attrNameLst>
                                          <p:attrName>ppt_w</p:attrName>
                                        </p:attrNameLst>
                                      </p:cBhvr>
                                      <p:tavLst>
                                        <p:tav tm="0">
                                          <p:val>
                                            <p:fltVal val="0"/>
                                          </p:val>
                                        </p:tav>
                                        <p:tav tm="100000">
                                          <p:val>
                                            <p:strVal val="#ppt_w"/>
                                          </p:val>
                                        </p:tav>
                                      </p:tavLst>
                                    </p:anim>
                                    <p:anim calcmode="lin" valueType="num">
                                      <p:cBhvr>
                                        <p:cTn id="28" dur="500" fill="hold"/>
                                        <p:tgtEl>
                                          <p:spTgt spid="6"/>
                                        </p:tgtEl>
                                        <p:attrNameLst>
                                          <p:attrName>ppt_h</p:attrName>
                                        </p:attrNameLst>
                                      </p:cBhvr>
                                      <p:tavLst>
                                        <p:tav tm="0">
                                          <p:val>
                                            <p:fltVal val="0"/>
                                          </p:val>
                                        </p:tav>
                                        <p:tav tm="100000">
                                          <p:val>
                                            <p:strVal val="#ppt_h"/>
                                          </p:val>
                                        </p:tav>
                                      </p:tavLst>
                                    </p:anim>
                                    <p:animEffect transition="in" filter="fade">
                                      <p:cBhvr>
                                        <p:cTn id="29" dur="500"/>
                                        <p:tgtEl>
                                          <p:spTgt spid="6"/>
                                        </p:tgtEl>
                                      </p:cBhvr>
                                    </p:animEffect>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grpId="0" nodeType="click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fade">
                                      <p:cBhvr>
                                        <p:cTn id="34" dur="1000"/>
                                        <p:tgtEl>
                                          <p:spTgt spid="7"/>
                                        </p:tgtEl>
                                      </p:cBhvr>
                                    </p:animEffect>
                                    <p:anim calcmode="lin" valueType="num">
                                      <p:cBhvr>
                                        <p:cTn id="35" dur="1000" fill="hold"/>
                                        <p:tgtEl>
                                          <p:spTgt spid="7"/>
                                        </p:tgtEl>
                                        <p:attrNameLst>
                                          <p:attrName>ppt_x</p:attrName>
                                        </p:attrNameLst>
                                      </p:cBhvr>
                                      <p:tavLst>
                                        <p:tav tm="0">
                                          <p:val>
                                            <p:strVal val="#ppt_x"/>
                                          </p:val>
                                        </p:tav>
                                        <p:tav tm="100000">
                                          <p:val>
                                            <p:strVal val="#ppt_x"/>
                                          </p:val>
                                        </p:tav>
                                      </p:tavLst>
                                    </p:anim>
                                    <p:anim calcmode="lin" valueType="num">
                                      <p:cBhvr>
                                        <p:cTn id="36" dur="1000" fill="hold"/>
                                        <p:tgtEl>
                                          <p:spTgt spid="7"/>
                                        </p:tgtEl>
                                        <p:attrNameLst>
                                          <p:attrName>ppt_y</p:attrName>
                                        </p:attrNameLst>
                                      </p:cBhvr>
                                      <p:tavLst>
                                        <p:tav tm="0">
                                          <p:val>
                                            <p:strVal val="#ppt_y+.1"/>
                                          </p:val>
                                        </p:tav>
                                        <p:tav tm="100000">
                                          <p:val>
                                            <p:strVal val="#ppt_y"/>
                                          </p:val>
                                        </p:tav>
                                      </p:tavLst>
                                    </p:anim>
                                  </p:childTnLst>
                                </p:cTn>
                              </p:par>
                              <p:par>
                                <p:cTn id="37" presetID="16" presetClass="entr" presetSubtype="21" fill="hold" grpId="0" nodeType="withEffect">
                                  <p:stCondLst>
                                    <p:cond delay="0"/>
                                  </p:stCondLst>
                                  <p:childTnLst>
                                    <p:set>
                                      <p:cBhvr>
                                        <p:cTn id="38" dur="1" fill="hold">
                                          <p:stCondLst>
                                            <p:cond delay="0"/>
                                          </p:stCondLst>
                                        </p:cTn>
                                        <p:tgtEl>
                                          <p:spTgt spid="50"/>
                                        </p:tgtEl>
                                        <p:attrNameLst>
                                          <p:attrName>style.visibility</p:attrName>
                                        </p:attrNameLst>
                                      </p:cBhvr>
                                      <p:to>
                                        <p:strVal val="visible"/>
                                      </p:to>
                                    </p:set>
                                    <p:animEffect transition="in" filter="barn(inVertical)">
                                      <p:cBhvr>
                                        <p:cTn id="39" dur="500"/>
                                        <p:tgtEl>
                                          <p:spTgt spid="50"/>
                                        </p:tgtEl>
                                      </p:cBhvr>
                                    </p:animEffect>
                                  </p:childTnLst>
                                </p:cTn>
                              </p:par>
                              <p:par>
                                <p:cTn id="40" presetID="16" presetClass="entr" presetSubtype="21" fill="hold" grpId="0" nodeType="withEffect">
                                  <p:stCondLst>
                                    <p:cond delay="0"/>
                                  </p:stCondLst>
                                  <p:childTnLst>
                                    <p:set>
                                      <p:cBhvr>
                                        <p:cTn id="41" dur="1" fill="hold">
                                          <p:stCondLst>
                                            <p:cond delay="0"/>
                                          </p:stCondLst>
                                        </p:cTn>
                                        <p:tgtEl>
                                          <p:spTgt spid="51"/>
                                        </p:tgtEl>
                                        <p:attrNameLst>
                                          <p:attrName>style.visibility</p:attrName>
                                        </p:attrNameLst>
                                      </p:cBhvr>
                                      <p:to>
                                        <p:strVal val="visible"/>
                                      </p:to>
                                    </p:set>
                                    <p:animEffect transition="in" filter="barn(inVertical)">
                                      <p:cBhvr>
                                        <p:cTn id="42" dur="500"/>
                                        <p:tgtEl>
                                          <p:spTgt spid="51"/>
                                        </p:tgtEl>
                                      </p:cBhvr>
                                    </p:animEffect>
                                  </p:childTnLst>
                                </p:cTn>
                              </p:par>
                              <p:par>
                                <p:cTn id="43" presetID="16" presetClass="entr" presetSubtype="21" fill="hold" grpId="0" nodeType="withEffect">
                                  <p:stCondLst>
                                    <p:cond delay="0"/>
                                  </p:stCondLst>
                                  <p:childTnLst>
                                    <p:set>
                                      <p:cBhvr>
                                        <p:cTn id="44" dur="1" fill="hold">
                                          <p:stCondLst>
                                            <p:cond delay="0"/>
                                          </p:stCondLst>
                                        </p:cTn>
                                        <p:tgtEl>
                                          <p:spTgt spid="52"/>
                                        </p:tgtEl>
                                        <p:attrNameLst>
                                          <p:attrName>style.visibility</p:attrName>
                                        </p:attrNameLst>
                                      </p:cBhvr>
                                      <p:to>
                                        <p:strVal val="visible"/>
                                      </p:to>
                                    </p:set>
                                    <p:animEffect transition="in" filter="barn(inVertical)">
                                      <p:cBhvr>
                                        <p:cTn id="45" dur="500"/>
                                        <p:tgtEl>
                                          <p:spTgt spid="52"/>
                                        </p:tgtEl>
                                      </p:cBhvr>
                                    </p:animEffect>
                                  </p:childTnLst>
                                </p:cTn>
                              </p:par>
                              <p:par>
                                <p:cTn id="46" presetID="16" presetClass="entr" presetSubtype="21" fill="hold" grpId="0" nodeType="withEffect">
                                  <p:stCondLst>
                                    <p:cond delay="0"/>
                                  </p:stCondLst>
                                  <p:childTnLst>
                                    <p:set>
                                      <p:cBhvr>
                                        <p:cTn id="47" dur="1" fill="hold">
                                          <p:stCondLst>
                                            <p:cond delay="0"/>
                                          </p:stCondLst>
                                        </p:cTn>
                                        <p:tgtEl>
                                          <p:spTgt spid="53"/>
                                        </p:tgtEl>
                                        <p:attrNameLst>
                                          <p:attrName>style.visibility</p:attrName>
                                        </p:attrNameLst>
                                      </p:cBhvr>
                                      <p:to>
                                        <p:strVal val="visible"/>
                                      </p:to>
                                    </p:set>
                                    <p:animEffect transition="in" filter="barn(inVertical)">
                                      <p:cBhvr>
                                        <p:cTn id="48" dur="500"/>
                                        <p:tgtEl>
                                          <p:spTgt spid="53"/>
                                        </p:tgtEl>
                                      </p:cBhvr>
                                    </p:animEffect>
                                  </p:childTnLst>
                                </p:cTn>
                              </p:par>
                              <p:par>
                                <p:cTn id="49" presetID="16" presetClass="entr" presetSubtype="21" fill="hold" grpId="0" nodeType="withEffect">
                                  <p:stCondLst>
                                    <p:cond delay="0"/>
                                  </p:stCondLst>
                                  <p:childTnLst>
                                    <p:set>
                                      <p:cBhvr>
                                        <p:cTn id="50" dur="1" fill="hold">
                                          <p:stCondLst>
                                            <p:cond delay="0"/>
                                          </p:stCondLst>
                                        </p:cTn>
                                        <p:tgtEl>
                                          <p:spTgt spid="54"/>
                                        </p:tgtEl>
                                        <p:attrNameLst>
                                          <p:attrName>style.visibility</p:attrName>
                                        </p:attrNameLst>
                                      </p:cBhvr>
                                      <p:to>
                                        <p:strVal val="visible"/>
                                      </p:to>
                                    </p:set>
                                    <p:animEffect transition="in" filter="barn(inVertical)">
                                      <p:cBhvr>
                                        <p:cTn id="51" dur="500"/>
                                        <p:tgtEl>
                                          <p:spTgt spid="54"/>
                                        </p:tgtEl>
                                      </p:cBhvr>
                                    </p:animEffect>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68"/>
                                        </p:tgtEl>
                                        <p:attrNameLst>
                                          <p:attrName>style.visibility</p:attrName>
                                        </p:attrNameLst>
                                      </p:cBhvr>
                                      <p:to>
                                        <p:strVal val="visible"/>
                                      </p:to>
                                    </p:set>
                                    <p:animEffect transition="in" filter="fade">
                                      <p:cBhvr>
                                        <p:cTn id="56" dur="1000"/>
                                        <p:tgtEl>
                                          <p:spTgt spid="68"/>
                                        </p:tgtEl>
                                      </p:cBhvr>
                                    </p:animEffect>
                                    <p:anim calcmode="lin" valueType="num">
                                      <p:cBhvr>
                                        <p:cTn id="57" dur="1000" fill="hold"/>
                                        <p:tgtEl>
                                          <p:spTgt spid="68"/>
                                        </p:tgtEl>
                                        <p:attrNameLst>
                                          <p:attrName>ppt_x</p:attrName>
                                        </p:attrNameLst>
                                      </p:cBhvr>
                                      <p:tavLst>
                                        <p:tav tm="0">
                                          <p:val>
                                            <p:strVal val="#ppt_x"/>
                                          </p:val>
                                        </p:tav>
                                        <p:tav tm="100000">
                                          <p:val>
                                            <p:strVal val="#ppt_x"/>
                                          </p:val>
                                        </p:tav>
                                      </p:tavLst>
                                    </p:anim>
                                    <p:anim calcmode="lin" valueType="num">
                                      <p:cBhvr>
                                        <p:cTn id="58" dur="1000" fill="hold"/>
                                        <p:tgtEl>
                                          <p:spTgt spid="68"/>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grpId="0" nodeType="clickEffect">
                                  <p:stCondLst>
                                    <p:cond delay="0"/>
                                  </p:stCondLst>
                                  <p:childTnLst>
                                    <p:set>
                                      <p:cBhvr>
                                        <p:cTn id="62" dur="1" fill="hold">
                                          <p:stCondLst>
                                            <p:cond delay="0"/>
                                          </p:stCondLst>
                                        </p:cTn>
                                        <p:tgtEl>
                                          <p:spTgt spid="69"/>
                                        </p:tgtEl>
                                        <p:attrNameLst>
                                          <p:attrName>style.visibility</p:attrName>
                                        </p:attrNameLst>
                                      </p:cBhvr>
                                      <p:to>
                                        <p:strVal val="visible"/>
                                      </p:to>
                                    </p:set>
                                    <p:animEffect transition="in" filter="fade">
                                      <p:cBhvr>
                                        <p:cTn id="63" dur="1000"/>
                                        <p:tgtEl>
                                          <p:spTgt spid="69"/>
                                        </p:tgtEl>
                                      </p:cBhvr>
                                    </p:animEffect>
                                    <p:anim calcmode="lin" valueType="num">
                                      <p:cBhvr>
                                        <p:cTn id="64" dur="1000" fill="hold"/>
                                        <p:tgtEl>
                                          <p:spTgt spid="69"/>
                                        </p:tgtEl>
                                        <p:attrNameLst>
                                          <p:attrName>ppt_x</p:attrName>
                                        </p:attrNameLst>
                                      </p:cBhvr>
                                      <p:tavLst>
                                        <p:tav tm="0">
                                          <p:val>
                                            <p:strVal val="#ppt_x"/>
                                          </p:val>
                                        </p:tav>
                                        <p:tav tm="100000">
                                          <p:val>
                                            <p:strVal val="#ppt_x"/>
                                          </p:val>
                                        </p:tav>
                                      </p:tavLst>
                                    </p:anim>
                                    <p:anim calcmode="lin" valueType="num">
                                      <p:cBhvr>
                                        <p:cTn id="65" dur="1000" fill="hold"/>
                                        <p:tgtEl>
                                          <p:spTgt spid="69"/>
                                        </p:tgtEl>
                                        <p:attrNameLst>
                                          <p:attrName>ppt_y</p:attrName>
                                        </p:attrNameLst>
                                      </p:cBhvr>
                                      <p:tavLst>
                                        <p:tav tm="0">
                                          <p:val>
                                            <p:strVal val="#ppt_y+.1"/>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42" presetClass="entr" presetSubtype="0" fill="hold" grpId="0" nodeType="clickEffect">
                                  <p:stCondLst>
                                    <p:cond delay="0"/>
                                  </p:stCondLst>
                                  <p:childTnLst>
                                    <p:set>
                                      <p:cBhvr>
                                        <p:cTn id="69" dur="1" fill="hold">
                                          <p:stCondLst>
                                            <p:cond delay="0"/>
                                          </p:stCondLst>
                                        </p:cTn>
                                        <p:tgtEl>
                                          <p:spTgt spid="70"/>
                                        </p:tgtEl>
                                        <p:attrNameLst>
                                          <p:attrName>style.visibility</p:attrName>
                                        </p:attrNameLst>
                                      </p:cBhvr>
                                      <p:to>
                                        <p:strVal val="visible"/>
                                      </p:to>
                                    </p:set>
                                    <p:animEffect transition="in" filter="fade">
                                      <p:cBhvr>
                                        <p:cTn id="70" dur="1000"/>
                                        <p:tgtEl>
                                          <p:spTgt spid="70"/>
                                        </p:tgtEl>
                                      </p:cBhvr>
                                    </p:animEffect>
                                    <p:anim calcmode="lin" valueType="num">
                                      <p:cBhvr>
                                        <p:cTn id="71" dur="1000" fill="hold"/>
                                        <p:tgtEl>
                                          <p:spTgt spid="70"/>
                                        </p:tgtEl>
                                        <p:attrNameLst>
                                          <p:attrName>ppt_x</p:attrName>
                                        </p:attrNameLst>
                                      </p:cBhvr>
                                      <p:tavLst>
                                        <p:tav tm="0">
                                          <p:val>
                                            <p:strVal val="#ppt_x"/>
                                          </p:val>
                                        </p:tav>
                                        <p:tav tm="100000">
                                          <p:val>
                                            <p:strVal val="#ppt_x"/>
                                          </p:val>
                                        </p:tav>
                                      </p:tavLst>
                                    </p:anim>
                                    <p:anim calcmode="lin" valueType="num">
                                      <p:cBhvr>
                                        <p:cTn id="72" dur="1000" fill="hold"/>
                                        <p:tgtEl>
                                          <p:spTgt spid="70"/>
                                        </p:tgtEl>
                                        <p:attrNameLst>
                                          <p:attrName>ppt_y</p:attrName>
                                        </p:attrNameLst>
                                      </p:cBhvr>
                                      <p:tavLst>
                                        <p:tav tm="0">
                                          <p:val>
                                            <p:strVal val="#ppt_y+.1"/>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42" presetClass="entr" presetSubtype="0" fill="hold" grpId="0" nodeType="clickEffect">
                                  <p:stCondLst>
                                    <p:cond delay="0"/>
                                  </p:stCondLst>
                                  <p:childTnLst>
                                    <p:set>
                                      <p:cBhvr>
                                        <p:cTn id="76" dur="1" fill="hold">
                                          <p:stCondLst>
                                            <p:cond delay="0"/>
                                          </p:stCondLst>
                                        </p:cTn>
                                        <p:tgtEl>
                                          <p:spTgt spid="71"/>
                                        </p:tgtEl>
                                        <p:attrNameLst>
                                          <p:attrName>style.visibility</p:attrName>
                                        </p:attrNameLst>
                                      </p:cBhvr>
                                      <p:to>
                                        <p:strVal val="visible"/>
                                      </p:to>
                                    </p:set>
                                    <p:animEffect transition="in" filter="fade">
                                      <p:cBhvr>
                                        <p:cTn id="77" dur="1000"/>
                                        <p:tgtEl>
                                          <p:spTgt spid="71"/>
                                        </p:tgtEl>
                                      </p:cBhvr>
                                    </p:animEffect>
                                    <p:anim calcmode="lin" valueType="num">
                                      <p:cBhvr>
                                        <p:cTn id="78" dur="1000" fill="hold"/>
                                        <p:tgtEl>
                                          <p:spTgt spid="71"/>
                                        </p:tgtEl>
                                        <p:attrNameLst>
                                          <p:attrName>ppt_x</p:attrName>
                                        </p:attrNameLst>
                                      </p:cBhvr>
                                      <p:tavLst>
                                        <p:tav tm="0">
                                          <p:val>
                                            <p:strVal val="#ppt_x"/>
                                          </p:val>
                                        </p:tav>
                                        <p:tav tm="100000">
                                          <p:val>
                                            <p:strVal val="#ppt_x"/>
                                          </p:val>
                                        </p:tav>
                                      </p:tavLst>
                                    </p:anim>
                                    <p:anim calcmode="lin" valueType="num">
                                      <p:cBhvr>
                                        <p:cTn id="79" dur="1000" fill="hold"/>
                                        <p:tgtEl>
                                          <p:spTgt spid="71"/>
                                        </p:tgtEl>
                                        <p:attrNameLst>
                                          <p:attrName>ppt_y</p:attrName>
                                        </p:attrNameLst>
                                      </p:cBhvr>
                                      <p:tavLst>
                                        <p:tav tm="0">
                                          <p:val>
                                            <p:strVal val="#ppt_y+.1"/>
                                          </p:val>
                                        </p:tav>
                                        <p:tav tm="100000">
                                          <p:val>
                                            <p:strVal val="#ppt_y"/>
                                          </p:val>
                                        </p:tav>
                                      </p:tavLst>
                                    </p:anim>
                                  </p:childTnLst>
                                </p:cTn>
                              </p:par>
                            </p:childTnLst>
                          </p:cTn>
                        </p:par>
                      </p:childTnLst>
                    </p:cTn>
                  </p:par>
                  <p:par>
                    <p:cTn id="80" fill="hold">
                      <p:stCondLst>
                        <p:cond delay="indefinite"/>
                      </p:stCondLst>
                      <p:childTnLst>
                        <p:par>
                          <p:cTn id="81" fill="hold">
                            <p:stCondLst>
                              <p:cond delay="0"/>
                            </p:stCondLst>
                            <p:childTnLst>
                              <p:par>
                                <p:cTn id="82" presetID="42" presetClass="entr" presetSubtype="0" fill="hold" grpId="0" nodeType="clickEffect">
                                  <p:stCondLst>
                                    <p:cond delay="0"/>
                                  </p:stCondLst>
                                  <p:childTnLst>
                                    <p:set>
                                      <p:cBhvr>
                                        <p:cTn id="83" dur="1" fill="hold">
                                          <p:stCondLst>
                                            <p:cond delay="0"/>
                                          </p:stCondLst>
                                        </p:cTn>
                                        <p:tgtEl>
                                          <p:spTgt spid="72"/>
                                        </p:tgtEl>
                                        <p:attrNameLst>
                                          <p:attrName>style.visibility</p:attrName>
                                        </p:attrNameLst>
                                      </p:cBhvr>
                                      <p:to>
                                        <p:strVal val="visible"/>
                                      </p:to>
                                    </p:set>
                                    <p:animEffect transition="in" filter="fade">
                                      <p:cBhvr>
                                        <p:cTn id="84" dur="1000"/>
                                        <p:tgtEl>
                                          <p:spTgt spid="72"/>
                                        </p:tgtEl>
                                      </p:cBhvr>
                                    </p:animEffect>
                                    <p:anim calcmode="lin" valueType="num">
                                      <p:cBhvr>
                                        <p:cTn id="85" dur="1000" fill="hold"/>
                                        <p:tgtEl>
                                          <p:spTgt spid="72"/>
                                        </p:tgtEl>
                                        <p:attrNameLst>
                                          <p:attrName>ppt_x</p:attrName>
                                        </p:attrNameLst>
                                      </p:cBhvr>
                                      <p:tavLst>
                                        <p:tav tm="0">
                                          <p:val>
                                            <p:strVal val="#ppt_x"/>
                                          </p:val>
                                        </p:tav>
                                        <p:tav tm="100000">
                                          <p:val>
                                            <p:strVal val="#ppt_x"/>
                                          </p:val>
                                        </p:tav>
                                      </p:tavLst>
                                    </p:anim>
                                    <p:anim calcmode="lin" valueType="num">
                                      <p:cBhvr>
                                        <p:cTn id="86" dur="1000" fill="hold"/>
                                        <p:tgtEl>
                                          <p:spTgt spid="72"/>
                                        </p:tgtEl>
                                        <p:attrNameLst>
                                          <p:attrName>ppt_y</p:attrName>
                                        </p:attrNameLst>
                                      </p:cBhvr>
                                      <p:tavLst>
                                        <p:tav tm="0">
                                          <p:val>
                                            <p:strVal val="#ppt_y+.1"/>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53" presetClass="entr" presetSubtype="16" fill="hold" grpId="0" nodeType="clickEffect">
                                  <p:stCondLst>
                                    <p:cond delay="0"/>
                                  </p:stCondLst>
                                  <p:childTnLst>
                                    <p:set>
                                      <p:cBhvr>
                                        <p:cTn id="90" dur="1" fill="hold">
                                          <p:stCondLst>
                                            <p:cond delay="0"/>
                                          </p:stCondLst>
                                        </p:cTn>
                                        <p:tgtEl>
                                          <p:spTgt spid="55"/>
                                        </p:tgtEl>
                                        <p:attrNameLst>
                                          <p:attrName>style.visibility</p:attrName>
                                        </p:attrNameLst>
                                      </p:cBhvr>
                                      <p:to>
                                        <p:strVal val="visible"/>
                                      </p:to>
                                    </p:set>
                                    <p:anim calcmode="lin" valueType="num">
                                      <p:cBhvr>
                                        <p:cTn id="91" dur="500" fill="hold"/>
                                        <p:tgtEl>
                                          <p:spTgt spid="55"/>
                                        </p:tgtEl>
                                        <p:attrNameLst>
                                          <p:attrName>ppt_w</p:attrName>
                                        </p:attrNameLst>
                                      </p:cBhvr>
                                      <p:tavLst>
                                        <p:tav tm="0">
                                          <p:val>
                                            <p:fltVal val="0"/>
                                          </p:val>
                                        </p:tav>
                                        <p:tav tm="100000">
                                          <p:val>
                                            <p:strVal val="#ppt_w"/>
                                          </p:val>
                                        </p:tav>
                                      </p:tavLst>
                                    </p:anim>
                                    <p:anim calcmode="lin" valueType="num">
                                      <p:cBhvr>
                                        <p:cTn id="92" dur="500" fill="hold"/>
                                        <p:tgtEl>
                                          <p:spTgt spid="55"/>
                                        </p:tgtEl>
                                        <p:attrNameLst>
                                          <p:attrName>ppt_h</p:attrName>
                                        </p:attrNameLst>
                                      </p:cBhvr>
                                      <p:tavLst>
                                        <p:tav tm="0">
                                          <p:val>
                                            <p:fltVal val="0"/>
                                          </p:val>
                                        </p:tav>
                                        <p:tav tm="100000">
                                          <p:val>
                                            <p:strVal val="#ppt_h"/>
                                          </p:val>
                                        </p:tav>
                                      </p:tavLst>
                                    </p:anim>
                                    <p:animEffect transition="in" filter="fade">
                                      <p:cBhvr>
                                        <p:cTn id="93" dur="500"/>
                                        <p:tgtEl>
                                          <p:spTgt spid="55"/>
                                        </p:tgtEl>
                                      </p:cBhvr>
                                    </p:animEffect>
                                  </p:childTnLst>
                                </p:cTn>
                              </p:par>
                            </p:childTnLst>
                          </p:cTn>
                        </p:par>
                        <p:par>
                          <p:cTn id="94" fill="hold">
                            <p:stCondLst>
                              <p:cond delay="500"/>
                            </p:stCondLst>
                            <p:childTnLst>
                              <p:par>
                                <p:cTn id="95" presetID="53" presetClass="entr" presetSubtype="16" fill="hold" grpId="0" nodeType="afterEffect">
                                  <p:stCondLst>
                                    <p:cond delay="0"/>
                                  </p:stCondLst>
                                  <p:childTnLst>
                                    <p:set>
                                      <p:cBhvr>
                                        <p:cTn id="96" dur="1" fill="hold">
                                          <p:stCondLst>
                                            <p:cond delay="0"/>
                                          </p:stCondLst>
                                        </p:cTn>
                                        <p:tgtEl>
                                          <p:spTgt spid="56"/>
                                        </p:tgtEl>
                                        <p:attrNameLst>
                                          <p:attrName>style.visibility</p:attrName>
                                        </p:attrNameLst>
                                      </p:cBhvr>
                                      <p:to>
                                        <p:strVal val="visible"/>
                                      </p:to>
                                    </p:set>
                                    <p:anim calcmode="lin" valueType="num">
                                      <p:cBhvr>
                                        <p:cTn id="97" dur="500" fill="hold"/>
                                        <p:tgtEl>
                                          <p:spTgt spid="56"/>
                                        </p:tgtEl>
                                        <p:attrNameLst>
                                          <p:attrName>ppt_w</p:attrName>
                                        </p:attrNameLst>
                                      </p:cBhvr>
                                      <p:tavLst>
                                        <p:tav tm="0">
                                          <p:val>
                                            <p:fltVal val="0"/>
                                          </p:val>
                                        </p:tav>
                                        <p:tav tm="100000">
                                          <p:val>
                                            <p:strVal val="#ppt_w"/>
                                          </p:val>
                                        </p:tav>
                                      </p:tavLst>
                                    </p:anim>
                                    <p:anim calcmode="lin" valueType="num">
                                      <p:cBhvr>
                                        <p:cTn id="98" dur="500" fill="hold"/>
                                        <p:tgtEl>
                                          <p:spTgt spid="56"/>
                                        </p:tgtEl>
                                        <p:attrNameLst>
                                          <p:attrName>ppt_h</p:attrName>
                                        </p:attrNameLst>
                                      </p:cBhvr>
                                      <p:tavLst>
                                        <p:tav tm="0">
                                          <p:val>
                                            <p:fltVal val="0"/>
                                          </p:val>
                                        </p:tav>
                                        <p:tav tm="100000">
                                          <p:val>
                                            <p:strVal val="#ppt_h"/>
                                          </p:val>
                                        </p:tav>
                                      </p:tavLst>
                                    </p:anim>
                                    <p:animEffect transition="in" filter="fade">
                                      <p:cBhvr>
                                        <p:cTn id="99" dur="500"/>
                                        <p:tgtEl>
                                          <p:spTgt spid="56"/>
                                        </p:tgtEl>
                                      </p:cBhvr>
                                    </p:animEffect>
                                  </p:childTnLst>
                                </p:cTn>
                              </p:par>
                            </p:childTnLst>
                          </p:cTn>
                        </p:par>
                        <p:par>
                          <p:cTn id="100" fill="hold">
                            <p:stCondLst>
                              <p:cond delay="1000"/>
                            </p:stCondLst>
                            <p:childTnLst>
                              <p:par>
                                <p:cTn id="101" presetID="53" presetClass="entr" presetSubtype="16" fill="hold" grpId="0" nodeType="afterEffect">
                                  <p:stCondLst>
                                    <p:cond delay="0"/>
                                  </p:stCondLst>
                                  <p:childTnLst>
                                    <p:set>
                                      <p:cBhvr>
                                        <p:cTn id="102" dur="1" fill="hold">
                                          <p:stCondLst>
                                            <p:cond delay="0"/>
                                          </p:stCondLst>
                                        </p:cTn>
                                        <p:tgtEl>
                                          <p:spTgt spid="57"/>
                                        </p:tgtEl>
                                        <p:attrNameLst>
                                          <p:attrName>style.visibility</p:attrName>
                                        </p:attrNameLst>
                                      </p:cBhvr>
                                      <p:to>
                                        <p:strVal val="visible"/>
                                      </p:to>
                                    </p:set>
                                    <p:anim calcmode="lin" valueType="num">
                                      <p:cBhvr>
                                        <p:cTn id="103" dur="500" fill="hold"/>
                                        <p:tgtEl>
                                          <p:spTgt spid="57"/>
                                        </p:tgtEl>
                                        <p:attrNameLst>
                                          <p:attrName>ppt_w</p:attrName>
                                        </p:attrNameLst>
                                      </p:cBhvr>
                                      <p:tavLst>
                                        <p:tav tm="0">
                                          <p:val>
                                            <p:fltVal val="0"/>
                                          </p:val>
                                        </p:tav>
                                        <p:tav tm="100000">
                                          <p:val>
                                            <p:strVal val="#ppt_w"/>
                                          </p:val>
                                        </p:tav>
                                      </p:tavLst>
                                    </p:anim>
                                    <p:anim calcmode="lin" valueType="num">
                                      <p:cBhvr>
                                        <p:cTn id="104" dur="500" fill="hold"/>
                                        <p:tgtEl>
                                          <p:spTgt spid="57"/>
                                        </p:tgtEl>
                                        <p:attrNameLst>
                                          <p:attrName>ppt_h</p:attrName>
                                        </p:attrNameLst>
                                      </p:cBhvr>
                                      <p:tavLst>
                                        <p:tav tm="0">
                                          <p:val>
                                            <p:fltVal val="0"/>
                                          </p:val>
                                        </p:tav>
                                        <p:tav tm="100000">
                                          <p:val>
                                            <p:strVal val="#ppt_h"/>
                                          </p:val>
                                        </p:tav>
                                      </p:tavLst>
                                    </p:anim>
                                    <p:animEffect transition="in" filter="fade">
                                      <p:cBhvr>
                                        <p:cTn id="105" dur="500"/>
                                        <p:tgtEl>
                                          <p:spTgt spid="57"/>
                                        </p:tgtEl>
                                      </p:cBhvr>
                                    </p:animEffect>
                                  </p:childTnLst>
                                </p:cTn>
                              </p:par>
                            </p:childTnLst>
                          </p:cTn>
                        </p:par>
                      </p:childTnLst>
                    </p:cTn>
                  </p:par>
                  <p:par>
                    <p:cTn id="106" fill="hold">
                      <p:stCondLst>
                        <p:cond delay="indefinite"/>
                      </p:stCondLst>
                      <p:childTnLst>
                        <p:par>
                          <p:cTn id="107" fill="hold">
                            <p:stCondLst>
                              <p:cond delay="0"/>
                            </p:stCondLst>
                            <p:childTnLst>
                              <p:par>
                                <p:cTn id="108" presetID="16" presetClass="entr" presetSubtype="21" fill="hold" nodeType="clickEffect">
                                  <p:stCondLst>
                                    <p:cond delay="0"/>
                                  </p:stCondLst>
                                  <p:childTnLst>
                                    <p:set>
                                      <p:cBhvr>
                                        <p:cTn id="109" dur="1" fill="hold">
                                          <p:stCondLst>
                                            <p:cond delay="0"/>
                                          </p:stCondLst>
                                        </p:cTn>
                                        <p:tgtEl>
                                          <p:spTgt spid="58"/>
                                        </p:tgtEl>
                                        <p:attrNameLst>
                                          <p:attrName>style.visibility</p:attrName>
                                        </p:attrNameLst>
                                      </p:cBhvr>
                                      <p:to>
                                        <p:strVal val="visible"/>
                                      </p:to>
                                    </p:set>
                                    <p:animEffect transition="in" filter="barn(inVertical)">
                                      <p:cBhvr>
                                        <p:cTn id="110" dur="500"/>
                                        <p:tgtEl>
                                          <p:spTgt spid="58"/>
                                        </p:tgtEl>
                                      </p:cBhvr>
                                    </p:animEffect>
                                  </p:childTnLst>
                                </p:cTn>
                              </p:par>
                            </p:childTnLst>
                          </p:cTn>
                        </p:par>
                        <p:par>
                          <p:cTn id="111" fill="hold">
                            <p:stCondLst>
                              <p:cond delay="500"/>
                            </p:stCondLst>
                            <p:childTnLst>
                              <p:par>
                                <p:cTn id="112" presetID="22" presetClass="entr" presetSubtype="4" fill="hold" grpId="0" nodeType="afterEffect">
                                  <p:stCondLst>
                                    <p:cond delay="0"/>
                                  </p:stCondLst>
                                  <p:childTnLst>
                                    <p:set>
                                      <p:cBhvr>
                                        <p:cTn id="113" dur="1" fill="hold">
                                          <p:stCondLst>
                                            <p:cond delay="0"/>
                                          </p:stCondLst>
                                        </p:cTn>
                                        <p:tgtEl>
                                          <p:spTgt spid="59"/>
                                        </p:tgtEl>
                                        <p:attrNameLst>
                                          <p:attrName>style.visibility</p:attrName>
                                        </p:attrNameLst>
                                      </p:cBhvr>
                                      <p:to>
                                        <p:strVal val="visible"/>
                                      </p:to>
                                    </p:set>
                                    <p:animEffect transition="in" filter="wipe(down)">
                                      <p:cBhvr>
                                        <p:cTn id="114" dur="500"/>
                                        <p:tgtEl>
                                          <p:spTgt spid="59"/>
                                        </p:tgtEl>
                                      </p:cBhvr>
                                    </p:animEffect>
                                  </p:childTnLst>
                                </p:cTn>
                              </p:par>
                            </p:childTnLst>
                          </p:cTn>
                        </p:par>
                        <p:par>
                          <p:cTn id="115" fill="hold">
                            <p:stCondLst>
                              <p:cond delay="1000"/>
                            </p:stCondLst>
                            <p:childTnLst>
                              <p:par>
                                <p:cTn id="116" presetID="22" presetClass="entr" presetSubtype="4" fill="hold" grpId="0" nodeType="afterEffect">
                                  <p:stCondLst>
                                    <p:cond delay="0"/>
                                  </p:stCondLst>
                                  <p:childTnLst>
                                    <p:set>
                                      <p:cBhvr>
                                        <p:cTn id="117" dur="1" fill="hold">
                                          <p:stCondLst>
                                            <p:cond delay="0"/>
                                          </p:stCondLst>
                                        </p:cTn>
                                        <p:tgtEl>
                                          <p:spTgt spid="60"/>
                                        </p:tgtEl>
                                        <p:attrNameLst>
                                          <p:attrName>style.visibility</p:attrName>
                                        </p:attrNameLst>
                                      </p:cBhvr>
                                      <p:to>
                                        <p:strVal val="visible"/>
                                      </p:to>
                                    </p:set>
                                    <p:animEffect transition="in" filter="wipe(down)">
                                      <p:cBhvr>
                                        <p:cTn id="118" dur="500"/>
                                        <p:tgtEl>
                                          <p:spTgt spid="60"/>
                                        </p:tgtEl>
                                      </p:cBhvr>
                                    </p:animEffect>
                                  </p:childTnLst>
                                </p:cTn>
                              </p:par>
                            </p:childTnLst>
                          </p:cTn>
                        </p:par>
                        <p:par>
                          <p:cTn id="119" fill="hold">
                            <p:stCondLst>
                              <p:cond delay="1500"/>
                            </p:stCondLst>
                            <p:childTnLst>
                              <p:par>
                                <p:cTn id="120" presetID="22" presetClass="entr" presetSubtype="4" fill="hold" grpId="0" nodeType="afterEffect">
                                  <p:stCondLst>
                                    <p:cond delay="0"/>
                                  </p:stCondLst>
                                  <p:childTnLst>
                                    <p:set>
                                      <p:cBhvr>
                                        <p:cTn id="121" dur="1" fill="hold">
                                          <p:stCondLst>
                                            <p:cond delay="0"/>
                                          </p:stCondLst>
                                        </p:cTn>
                                        <p:tgtEl>
                                          <p:spTgt spid="73"/>
                                        </p:tgtEl>
                                        <p:attrNameLst>
                                          <p:attrName>style.visibility</p:attrName>
                                        </p:attrNameLst>
                                      </p:cBhvr>
                                      <p:to>
                                        <p:strVal val="visible"/>
                                      </p:to>
                                    </p:set>
                                    <p:animEffect transition="in" filter="wipe(down)">
                                      <p:cBhvr>
                                        <p:cTn id="122" dur="500"/>
                                        <p:tgtEl>
                                          <p:spTgt spid="73"/>
                                        </p:tgtEl>
                                      </p:cBhvr>
                                    </p:animEffect>
                                  </p:childTnLst>
                                </p:cTn>
                              </p:par>
                            </p:childTnLst>
                          </p:cTn>
                        </p:par>
                        <p:par>
                          <p:cTn id="123" fill="hold">
                            <p:stCondLst>
                              <p:cond delay="2000"/>
                            </p:stCondLst>
                            <p:childTnLst>
                              <p:par>
                                <p:cTn id="124" presetID="14" presetClass="entr" presetSubtype="10" fill="hold" grpId="0" nodeType="afterEffect">
                                  <p:stCondLst>
                                    <p:cond delay="0"/>
                                  </p:stCondLst>
                                  <p:childTnLst>
                                    <p:set>
                                      <p:cBhvr>
                                        <p:cTn id="125" dur="1" fill="hold">
                                          <p:stCondLst>
                                            <p:cond delay="0"/>
                                          </p:stCondLst>
                                        </p:cTn>
                                        <p:tgtEl>
                                          <p:spTgt spid="61"/>
                                        </p:tgtEl>
                                        <p:attrNameLst>
                                          <p:attrName>style.visibility</p:attrName>
                                        </p:attrNameLst>
                                      </p:cBhvr>
                                      <p:to>
                                        <p:strVal val="visible"/>
                                      </p:to>
                                    </p:set>
                                    <p:animEffect transition="in" filter="randombar(horizontal)">
                                      <p:cBhvr>
                                        <p:cTn id="126" dur="500"/>
                                        <p:tgtEl>
                                          <p:spTgt spid="61"/>
                                        </p:tgtEl>
                                      </p:cBhvr>
                                    </p:animEffect>
                                  </p:childTnLst>
                                </p:cTn>
                              </p:par>
                            </p:childTnLst>
                          </p:cTn>
                        </p:par>
                        <p:par>
                          <p:cTn id="127" fill="hold">
                            <p:stCondLst>
                              <p:cond delay="2500"/>
                            </p:stCondLst>
                            <p:childTnLst>
                              <p:par>
                                <p:cTn id="128" presetID="14" presetClass="entr" presetSubtype="10" fill="hold" grpId="0" nodeType="afterEffect">
                                  <p:stCondLst>
                                    <p:cond delay="0"/>
                                  </p:stCondLst>
                                  <p:childTnLst>
                                    <p:set>
                                      <p:cBhvr>
                                        <p:cTn id="129" dur="1" fill="hold">
                                          <p:stCondLst>
                                            <p:cond delay="0"/>
                                          </p:stCondLst>
                                        </p:cTn>
                                        <p:tgtEl>
                                          <p:spTgt spid="62"/>
                                        </p:tgtEl>
                                        <p:attrNameLst>
                                          <p:attrName>style.visibility</p:attrName>
                                        </p:attrNameLst>
                                      </p:cBhvr>
                                      <p:to>
                                        <p:strVal val="visible"/>
                                      </p:to>
                                    </p:set>
                                    <p:animEffect transition="in" filter="randombar(horizontal)">
                                      <p:cBhvr>
                                        <p:cTn id="130" dur="500"/>
                                        <p:tgtEl>
                                          <p:spTgt spid="62"/>
                                        </p:tgtEl>
                                      </p:cBhvr>
                                    </p:animEffect>
                                  </p:childTnLst>
                                </p:cTn>
                              </p:par>
                            </p:childTnLst>
                          </p:cTn>
                        </p:par>
                        <p:par>
                          <p:cTn id="131" fill="hold">
                            <p:stCondLst>
                              <p:cond delay="3000"/>
                            </p:stCondLst>
                            <p:childTnLst>
                              <p:par>
                                <p:cTn id="132" presetID="14" presetClass="entr" presetSubtype="10" fill="hold" grpId="0" nodeType="afterEffect">
                                  <p:stCondLst>
                                    <p:cond delay="0"/>
                                  </p:stCondLst>
                                  <p:childTnLst>
                                    <p:set>
                                      <p:cBhvr>
                                        <p:cTn id="133" dur="1" fill="hold">
                                          <p:stCondLst>
                                            <p:cond delay="0"/>
                                          </p:stCondLst>
                                        </p:cTn>
                                        <p:tgtEl>
                                          <p:spTgt spid="63"/>
                                        </p:tgtEl>
                                        <p:attrNameLst>
                                          <p:attrName>style.visibility</p:attrName>
                                        </p:attrNameLst>
                                      </p:cBhvr>
                                      <p:to>
                                        <p:strVal val="visible"/>
                                      </p:to>
                                    </p:set>
                                    <p:animEffect transition="in" filter="randombar(horizontal)">
                                      <p:cBhvr>
                                        <p:cTn id="134" dur="500"/>
                                        <p:tgtEl>
                                          <p:spTgt spid="63"/>
                                        </p:tgtEl>
                                      </p:cBhvr>
                                    </p:animEffect>
                                  </p:childTnLst>
                                </p:cTn>
                              </p:par>
                            </p:childTnLst>
                          </p:cTn>
                        </p:par>
                        <p:par>
                          <p:cTn id="135" fill="hold">
                            <p:stCondLst>
                              <p:cond delay="3500"/>
                            </p:stCondLst>
                            <p:childTnLst>
                              <p:par>
                                <p:cTn id="136" presetID="53" presetClass="entr" presetSubtype="16" fill="hold" grpId="0" nodeType="afterEffect">
                                  <p:stCondLst>
                                    <p:cond delay="0"/>
                                  </p:stCondLst>
                                  <p:childTnLst>
                                    <p:set>
                                      <p:cBhvr>
                                        <p:cTn id="137" dur="1" fill="hold">
                                          <p:stCondLst>
                                            <p:cond delay="0"/>
                                          </p:stCondLst>
                                        </p:cTn>
                                        <p:tgtEl>
                                          <p:spTgt spid="64"/>
                                        </p:tgtEl>
                                        <p:attrNameLst>
                                          <p:attrName>style.visibility</p:attrName>
                                        </p:attrNameLst>
                                      </p:cBhvr>
                                      <p:to>
                                        <p:strVal val="visible"/>
                                      </p:to>
                                    </p:set>
                                    <p:anim calcmode="lin" valueType="num">
                                      <p:cBhvr>
                                        <p:cTn id="138" dur="500" fill="hold"/>
                                        <p:tgtEl>
                                          <p:spTgt spid="64"/>
                                        </p:tgtEl>
                                        <p:attrNameLst>
                                          <p:attrName>ppt_w</p:attrName>
                                        </p:attrNameLst>
                                      </p:cBhvr>
                                      <p:tavLst>
                                        <p:tav tm="0">
                                          <p:val>
                                            <p:fltVal val="0"/>
                                          </p:val>
                                        </p:tav>
                                        <p:tav tm="100000">
                                          <p:val>
                                            <p:strVal val="#ppt_w"/>
                                          </p:val>
                                        </p:tav>
                                      </p:tavLst>
                                    </p:anim>
                                    <p:anim calcmode="lin" valueType="num">
                                      <p:cBhvr>
                                        <p:cTn id="139" dur="500" fill="hold"/>
                                        <p:tgtEl>
                                          <p:spTgt spid="64"/>
                                        </p:tgtEl>
                                        <p:attrNameLst>
                                          <p:attrName>ppt_h</p:attrName>
                                        </p:attrNameLst>
                                      </p:cBhvr>
                                      <p:tavLst>
                                        <p:tav tm="0">
                                          <p:val>
                                            <p:fltVal val="0"/>
                                          </p:val>
                                        </p:tav>
                                        <p:tav tm="100000">
                                          <p:val>
                                            <p:strVal val="#ppt_h"/>
                                          </p:val>
                                        </p:tav>
                                      </p:tavLst>
                                    </p:anim>
                                    <p:animEffect transition="in" filter="fade">
                                      <p:cBhvr>
                                        <p:cTn id="140" dur="500"/>
                                        <p:tgtEl>
                                          <p:spTgt spid="64"/>
                                        </p:tgtEl>
                                      </p:cBhvr>
                                    </p:animEffect>
                                  </p:childTnLst>
                                </p:cTn>
                              </p:par>
                            </p:childTnLst>
                          </p:cTn>
                        </p:par>
                        <p:par>
                          <p:cTn id="141" fill="hold">
                            <p:stCondLst>
                              <p:cond delay="4000"/>
                            </p:stCondLst>
                            <p:childTnLst>
                              <p:par>
                                <p:cTn id="142" presetID="53" presetClass="entr" presetSubtype="16" fill="hold" grpId="0" nodeType="afterEffect">
                                  <p:stCondLst>
                                    <p:cond delay="0"/>
                                  </p:stCondLst>
                                  <p:childTnLst>
                                    <p:set>
                                      <p:cBhvr>
                                        <p:cTn id="143" dur="1" fill="hold">
                                          <p:stCondLst>
                                            <p:cond delay="0"/>
                                          </p:stCondLst>
                                        </p:cTn>
                                        <p:tgtEl>
                                          <p:spTgt spid="65"/>
                                        </p:tgtEl>
                                        <p:attrNameLst>
                                          <p:attrName>style.visibility</p:attrName>
                                        </p:attrNameLst>
                                      </p:cBhvr>
                                      <p:to>
                                        <p:strVal val="visible"/>
                                      </p:to>
                                    </p:set>
                                    <p:anim calcmode="lin" valueType="num">
                                      <p:cBhvr>
                                        <p:cTn id="144" dur="500" fill="hold"/>
                                        <p:tgtEl>
                                          <p:spTgt spid="65"/>
                                        </p:tgtEl>
                                        <p:attrNameLst>
                                          <p:attrName>ppt_w</p:attrName>
                                        </p:attrNameLst>
                                      </p:cBhvr>
                                      <p:tavLst>
                                        <p:tav tm="0">
                                          <p:val>
                                            <p:fltVal val="0"/>
                                          </p:val>
                                        </p:tav>
                                        <p:tav tm="100000">
                                          <p:val>
                                            <p:strVal val="#ppt_w"/>
                                          </p:val>
                                        </p:tav>
                                      </p:tavLst>
                                    </p:anim>
                                    <p:anim calcmode="lin" valueType="num">
                                      <p:cBhvr>
                                        <p:cTn id="145" dur="500" fill="hold"/>
                                        <p:tgtEl>
                                          <p:spTgt spid="65"/>
                                        </p:tgtEl>
                                        <p:attrNameLst>
                                          <p:attrName>ppt_h</p:attrName>
                                        </p:attrNameLst>
                                      </p:cBhvr>
                                      <p:tavLst>
                                        <p:tav tm="0">
                                          <p:val>
                                            <p:fltVal val="0"/>
                                          </p:val>
                                        </p:tav>
                                        <p:tav tm="100000">
                                          <p:val>
                                            <p:strVal val="#ppt_h"/>
                                          </p:val>
                                        </p:tav>
                                      </p:tavLst>
                                    </p:anim>
                                    <p:animEffect transition="in" filter="fade">
                                      <p:cBhvr>
                                        <p:cTn id="146" dur="500"/>
                                        <p:tgtEl>
                                          <p:spTgt spid="65"/>
                                        </p:tgtEl>
                                      </p:cBhvr>
                                    </p:animEffect>
                                  </p:childTnLst>
                                </p:cTn>
                              </p:par>
                            </p:childTnLst>
                          </p:cTn>
                        </p:par>
                      </p:childTnLst>
                    </p:cTn>
                  </p:par>
                  <p:par>
                    <p:cTn id="147" fill="hold">
                      <p:stCondLst>
                        <p:cond delay="indefinite"/>
                      </p:stCondLst>
                      <p:childTnLst>
                        <p:par>
                          <p:cTn id="148" fill="hold">
                            <p:stCondLst>
                              <p:cond delay="0"/>
                            </p:stCondLst>
                            <p:childTnLst>
                              <p:par>
                                <p:cTn id="149" presetID="14" presetClass="entr" presetSubtype="10" fill="hold" grpId="0" nodeType="clickEffect">
                                  <p:stCondLst>
                                    <p:cond delay="0"/>
                                  </p:stCondLst>
                                  <p:childTnLst>
                                    <p:set>
                                      <p:cBhvr>
                                        <p:cTn id="150" dur="1" fill="hold">
                                          <p:stCondLst>
                                            <p:cond delay="0"/>
                                          </p:stCondLst>
                                        </p:cTn>
                                        <p:tgtEl>
                                          <p:spTgt spid="49"/>
                                        </p:tgtEl>
                                        <p:attrNameLst>
                                          <p:attrName>style.visibility</p:attrName>
                                        </p:attrNameLst>
                                      </p:cBhvr>
                                      <p:to>
                                        <p:strVal val="visible"/>
                                      </p:to>
                                    </p:set>
                                    <p:animEffect transition="in" filter="randombar(horizontal)">
                                      <p:cBhvr>
                                        <p:cTn id="151" dur="500"/>
                                        <p:tgtEl>
                                          <p:spTgt spid="49"/>
                                        </p:tgtEl>
                                      </p:cBhvr>
                                    </p:animEffect>
                                  </p:childTnLst>
                                </p:cTn>
                              </p:par>
                            </p:childTnLst>
                          </p:cTn>
                        </p:par>
                      </p:childTnLst>
                    </p:cTn>
                  </p:par>
                  <p:par>
                    <p:cTn id="152" fill="hold">
                      <p:stCondLst>
                        <p:cond delay="indefinite"/>
                      </p:stCondLst>
                      <p:childTnLst>
                        <p:par>
                          <p:cTn id="153" fill="hold">
                            <p:stCondLst>
                              <p:cond delay="0"/>
                            </p:stCondLst>
                            <p:childTnLst>
                              <p:par>
                                <p:cTn id="154" presetID="53" presetClass="entr" presetSubtype="16" fill="hold" grpId="0" nodeType="clickEffect">
                                  <p:stCondLst>
                                    <p:cond delay="0"/>
                                  </p:stCondLst>
                                  <p:childTnLst>
                                    <p:set>
                                      <p:cBhvr>
                                        <p:cTn id="155" dur="1" fill="hold">
                                          <p:stCondLst>
                                            <p:cond delay="0"/>
                                          </p:stCondLst>
                                        </p:cTn>
                                        <p:tgtEl>
                                          <p:spTgt spid="33"/>
                                        </p:tgtEl>
                                        <p:attrNameLst>
                                          <p:attrName>style.visibility</p:attrName>
                                        </p:attrNameLst>
                                      </p:cBhvr>
                                      <p:to>
                                        <p:strVal val="visible"/>
                                      </p:to>
                                    </p:set>
                                    <p:anim calcmode="lin" valueType="num">
                                      <p:cBhvr>
                                        <p:cTn id="156" dur="500" fill="hold"/>
                                        <p:tgtEl>
                                          <p:spTgt spid="33"/>
                                        </p:tgtEl>
                                        <p:attrNameLst>
                                          <p:attrName>ppt_w</p:attrName>
                                        </p:attrNameLst>
                                      </p:cBhvr>
                                      <p:tavLst>
                                        <p:tav tm="0">
                                          <p:val>
                                            <p:fltVal val="0"/>
                                          </p:val>
                                        </p:tav>
                                        <p:tav tm="100000">
                                          <p:val>
                                            <p:strVal val="#ppt_w"/>
                                          </p:val>
                                        </p:tav>
                                      </p:tavLst>
                                    </p:anim>
                                    <p:anim calcmode="lin" valueType="num">
                                      <p:cBhvr>
                                        <p:cTn id="157" dur="500" fill="hold"/>
                                        <p:tgtEl>
                                          <p:spTgt spid="33"/>
                                        </p:tgtEl>
                                        <p:attrNameLst>
                                          <p:attrName>ppt_h</p:attrName>
                                        </p:attrNameLst>
                                      </p:cBhvr>
                                      <p:tavLst>
                                        <p:tav tm="0">
                                          <p:val>
                                            <p:fltVal val="0"/>
                                          </p:val>
                                        </p:tav>
                                        <p:tav tm="100000">
                                          <p:val>
                                            <p:strVal val="#ppt_h"/>
                                          </p:val>
                                        </p:tav>
                                      </p:tavLst>
                                    </p:anim>
                                    <p:animEffect transition="in" filter="fade">
                                      <p:cBhvr>
                                        <p:cTn id="158" dur="500"/>
                                        <p:tgtEl>
                                          <p:spTgt spid="33"/>
                                        </p:tgtEl>
                                      </p:cBhvr>
                                    </p:animEffect>
                                  </p:childTnLst>
                                </p:cTn>
                              </p:par>
                              <p:par>
                                <p:cTn id="159" presetID="53" presetClass="entr" presetSubtype="16" fill="hold" nodeType="withEffect">
                                  <p:stCondLst>
                                    <p:cond delay="0"/>
                                  </p:stCondLst>
                                  <p:childTnLst>
                                    <p:set>
                                      <p:cBhvr>
                                        <p:cTn id="160" dur="1" fill="hold">
                                          <p:stCondLst>
                                            <p:cond delay="0"/>
                                          </p:stCondLst>
                                        </p:cTn>
                                        <p:tgtEl>
                                          <p:spTgt spid="47"/>
                                        </p:tgtEl>
                                        <p:attrNameLst>
                                          <p:attrName>style.visibility</p:attrName>
                                        </p:attrNameLst>
                                      </p:cBhvr>
                                      <p:to>
                                        <p:strVal val="visible"/>
                                      </p:to>
                                    </p:set>
                                    <p:anim calcmode="lin" valueType="num">
                                      <p:cBhvr>
                                        <p:cTn id="161" dur="500" fill="hold"/>
                                        <p:tgtEl>
                                          <p:spTgt spid="47"/>
                                        </p:tgtEl>
                                        <p:attrNameLst>
                                          <p:attrName>ppt_w</p:attrName>
                                        </p:attrNameLst>
                                      </p:cBhvr>
                                      <p:tavLst>
                                        <p:tav tm="0">
                                          <p:val>
                                            <p:fltVal val="0"/>
                                          </p:val>
                                        </p:tav>
                                        <p:tav tm="100000">
                                          <p:val>
                                            <p:strVal val="#ppt_w"/>
                                          </p:val>
                                        </p:tav>
                                      </p:tavLst>
                                    </p:anim>
                                    <p:anim calcmode="lin" valueType="num">
                                      <p:cBhvr>
                                        <p:cTn id="162" dur="500" fill="hold"/>
                                        <p:tgtEl>
                                          <p:spTgt spid="47"/>
                                        </p:tgtEl>
                                        <p:attrNameLst>
                                          <p:attrName>ppt_h</p:attrName>
                                        </p:attrNameLst>
                                      </p:cBhvr>
                                      <p:tavLst>
                                        <p:tav tm="0">
                                          <p:val>
                                            <p:fltVal val="0"/>
                                          </p:val>
                                        </p:tav>
                                        <p:tav tm="100000">
                                          <p:val>
                                            <p:strVal val="#ppt_h"/>
                                          </p:val>
                                        </p:tav>
                                      </p:tavLst>
                                    </p:anim>
                                    <p:animEffect transition="in" filter="fade">
                                      <p:cBhvr>
                                        <p:cTn id="163" dur="500"/>
                                        <p:tgtEl>
                                          <p:spTgt spid="47"/>
                                        </p:tgtEl>
                                      </p:cBhvr>
                                    </p:animEffect>
                                  </p:childTnLst>
                                </p:cTn>
                              </p:par>
                              <p:par>
                                <p:cTn id="164" presetID="53" presetClass="entr" presetSubtype="16" fill="hold" grpId="0" nodeType="withEffect">
                                  <p:stCondLst>
                                    <p:cond delay="0"/>
                                  </p:stCondLst>
                                  <p:childTnLst>
                                    <p:set>
                                      <p:cBhvr>
                                        <p:cTn id="165" dur="1" fill="hold">
                                          <p:stCondLst>
                                            <p:cond delay="0"/>
                                          </p:stCondLst>
                                        </p:cTn>
                                        <p:tgtEl>
                                          <p:spTgt spid="41"/>
                                        </p:tgtEl>
                                        <p:attrNameLst>
                                          <p:attrName>style.visibility</p:attrName>
                                        </p:attrNameLst>
                                      </p:cBhvr>
                                      <p:to>
                                        <p:strVal val="visible"/>
                                      </p:to>
                                    </p:set>
                                    <p:anim calcmode="lin" valueType="num">
                                      <p:cBhvr>
                                        <p:cTn id="166" dur="500" fill="hold"/>
                                        <p:tgtEl>
                                          <p:spTgt spid="41"/>
                                        </p:tgtEl>
                                        <p:attrNameLst>
                                          <p:attrName>ppt_w</p:attrName>
                                        </p:attrNameLst>
                                      </p:cBhvr>
                                      <p:tavLst>
                                        <p:tav tm="0">
                                          <p:val>
                                            <p:fltVal val="0"/>
                                          </p:val>
                                        </p:tav>
                                        <p:tav tm="100000">
                                          <p:val>
                                            <p:strVal val="#ppt_w"/>
                                          </p:val>
                                        </p:tav>
                                      </p:tavLst>
                                    </p:anim>
                                    <p:anim calcmode="lin" valueType="num">
                                      <p:cBhvr>
                                        <p:cTn id="167" dur="500" fill="hold"/>
                                        <p:tgtEl>
                                          <p:spTgt spid="41"/>
                                        </p:tgtEl>
                                        <p:attrNameLst>
                                          <p:attrName>ppt_h</p:attrName>
                                        </p:attrNameLst>
                                      </p:cBhvr>
                                      <p:tavLst>
                                        <p:tav tm="0">
                                          <p:val>
                                            <p:fltVal val="0"/>
                                          </p:val>
                                        </p:tav>
                                        <p:tav tm="100000">
                                          <p:val>
                                            <p:strVal val="#ppt_h"/>
                                          </p:val>
                                        </p:tav>
                                      </p:tavLst>
                                    </p:anim>
                                    <p:animEffect transition="in" filter="fade">
                                      <p:cBhvr>
                                        <p:cTn id="168" dur="500"/>
                                        <p:tgtEl>
                                          <p:spTgt spid="41"/>
                                        </p:tgtEl>
                                      </p:cBhvr>
                                    </p:animEffect>
                                  </p:childTnLst>
                                </p:cTn>
                              </p:par>
                              <p:par>
                                <p:cTn id="169" presetID="53" presetClass="entr" presetSubtype="16" fill="hold" grpId="0" nodeType="withEffect">
                                  <p:stCondLst>
                                    <p:cond delay="0"/>
                                  </p:stCondLst>
                                  <p:childTnLst>
                                    <p:set>
                                      <p:cBhvr>
                                        <p:cTn id="170" dur="1" fill="hold">
                                          <p:stCondLst>
                                            <p:cond delay="0"/>
                                          </p:stCondLst>
                                        </p:cTn>
                                        <p:tgtEl>
                                          <p:spTgt spid="38"/>
                                        </p:tgtEl>
                                        <p:attrNameLst>
                                          <p:attrName>style.visibility</p:attrName>
                                        </p:attrNameLst>
                                      </p:cBhvr>
                                      <p:to>
                                        <p:strVal val="visible"/>
                                      </p:to>
                                    </p:set>
                                    <p:anim calcmode="lin" valueType="num">
                                      <p:cBhvr>
                                        <p:cTn id="171" dur="500" fill="hold"/>
                                        <p:tgtEl>
                                          <p:spTgt spid="38"/>
                                        </p:tgtEl>
                                        <p:attrNameLst>
                                          <p:attrName>ppt_w</p:attrName>
                                        </p:attrNameLst>
                                      </p:cBhvr>
                                      <p:tavLst>
                                        <p:tav tm="0">
                                          <p:val>
                                            <p:fltVal val="0"/>
                                          </p:val>
                                        </p:tav>
                                        <p:tav tm="100000">
                                          <p:val>
                                            <p:strVal val="#ppt_w"/>
                                          </p:val>
                                        </p:tav>
                                      </p:tavLst>
                                    </p:anim>
                                    <p:anim calcmode="lin" valueType="num">
                                      <p:cBhvr>
                                        <p:cTn id="172" dur="500" fill="hold"/>
                                        <p:tgtEl>
                                          <p:spTgt spid="38"/>
                                        </p:tgtEl>
                                        <p:attrNameLst>
                                          <p:attrName>ppt_h</p:attrName>
                                        </p:attrNameLst>
                                      </p:cBhvr>
                                      <p:tavLst>
                                        <p:tav tm="0">
                                          <p:val>
                                            <p:fltVal val="0"/>
                                          </p:val>
                                        </p:tav>
                                        <p:tav tm="100000">
                                          <p:val>
                                            <p:strVal val="#ppt_h"/>
                                          </p:val>
                                        </p:tav>
                                      </p:tavLst>
                                    </p:anim>
                                    <p:animEffect transition="in" filter="fade">
                                      <p:cBhvr>
                                        <p:cTn id="173" dur="500"/>
                                        <p:tgtEl>
                                          <p:spTgt spid="38"/>
                                        </p:tgtEl>
                                      </p:cBhvr>
                                    </p:animEffect>
                                  </p:childTnLst>
                                </p:cTn>
                              </p:par>
                              <p:par>
                                <p:cTn id="174" presetID="53" presetClass="entr" presetSubtype="16" fill="hold" nodeType="withEffect">
                                  <p:stCondLst>
                                    <p:cond delay="0"/>
                                  </p:stCondLst>
                                  <p:childTnLst>
                                    <p:set>
                                      <p:cBhvr>
                                        <p:cTn id="175" dur="1" fill="hold">
                                          <p:stCondLst>
                                            <p:cond delay="0"/>
                                          </p:stCondLst>
                                        </p:cTn>
                                        <p:tgtEl>
                                          <p:spTgt spid="45"/>
                                        </p:tgtEl>
                                        <p:attrNameLst>
                                          <p:attrName>style.visibility</p:attrName>
                                        </p:attrNameLst>
                                      </p:cBhvr>
                                      <p:to>
                                        <p:strVal val="visible"/>
                                      </p:to>
                                    </p:set>
                                    <p:anim calcmode="lin" valueType="num">
                                      <p:cBhvr>
                                        <p:cTn id="176" dur="500" fill="hold"/>
                                        <p:tgtEl>
                                          <p:spTgt spid="45"/>
                                        </p:tgtEl>
                                        <p:attrNameLst>
                                          <p:attrName>ppt_w</p:attrName>
                                        </p:attrNameLst>
                                      </p:cBhvr>
                                      <p:tavLst>
                                        <p:tav tm="0">
                                          <p:val>
                                            <p:fltVal val="0"/>
                                          </p:val>
                                        </p:tav>
                                        <p:tav tm="100000">
                                          <p:val>
                                            <p:strVal val="#ppt_w"/>
                                          </p:val>
                                        </p:tav>
                                      </p:tavLst>
                                    </p:anim>
                                    <p:anim calcmode="lin" valueType="num">
                                      <p:cBhvr>
                                        <p:cTn id="177" dur="500" fill="hold"/>
                                        <p:tgtEl>
                                          <p:spTgt spid="45"/>
                                        </p:tgtEl>
                                        <p:attrNameLst>
                                          <p:attrName>ppt_h</p:attrName>
                                        </p:attrNameLst>
                                      </p:cBhvr>
                                      <p:tavLst>
                                        <p:tav tm="0">
                                          <p:val>
                                            <p:fltVal val="0"/>
                                          </p:val>
                                        </p:tav>
                                        <p:tav tm="100000">
                                          <p:val>
                                            <p:strVal val="#ppt_h"/>
                                          </p:val>
                                        </p:tav>
                                      </p:tavLst>
                                    </p:anim>
                                    <p:animEffect transition="in" filter="fade">
                                      <p:cBhvr>
                                        <p:cTn id="178" dur="500"/>
                                        <p:tgtEl>
                                          <p:spTgt spid="45"/>
                                        </p:tgtEl>
                                      </p:cBhvr>
                                    </p:animEffect>
                                  </p:childTnLst>
                                </p:cTn>
                              </p:par>
                              <p:par>
                                <p:cTn id="179" presetID="53" presetClass="entr" presetSubtype="16" fill="hold" grpId="0" nodeType="withEffect">
                                  <p:stCondLst>
                                    <p:cond delay="0"/>
                                  </p:stCondLst>
                                  <p:childTnLst>
                                    <p:set>
                                      <p:cBhvr>
                                        <p:cTn id="180" dur="1" fill="hold">
                                          <p:stCondLst>
                                            <p:cond delay="0"/>
                                          </p:stCondLst>
                                        </p:cTn>
                                        <p:tgtEl>
                                          <p:spTgt spid="36"/>
                                        </p:tgtEl>
                                        <p:attrNameLst>
                                          <p:attrName>style.visibility</p:attrName>
                                        </p:attrNameLst>
                                      </p:cBhvr>
                                      <p:to>
                                        <p:strVal val="visible"/>
                                      </p:to>
                                    </p:set>
                                    <p:anim calcmode="lin" valueType="num">
                                      <p:cBhvr>
                                        <p:cTn id="181" dur="500" fill="hold"/>
                                        <p:tgtEl>
                                          <p:spTgt spid="36"/>
                                        </p:tgtEl>
                                        <p:attrNameLst>
                                          <p:attrName>ppt_w</p:attrName>
                                        </p:attrNameLst>
                                      </p:cBhvr>
                                      <p:tavLst>
                                        <p:tav tm="0">
                                          <p:val>
                                            <p:fltVal val="0"/>
                                          </p:val>
                                        </p:tav>
                                        <p:tav tm="100000">
                                          <p:val>
                                            <p:strVal val="#ppt_w"/>
                                          </p:val>
                                        </p:tav>
                                      </p:tavLst>
                                    </p:anim>
                                    <p:anim calcmode="lin" valueType="num">
                                      <p:cBhvr>
                                        <p:cTn id="182" dur="500" fill="hold"/>
                                        <p:tgtEl>
                                          <p:spTgt spid="36"/>
                                        </p:tgtEl>
                                        <p:attrNameLst>
                                          <p:attrName>ppt_h</p:attrName>
                                        </p:attrNameLst>
                                      </p:cBhvr>
                                      <p:tavLst>
                                        <p:tav tm="0">
                                          <p:val>
                                            <p:fltVal val="0"/>
                                          </p:val>
                                        </p:tav>
                                        <p:tav tm="100000">
                                          <p:val>
                                            <p:strVal val="#ppt_h"/>
                                          </p:val>
                                        </p:tav>
                                      </p:tavLst>
                                    </p:anim>
                                    <p:animEffect transition="in" filter="fade">
                                      <p:cBhvr>
                                        <p:cTn id="183" dur="500"/>
                                        <p:tgtEl>
                                          <p:spTgt spid="36"/>
                                        </p:tgtEl>
                                      </p:cBhvr>
                                    </p:animEffect>
                                  </p:childTnLst>
                                </p:cTn>
                              </p:par>
                              <p:par>
                                <p:cTn id="184" presetID="53" presetClass="entr" presetSubtype="16" fill="hold" grpId="0" nodeType="withEffect">
                                  <p:stCondLst>
                                    <p:cond delay="0"/>
                                  </p:stCondLst>
                                  <p:childTnLst>
                                    <p:set>
                                      <p:cBhvr>
                                        <p:cTn id="185" dur="1" fill="hold">
                                          <p:stCondLst>
                                            <p:cond delay="0"/>
                                          </p:stCondLst>
                                        </p:cTn>
                                        <p:tgtEl>
                                          <p:spTgt spid="43"/>
                                        </p:tgtEl>
                                        <p:attrNameLst>
                                          <p:attrName>style.visibility</p:attrName>
                                        </p:attrNameLst>
                                      </p:cBhvr>
                                      <p:to>
                                        <p:strVal val="visible"/>
                                      </p:to>
                                    </p:set>
                                    <p:anim calcmode="lin" valueType="num">
                                      <p:cBhvr>
                                        <p:cTn id="186" dur="500" fill="hold"/>
                                        <p:tgtEl>
                                          <p:spTgt spid="43"/>
                                        </p:tgtEl>
                                        <p:attrNameLst>
                                          <p:attrName>ppt_w</p:attrName>
                                        </p:attrNameLst>
                                      </p:cBhvr>
                                      <p:tavLst>
                                        <p:tav tm="0">
                                          <p:val>
                                            <p:fltVal val="0"/>
                                          </p:val>
                                        </p:tav>
                                        <p:tav tm="100000">
                                          <p:val>
                                            <p:strVal val="#ppt_w"/>
                                          </p:val>
                                        </p:tav>
                                      </p:tavLst>
                                    </p:anim>
                                    <p:anim calcmode="lin" valueType="num">
                                      <p:cBhvr>
                                        <p:cTn id="187" dur="500" fill="hold"/>
                                        <p:tgtEl>
                                          <p:spTgt spid="43"/>
                                        </p:tgtEl>
                                        <p:attrNameLst>
                                          <p:attrName>ppt_h</p:attrName>
                                        </p:attrNameLst>
                                      </p:cBhvr>
                                      <p:tavLst>
                                        <p:tav tm="0">
                                          <p:val>
                                            <p:fltVal val="0"/>
                                          </p:val>
                                        </p:tav>
                                        <p:tav tm="100000">
                                          <p:val>
                                            <p:strVal val="#ppt_h"/>
                                          </p:val>
                                        </p:tav>
                                      </p:tavLst>
                                    </p:anim>
                                    <p:animEffect transition="in" filter="fade">
                                      <p:cBhvr>
                                        <p:cTn id="188" dur="500"/>
                                        <p:tgtEl>
                                          <p:spTgt spid="43"/>
                                        </p:tgtEl>
                                      </p:cBhvr>
                                    </p:animEffect>
                                  </p:childTnLst>
                                </p:cTn>
                              </p:par>
                              <p:par>
                                <p:cTn id="189" presetID="53" presetClass="entr" presetSubtype="16" fill="hold" nodeType="withEffect">
                                  <p:stCondLst>
                                    <p:cond delay="0"/>
                                  </p:stCondLst>
                                  <p:childTnLst>
                                    <p:set>
                                      <p:cBhvr>
                                        <p:cTn id="190" dur="1" fill="hold">
                                          <p:stCondLst>
                                            <p:cond delay="0"/>
                                          </p:stCondLst>
                                        </p:cTn>
                                        <p:tgtEl>
                                          <p:spTgt spid="46"/>
                                        </p:tgtEl>
                                        <p:attrNameLst>
                                          <p:attrName>style.visibility</p:attrName>
                                        </p:attrNameLst>
                                      </p:cBhvr>
                                      <p:to>
                                        <p:strVal val="visible"/>
                                      </p:to>
                                    </p:set>
                                    <p:anim calcmode="lin" valueType="num">
                                      <p:cBhvr>
                                        <p:cTn id="191" dur="500" fill="hold"/>
                                        <p:tgtEl>
                                          <p:spTgt spid="46"/>
                                        </p:tgtEl>
                                        <p:attrNameLst>
                                          <p:attrName>ppt_w</p:attrName>
                                        </p:attrNameLst>
                                      </p:cBhvr>
                                      <p:tavLst>
                                        <p:tav tm="0">
                                          <p:val>
                                            <p:fltVal val="0"/>
                                          </p:val>
                                        </p:tav>
                                        <p:tav tm="100000">
                                          <p:val>
                                            <p:strVal val="#ppt_w"/>
                                          </p:val>
                                        </p:tav>
                                      </p:tavLst>
                                    </p:anim>
                                    <p:anim calcmode="lin" valueType="num">
                                      <p:cBhvr>
                                        <p:cTn id="192" dur="500" fill="hold"/>
                                        <p:tgtEl>
                                          <p:spTgt spid="46"/>
                                        </p:tgtEl>
                                        <p:attrNameLst>
                                          <p:attrName>ppt_h</p:attrName>
                                        </p:attrNameLst>
                                      </p:cBhvr>
                                      <p:tavLst>
                                        <p:tav tm="0">
                                          <p:val>
                                            <p:fltVal val="0"/>
                                          </p:val>
                                        </p:tav>
                                        <p:tav tm="100000">
                                          <p:val>
                                            <p:strVal val="#ppt_h"/>
                                          </p:val>
                                        </p:tav>
                                      </p:tavLst>
                                    </p:anim>
                                    <p:animEffect transition="in" filter="fade">
                                      <p:cBhvr>
                                        <p:cTn id="193" dur="500"/>
                                        <p:tgtEl>
                                          <p:spTgt spid="46"/>
                                        </p:tgtEl>
                                      </p:cBhvr>
                                    </p:animEffect>
                                  </p:childTnLst>
                                </p:cTn>
                              </p:par>
                              <p:par>
                                <p:cTn id="194" presetID="53" presetClass="entr" presetSubtype="16" fill="hold" grpId="0" nodeType="withEffect">
                                  <p:stCondLst>
                                    <p:cond delay="0"/>
                                  </p:stCondLst>
                                  <p:childTnLst>
                                    <p:set>
                                      <p:cBhvr>
                                        <p:cTn id="195" dur="1" fill="hold">
                                          <p:stCondLst>
                                            <p:cond delay="0"/>
                                          </p:stCondLst>
                                        </p:cTn>
                                        <p:tgtEl>
                                          <p:spTgt spid="35"/>
                                        </p:tgtEl>
                                        <p:attrNameLst>
                                          <p:attrName>style.visibility</p:attrName>
                                        </p:attrNameLst>
                                      </p:cBhvr>
                                      <p:to>
                                        <p:strVal val="visible"/>
                                      </p:to>
                                    </p:set>
                                    <p:anim calcmode="lin" valueType="num">
                                      <p:cBhvr>
                                        <p:cTn id="196" dur="500" fill="hold"/>
                                        <p:tgtEl>
                                          <p:spTgt spid="35"/>
                                        </p:tgtEl>
                                        <p:attrNameLst>
                                          <p:attrName>ppt_w</p:attrName>
                                        </p:attrNameLst>
                                      </p:cBhvr>
                                      <p:tavLst>
                                        <p:tav tm="0">
                                          <p:val>
                                            <p:fltVal val="0"/>
                                          </p:val>
                                        </p:tav>
                                        <p:tav tm="100000">
                                          <p:val>
                                            <p:strVal val="#ppt_w"/>
                                          </p:val>
                                        </p:tav>
                                      </p:tavLst>
                                    </p:anim>
                                    <p:anim calcmode="lin" valueType="num">
                                      <p:cBhvr>
                                        <p:cTn id="197" dur="500" fill="hold"/>
                                        <p:tgtEl>
                                          <p:spTgt spid="35"/>
                                        </p:tgtEl>
                                        <p:attrNameLst>
                                          <p:attrName>ppt_h</p:attrName>
                                        </p:attrNameLst>
                                      </p:cBhvr>
                                      <p:tavLst>
                                        <p:tav tm="0">
                                          <p:val>
                                            <p:fltVal val="0"/>
                                          </p:val>
                                        </p:tav>
                                        <p:tav tm="100000">
                                          <p:val>
                                            <p:strVal val="#ppt_h"/>
                                          </p:val>
                                        </p:tav>
                                      </p:tavLst>
                                    </p:anim>
                                    <p:animEffect transition="in" filter="fade">
                                      <p:cBhvr>
                                        <p:cTn id="198" dur="500"/>
                                        <p:tgtEl>
                                          <p:spTgt spid="35"/>
                                        </p:tgtEl>
                                      </p:cBhvr>
                                    </p:animEffect>
                                  </p:childTnLst>
                                </p:cTn>
                              </p:par>
                              <p:par>
                                <p:cTn id="199" presetID="53" presetClass="entr" presetSubtype="16" fill="hold" nodeType="withEffect">
                                  <p:stCondLst>
                                    <p:cond delay="0"/>
                                  </p:stCondLst>
                                  <p:childTnLst>
                                    <p:set>
                                      <p:cBhvr>
                                        <p:cTn id="200" dur="1" fill="hold">
                                          <p:stCondLst>
                                            <p:cond delay="0"/>
                                          </p:stCondLst>
                                        </p:cTn>
                                        <p:tgtEl>
                                          <p:spTgt spid="44"/>
                                        </p:tgtEl>
                                        <p:attrNameLst>
                                          <p:attrName>style.visibility</p:attrName>
                                        </p:attrNameLst>
                                      </p:cBhvr>
                                      <p:to>
                                        <p:strVal val="visible"/>
                                      </p:to>
                                    </p:set>
                                    <p:anim calcmode="lin" valueType="num">
                                      <p:cBhvr>
                                        <p:cTn id="201" dur="500" fill="hold"/>
                                        <p:tgtEl>
                                          <p:spTgt spid="44"/>
                                        </p:tgtEl>
                                        <p:attrNameLst>
                                          <p:attrName>ppt_w</p:attrName>
                                        </p:attrNameLst>
                                      </p:cBhvr>
                                      <p:tavLst>
                                        <p:tav tm="0">
                                          <p:val>
                                            <p:fltVal val="0"/>
                                          </p:val>
                                        </p:tav>
                                        <p:tav tm="100000">
                                          <p:val>
                                            <p:strVal val="#ppt_w"/>
                                          </p:val>
                                        </p:tav>
                                      </p:tavLst>
                                    </p:anim>
                                    <p:anim calcmode="lin" valueType="num">
                                      <p:cBhvr>
                                        <p:cTn id="202" dur="500" fill="hold"/>
                                        <p:tgtEl>
                                          <p:spTgt spid="44"/>
                                        </p:tgtEl>
                                        <p:attrNameLst>
                                          <p:attrName>ppt_h</p:attrName>
                                        </p:attrNameLst>
                                      </p:cBhvr>
                                      <p:tavLst>
                                        <p:tav tm="0">
                                          <p:val>
                                            <p:fltVal val="0"/>
                                          </p:val>
                                        </p:tav>
                                        <p:tav tm="100000">
                                          <p:val>
                                            <p:strVal val="#ppt_h"/>
                                          </p:val>
                                        </p:tav>
                                      </p:tavLst>
                                    </p:anim>
                                    <p:animEffect transition="in" filter="fade">
                                      <p:cBhvr>
                                        <p:cTn id="203" dur="500"/>
                                        <p:tgtEl>
                                          <p:spTgt spid="44"/>
                                        </p:tgtEl>
                                      </p:cBhvr>
                                    </p:animEffect>
                                  </p:childTnLst>
                                </p:cTn>
                              </p:par>
                              <p:par>
                                <p:cTn id="204" presetID="53" presetClass="entr" presetSubtype="16" fill="hold" grpId="0" nodeType="withEffect">
                                  <p:stCondLst>
                                    <p:cond delay="0"/>
                                  </p:stCondLst>
                                  <p:childTnLst>
                                    <p:set>
                                      <p:cBhvr>
                                        <p:cTn id="205" dur="1" fill="hold">
                                          <p:stCondLst>
                                            <p:cond delay="0"/>
                                          </p:stCondLst>
                                        </p:cTn>
                                        <p:tgtEl>
                                          <p:spTgt spid="34"/>
                                        </p:tgtEl>
                                        <p:attrNameLst>
                                          <p:attrName>style.visibility</p:attrName>
                                        </p:attrNameLst>
                                      </p:cBhvr>
                                      <p:to>
                                        <p:strVal val="visible"/>
                                      </p:to>
                                    </p:set>
                                    <p:anim calcmode="lin" valueType="num">
                                      <p:cBhvr>
                                        <p:cTn id="206" dur="500" fill="hold"/>
                                        <p:tgtEl>
                                          <p:spTgt spid="34"/>
                                        </p:tgtEl>
                                        <p:attrNameLst>
                                          <p:attrName>ppt_w</p:attrName>
                                        </p:attrNameLst>
                                      </p:cBhvr>
                                      <p:tavLst>
                                        <p:tav tm="0">
                                          <p:val>
                                            <p:fltVal val="0"/>
                                          </p:val>
                                        </p:tav>
                                        <p:tav tm="100000">
                                          <p:val>
                                            <p:strVal val="#ppt_w"/>
                                          </p:val>
                                        </p:tav>
                                      </p:tavLst>
                                    </p:anim>
                                    <p:anim calcmode="lin" valueType="num">
                                      <p:cBhvr>
                                        <p:cTn id="207" dur="500" fill="hold"/>
                                        <p:tgtEl>
                                          <p:spTgt spid="34"/>
                                        </p:tgtEl>
                                        <p:attrNameLst>
                                          <p:attrName>ppt_h</p:attrName>
                                        </p:attrNameLst>
                                      </p:cBhvr>
                                      <p:tavLst>
                                        <p:tav tm="0">
                                          <p:val>
                                            <p:fltVal val="0"/>
                                          </p:val>
                                        </p:tav>
                                        <p:tav tm="100000">
                                          <p:val>
                                            <p:strVal val="#ppt_h"/>
                                          </p:val>
                                        </p:tav>
                                      </p:tavLst>
                                    </p:anim>
                                    <p:animEffect transition="in" filter="fade">
                                      <p:cBhvr>
                                        <p:cTn id="208" dur="500"/>
                                        <p:tgtEl>
                                          <p:spTgt spid="34"/>
                                        </p:tgtEl>
                                      </p:cBhvr>
                                    </p:animEffect>
                                  </p:childTnLst>
                                </p:cTn>
                              </p:par>
                              <p:par>
                                <p:cTn id="209" presetID="53" presetClass="entr" presetSubtype="16" fill="hold" grpId="0" nodeType="withEffect">
                                  <p:stCondLst>
                                    <p:cond delay="0"/>
                                  </p:stCondLst>
                                  <p:childTnLst>
                                    <p:set>
                                      <p:cBhvr>
                                        <p:cTn id="210" dur="1" fill="hold">
                                          <p:stCondLst>
                                            <p:cond delay="0"/>
                                          </p:stCondLst>
                                        </p:cTn>
                                        <p:tgtEl>
                                          <p:spTgt spid="40"/>
                                        </p:tgtEl>
                                        <p:attrNameLst>
                                          <p:attrName>style.visibility</p:attrName>
                                        </p:attrNameLst>
                                      </p:cBhvr>
                                      <p:to>
                                        <p:strVal val="visible"/>
                                      </p:to>
                                    </p:set>
                                    <p:anim calcmode="lin" valueType="num">
                                      <p:cBhvr>
                                        <p:cTn id="211" dur="500" fill="hold"/>
                                        <p:tgtEl>
                                          <p:spTgt spid="40"/>
                                        </p:tgtEl>
                                        <p:attrNameLst>
                                          <p:attrName>ppt_w</p:attrName>
                                        </p:attrNameLst>
                                      </p:cBhvr>
                                      <p:tavLst>
                                        <p:tav tm="0">
                                          <p:val>
                                            <p:fltVal val="0"/>
                                          </p:val>
                                        </p:tav>
                                        <p:tav tm="100000">
                                          <p:val>
                                            <p:strVal val="#ppt_w"/>
                                          </p:val>
                                        </p:tav>
                                      </p:tavLst>
                                    </p:anim>
                                    <p:anim calcmode="lin" valueType="num">
                                      <p:cBhvr>
                                        <p:cTn id="212" dur="500" fill="hold"/>
                                        <p:tgtEl>
                                          <p:spTgt spid="40"/>
                                        </p:tgtEl>
                                        <p:attrNameLst>
                                          <p:attrName>ppt_h</p:attrName>
                                        </p:attrNameLst>
                                      </p:cBhvr>
                                      <p:tavLst>
                                        <p:tav tm="0">
                                          <p:val>
                                            <p:fltVal val="0"/>
                                          </p:val>
                                        </p:tav>
                                        <p:tav tm="100000">
                                          <p:val>
                                            <p:strVal val="#ppt_h"/>
                                          </p:val>
                                        </p:tav>
                                      </p:tavLst>
                                    </p:anim>
                                    <p:animEffect transition="in" filter="fade">
                                      <p:cBhvr>
                                        <p:cTn id="213" dur="500"/>
                                        <p:tgtEl>
                                          <p:spTgt spid="40"/>
                                        </p:tgtEl>
                                      </p:cBhvr>
                                    </p:animEffect>
                                  </p:childTnLst>
                                </p:cTn>
                              </p:par>
                              <p:par>
                                <p:cTn id="214" presetID="53" presetClass="entr" presetSubtype="16" fill="hold" grpId="0" nodeType="withEffect">
                                  <p:stCondLst>
                                    <p:cond delay="0"/>
                                  </p:stCondLst>
                                  <p:childTnLst>
                                    <p:set>
                                      <p:cBhvr>
                                        <p:cTn id="215" dur="1" fill="hold">
                                          <p:stCondLst>
                                            <p:cond delay="0"/>
                                          </p:stCondLst>
                                        </p:cTn>
                                        <p:tgtEl>
                                          <p:spTgt spid="42"/>
                                        </p:tgtEl>
                                        <p:attrNameLst>
                                          <p:attrName>style.visibility</p:attrName>
                                        </p:attrNameLst>
                                      </p:cBhvr>
                                      <p:to>
                                        <p:strVal val="visible"/>
                                      </p:to>
                                    </p:set>
                                    <p:anim calcmode="lin" valueType="num">
                                      <p:cBhvr>
                                        <p:cTn id="216" dur="500" fill="hold"/>
                                        <p:tgtEl>
                                          <p:spTgt spid="42"/>
                                        </p:tgtEl>
                                        <p:attrNameLst>
                                          <p:attrName>ppt_w</p:attrName>
                                        </p:attrNameLst>
                                      </p:cBhvr>
                                      <p:tavLst>
                                        <p:tav tm="0">
                                          <p:val>
                                            <p:fltVal val="0"/>
                                          </p:val>
                                        </p:tav>
                                        <p:tav tm="100000">
                                          <p:val>
                                            <p:strVal val="#ppt_w"/>
                                          </p:val>
                                        </p:tav>
                                      </p:tavLst>
                                    </p:anim>
                                    <p:anim calcmode="lin" valueType="num">
                                      <p:cBhvr>
                                        <p:cTn id="217" dur="500" fill="hold"/>
                                        <p:tgtEl>
                                          <p:spTgt spid="42"/>
                                        </p:tgtEl>
                                        <p:attrNameLst>
                                          <p:attrName>ppt_h</p:attrName>
                                        </p:attrNameLst>
                                      </p:cBhvr>
                                      <p:tavLst>
                                        <p:tav tm="0">
                                          <p:val>
                                            <p:fltVal val="0"/>
                                          </p:val>
                                        </p:tav>
                                        <p:tav tm="100000">
                                          <p:val>
                                            <p:strVal val="#ppt_h"/>
                                          </p:val>
                                        </p:tav>
                                      </p:tavLst>
                                    </p:anim>
                                    <p:animEffect transition="in" filter="fade">
                                      <p:cBhvr>
                                        <p:cTn id="218" dur="500"/>
                                        <p:tgtEl>
                                          <p:spTgt spid="42"/>
                                        </p:tgtEl>
                                      </p:cBhvr>
                                    </p:animEffect>
                                  </p:childTnLst>
                                </p:cTn>
                              </p:par>
                              <p:par>
                                <p:cTn id="219" presetID="53" presetClass="entr" presetSubtype="16" fill="hold" grpId="0" nodeType="withEffect">
                                  <p:stCondLst>
                                    <p:cond delay="0"/>
                                  </p:stCondLst>
                                  <p:childTnLst>
                                    <p:set>
                                      <p:cBhvr>
                                        <p:cTn id="220" dur="1" fill="hold">
                                          <p:stCondLst>
                                            <p:cond delay="0"/>
                                          </p:stCondLst>
                                        </p:cTn>
                                        <p:tgtEl>
                                          <p:spTgt spid="37"/>
                                        </p:tgtEl>
                                        <p:attrNameLst>
                                          <p:attrName>style.visibility</p:attrName>
                                        </p:attrNameLst>
                                      </p:cBhvr>
                                      <p:to>
                                        <p:strVal val="visible"/>
                                      </p:to>
                                    </p:set>
                                    <p:anim calcmode="lin" valueType="num">
                                      <p:cBhvr>
                                        <p:cTn id="221" dur="500" fill="hold"/>
                                        <p:tgtEl>
                                          <p:spTgt spid="37"/>
                                        </p:tgtEl>
                                        <p:attrNameLst>
                                          <p:attrName>ppt_w</p:attrName>
                                        </p:attrNameLst>
                                      </p:cBhvr>
                                      <p:tavLst>
                                        <p:tav tm="0">
                                          <p:val>
                                            <p:fltVal val="0"/>
                                          </p:val>
                                        </p:tav>
                                        <p:tav tm="100000">
                                          <p:val>
                                            <p:strVal val="#ppt_w"/>
                                          </p:val>
                                        </p:tav>
                                      </p:tavLst>
                                    </p:anim>
                                    <p:anim calcmode="lin" valueType="num">
                                      <p:cBhvr>
                                        <p:cTn id="222" dur="500" fill="hold"/>
                                        <p:tgtEl>
                                          <p:spTgt spid="37"/>
                                        </p:tgtEl>
                                        <p:attrNameLst>
                                          <p:attrName>ppt_h</p:attrName>
                                        </p:attrNameLst>
                                      </p:cBhvr>
                                      <p:tavLst>
                                        <p:tav tm="0">
                                          <p:val>
                                            <p:fltVal val="0"/>
                                          </p:val>
                                        </p:tav>
                                        <p:tav tm="100000">
                                          <p:val>
                                            <p:strVal val="#ppt_h"/>
                                          </p:val>
                                        </p:tav>
                                      </p:tavLst>
                                    </p:anim>
                                    <p:animEffect transition="in" filter="fade">
                                      <p:cBhvr>
                                        <p:cTn id="223" dur="500"/>
                                        <p:tgtEl>
                                          <p:spTgt spid="37"/>
                                        </p:tgtEl>
                                      </p:cBhvr>
                                    </p:animEffect>
                                  </p:childTnLst>
                                </p:cTn>
                              </p:par>
                              <p:par>
                                <p:cTn id="224" presetID="53" presetClass="entr" presetSubtype="16" fill="hold" grpId="0" nodeType="withEffect">
                                  <p:stCondLst>
                                    <p:cond delay="0"/>
                                  </p:stCondLst>
                                  <p:childTnLst>
                                    <p:set>
                                      <p:cBhvr>
                                        <p:cTn id="225" dur="1" fill="hold">
                                          <p:stCondLst>
                                            <p:cond delay="0"/>
                                          </p:stCondLst>
                                        </p:cTn>
                                        <p:tgtEl>
                                          <p:spTgt spid="39"/>
                                        </p:tgtEl>
                                        <p:attrNameLst>
                                          <p:attrName>style.visibility</p:attrName>
                                        </p:attrNameLst>
                                      </p:cBhvr>
                                      <p:to>
                                        <p:strVal val="visible"/>
                                      </p:to>
                                    </p:set>
                                    <p:anim calcmode="lin" valueType="num">
                                      <p:cBhvr>
                                        <p:cTn id="226" dur="500" fill="hold"/>
                                        <p:tgtEl>
                                          <p:spTgt spid="39"/>
                                        </p:tgtEl>
                                        <p:attrNameLst>
                                          <p:attrName>ppt_w</p:attrName>
                                        </p:attrNameLst>
                                      </p:cBhvr>
                                      <p:tavLst>
                                        <p:tav tm="0">
                                          <p:val>
                                            <p:fltVal val="0"/>
                                          </p:val>
                                        </p:tav>
                                        <p:tav tm="100000">
                                          <p:val>
                                            <p:strVal val="#ppt_w"/>
                                          </p:val>
                                        </p:tav>
                                      </p:tavLst>
                                    </p:anim>
                                    <p:anim calcmode="lin" valueType="num">
                                      <p:cBhvr>
                                        <p:cTn id="227" dur="500" fill="hold"/>
                                        <p:tgtEl>
                                          <p:spTgt spid="39"/>
                                        </p:tgtEl>
                                        <p:attrNameLst>
                                          <p:attrName>ppt_h</p:attrName>
                                        </p:attrNameLst>
                                      </p:cBhvr>
                                      <p:tavLst>
                                        <p:tav tm="0">
                                          <p:val>
                                            <p:fltVal val="0"/>
                                          </p:val>
                                        </p:tav>
                                        <p:tav tm="100000">
                                          <p:val>
                                            <p:strVal val="#ppt_h"/>
                                          </p:val>
                                        </p:tav>
                                      </p:tavLst>
                                    </p:anim>
                                    <p:animEffect transition="in" filter="fade">
                                      <p:cBhvr>
                                        <p:cTn id="228" dur="500"/>
                                        <p:tgtEl>
                                          <p:spTgt spid="39"/>
                                        </p:tgtEl>
                                      </p:cBhvr>
                                    </p:animEffect>
                                  </p:childTnLst>
                                </p:cTn>
                              </p:par>
                            </p:childTnLst>
                          </p:cTn>
                        </p:par>
                      </p:childTnLst>
                    </p:cTn>
                  </p:par>
                  <p:par>
                    <p:cTn id="229" fill="hold">
                      <p:stCondLst>
                        <p:cond delay="indefinite"/>
                      </p:stCondLst>
                      <p:childTnLst>
                        <p:par>
                          <p:cTn id="230" fill="hold">
                            <p:stCondLst>
                              <p:cond delay="0"/>
                            </p:stCondLst>
                            <p:childTnLst>
                              <p:par>
                                <p:cTn id="231" presetID="53" presetClass="entr" presetSubtype="16" fill="hold" grpId="0" nodeType="clickEffect">
                                  <p:stCondLst>
                                    <p:cond delay="0"/>
                                  </p:stCondLst>
                                  <p:childTnLst>
                                    <p:set>
                                      <p:cBhvr>
                                        <p:cTn id="232" dur="1" fill="hold">
                                          <p:stCondLst>
                                            <p:cond delay="0"/>
                                          </p:stCondLst>
                                        </p:cTn>
                                        <p:tgtEl>
                                          <p:spTgt spid="74"/>
                                        </p:tgtEl>
                                        <p:attrNameLst>
                                          <p:attrName>style.visibility</p:attrName>
                                        </p:attrNameLst>
                                      </p:cBhvr>
                                      <p:to>
                                        <p:strVal val="visible"/>
                                      </p:to>
                                    </p:set>
                                    <p:anim calcmode="lin" valueType="num">
                                      <p:cBhvr>
                                        <p:cTn id="233" dur="500" fill="hold"/>
                                        <p:tgtEl>
                                          <p:spTgt spid="74"/>
                                        </p:tgtEl>
                                        <p:attrNameLst>
                                          <p:attrName>ppt_w</p:attrName>
                                        </p:attrNameLst>
                                      </p:cBhvr>
                                      <p:tavLst>
                                        <p:tav tm="0">
                                          <p:val>
                                            <p:fltVal val="0"/>
                                          </p:val>
                                        </p:tav>
                                        <p:tav tm="100000">
                                          <p:val>
                                            <p:strVal val="#ppt_w"/>
                                          </p:val>
                                        </p:tav>
                                      </p:tavLst>
                                    </p:anim>
                                    <p:anim calcmode="lin" valueType="num">
                                      <p:cBhvr>
                                        <p:cTn id="234" dur="500" fill="hold"/>
                                        <p:tgtEl>
                                          <p:spTgt spid="74"/>
                                        </p:tgtEl>
                                        <p:attrNameLst>
                                          <p:attrName>ppt_h</p:attrName>
                                        </p:attrNameLst>
                                      </p:cBhvr>
                                      <p:tavLst>
                                        <p:tav tm="0">
                                          <p:val>
                                            <p:fltVal val="0"/>
                                          </p:val>
                                        </p:tav>
                                        <p:tav tm="100000">
                                          <p:val>
                                            <p:strVal val="#ppt_h"/>
                                          </p:val>
                                        </p:tav>
                                      </p:tavLst>
                                    </p:anim>
                                    <p:animEffect transition="in" filter="fade">
                                      <p:cBhvr>
                                        <p:cTn id="235" dur="500"/>
                                        <p:tgtEl>
                                          <p:spTgt spid="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7" grpId="0"/>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9" grpId="0"/>
      <p:bldP spid="50" grpId="0" animBg="1"/>
      <p:bldP spid="51" grpId="0" animBg="1"/>
      <p:bldP spid="52" grpId="0" animBg="1"/>
      <p:bldP spid="53" grpId="0" animBg="1"/>
      <p:bldP spid="54" grpId="0" animBg="1"/>
      <p:bldP spid="55" grpId="0" animBg="1"/>
      <p:bldP spid="56" grpId="0" animBg="1"/>
      <p:bldP spid="57" grpId="0" animBg="1"/>
      <p:bldP spid="59" grpId="0" animBg="1"/>
      <p:bldP spid="60" grpId="0" animBg="1"/>
      <p:bldP spid="61" grpId="0"/>
      <p:bldP spid="62" grpId="0"/>
      <p:bldP spid="63" grpId="0"/>
      <p:bldP spid="64" grpId="0"/>
      <p:bldP spid="65" grpId="0"/>
      <p:bldP spid="68" grpId="0"/>
      <p:bldP spid="69" grpId="0"/>
      <p:bldP spid="70" grpId="0"/>
      <p:bldP spid="71" grpId="0"/>
      <p:bldP spid="72" grpId="0"/>
      <p:bldP spid="73" grpId="0" animBg="1"/>
      <p:bldP spid="74" grpId="0" animBg="1"/>
    </p:bldLst>
  </p:timing>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0918"/>
</p:tagLst>
</file>

<file path=ppt/tags/tag1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0918"/>
</p:tagLst>
</file>

<file path=ppt/tags/tag1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19.xml><?xml version="1.0" encoding="utf-8"?>
<p:tagLst xmlns:p="http://schemas.openxmlformats.org/presentationml/2006/main">
  <p:tag name="KSO_WM_TEMPLATE_SUBCATEGORY" val="0"/>
  <p:tag name="KSO_WM_TAG_VERSION" val="1.0"/>
  <p:tag name="KSO_WM_BEAUTIFY_FLAG" val="#wm#"/>
  <p:tag name="KSO_WM_TEMPLATE_CATEGORY" val="custom"/>
  <p:tag name="KSO_WM_TEMPLATE_INDEX" val="20200918"/>
  <p:tag name="KSO_WM_TEMPLATE_THUMBS_INDEX" val="1、17"/>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20.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0918"/>
  <p:tag name="KSO_WM_SLIDE_LAYOUT" val="a_b"/>
  <p:tag name="KSO_WM_SLIDE_LAYOUT_CNT" val="1_1"/>
  <p:tag name="KSO_WM_UNIT_SHOW_EDIT_AREA_INDICATION" val="1"/>
  <p:tag name="KSO_WM_TEMPLATE_THUMBS_INDEX" val="1、4、7、12、13、14、15、16、17、18、20、24、25、28、33、36、40、43、44"/>
</p:tagLst>
</file>

<file path=ppt/tags/tag1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0918_2*l_h_d*1_2_1"/>
  <p:tag name="KSO_WM_TEMPLATE_CATEGORY" val="custom"/>
  <p:tag name="KSO_WM_TEMPLATE_INDEX" val="20200918"/>
  <p:tag name="KSO_WM_UNIT_LAYERLEVEL" val="1_1_1"/>
  <p:tag name="KSO_WM_TAG_VERSION" val="1.0"/>
  <p:tag name="KSO_WM_BEAUTIFY_FLAG" val="#wm#"/>
  <p:tag name="KSO_WM_UNIT_VALUE" val="458*333"/>
  <p:tag name="KSO_WM_DIAGRAM_GROUP_CODE" val="l1-1"/>
  <p:tag name="KSO_WM_UNIT_TYPE" val="l_h_d"/>
  <p:tag name="KSO_WM_UNIT_INDEX" val="1_2_1"/>
  <p:tag name="KSO_WM_UNIT_USESOURCEFORMAT_APPLY" val="1"/>
</p:tagLst>
</file>

<file path=ppt/tags/tag1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0918_2*l_h_d*1_3_1"/>
  <p:tag name="KSO_WM_TEMPLATE_CATEGORY" val="custom"/>
  <p:tag name="KSO_WM_TEMPLATE_INDEX" val="20200918"/>
  <p:tag name="KSO_WM_UNIT_LAYERLEVEL" val="1_1_1"/>
  <p:tag name="KSO_WM_TAG_VERSION" val="1.0"/>
  <p:tag name="KSO_WM_BEAUTIFY_FLAG" val="#wm#"/>
  <p:tag name="KSO_WM_UNIT_VALUE" val="407*355"/>
  <p:tag name="KSO_WM_DIAGRAM_GROUP_CODE" val="l1-1"/>
  <p:tag name="KSO_WM_UNIT_TYPE" val="l_h_d"/>
  <p:tag name="KSO_WM_UNIT_INDEX" val="1_3_1"/>
  <p:tag name="KSO_WM_UNIT_USESOURCEFORMAT_APPLY" val="1"/>
</p:tagLst>
</file>

<file path=ppt/tags/tag1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0918_2*l_h_d*1_1_1"/>
  <p:tag name="KSO_WM_TEMPLATE_CATEGORY" val="custom"/>
  <p:tag name="KSO_WM_TEMPLATE_INDEX" val="20200918"/>
  <p:tag name="KSO_WM_UNIT_LAYERLEVEL" val="1_1_1"/>
  <p:tag name="KSO_WM_TAG_VERSION" val="1.0"/>
  <p:tag name="KSO_WM_BEAUTIFY_FLAG" val="#wm#"/>
  <p:tag name="KSO_WM_UNIT_VALUE" val="533*424"/>
  <p:tag name="KSO_WM_DIAGRAM_GROUP_CODE" val="l1-1"/>
  <p:tag name="KSO_WM_UNIT_TYPE" val="l_h_d"/>
  <p:tag name="KSO_WM_UNIT_INDEX" val="1_1_1"/>
  <p:tag name="KSO_WM_UNIT_USESOURCEFORMAT_APPLY" val="1"/>
</p:tagLst>
</file>

<file path=ppt/tags/tag1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0918_2*l_h_d*1_4_1"/>
  <p:tag name="KSO_WM_TEMPLATE_CATEGORY" val="custom"/>
  <p:tag name="KSO_WM_TEMPLATE_INDEX" val="20200918"/>
  <p:tag name="KSO_WM_UNIT_LAYERLEVEL" val="1_1_1"/>
  <p:tag name="KSO_WM_TAG_VERSION" val="1.0"/>
  <p:tag name="KSO_WM_BEAUTIFY_FLAG" val="#wm#"/>
  <p:tag name="KSO_WM_UNIT_VALUE" val="734*482"/>
  <p:tag name="KSO_WM_DIAGRAM_GROUP_CODE" val="l1-1"/>
  <p:tag name="KSO_WM_UNIT_TYPE" val="l_h_d"/>
  <p:tag name="KSO_WM_UNIT_INDEX" val="1_4_1"/>
  <p:tag name="KSO_WM_UNIT_USESOURCEFORMAT_APPLY" val="1"/>
</p:tagLst>
</file>

<file path=ppt/tags/tag1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0918_2*i*1"/>
  <p:tag name="KSO_WM_TEMPLATE_CATEGORY" val="custom"/>
  <p:tag name="KSO_WM_TEMPLATE_INDEX" val="20200918"/>
  <p:tag name="KSO_WM_UNIT_LAYERLEVEL" val="1"/>
  <p:tag name="KSO_WM_TAG_VERSION" val="1.0"/>
  <p:tag name="KSO_WM_BEAUTIFY_FLAG" val="#wm#"/>
  <p:tag name="KSO_WM_DIAGRAM_GROUP_CODE" val="l1-1"/>
  <p:tag name="KSO_WM_UNIT_TYPE" val="i"/>
  <p:tag name="KSO_WM_UNIT_INDEX" val="1"/>
  <p:tag name="KSO_WM_UNIT_USESOURCEFORMAT_APPLY" val="1"/>
</p:tagLst>
</file>

<file path=ppt/tags/tag1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0918_2*i*2"/>
  <p:tag name="KSO_WM_TEMPLATE_CATEGORY" val="custom"/>
  <p:tag name="KSO_WM_TEMPLATE_INDEX" val="20200918"/>
  <p:tag name="KSO_WM_UNIT_LAYERLEVEL" val="1"/>
  <p:tag name="KSO_WM_TAG_VERSION" val="1.0"/>
  <p:tag name="KSO_WM_BEAUTIFY_FLAG" val="#wm#"/>
  <p:tag name="KSO_WM_DIAGRAM_GROUP_CODE" val="l1-1"/>
  <p:tag name="KSO_WM_UNIT_TYPE" val="i"/>
  <p:tag name="KSO_WM_UNIT_INDEX" val="2"/>
  <p:tag name="KSO_WM_UNIT_USESOURCEFORMAT_APPLY" val="1"/>
</p:tagLst>
</file>

<file path=ppt/tags/tag1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0918_2*i*3"/>
  <p:tag name="KSO_WM_TEMPLATE_CATEGORY" val="custom"/>
  <p:tag name="KSO_WM_TEMPLATE_INDEX" val="20200918"/>
  <p:tag name="KSO_WM_UNIT_LAYERLEVEL" val="1"/>
  <p:tag name="KSO_WM_TAG_VERSION" val="1.0"/>
  <p:tag name="KSO_WM_BEAUTIFY_FLAG" val="#wm#"/>
  <p:tag name="KSO_WM_DIAGRAM_GROUP_CODE" val="l1-1"/>
  <p:tag name="KSO_WM_UNIT_TYPE" val="i"/>
  <p:tag name="KSO_WM_UNIT_INDEX" val="3"/>
  <p:tag name="KSO_WM_UNIT_USESOURCEFORMAT_APPLY" val="1"/>
</p:tagLst>
</file>

<file path=ppt/tags/tag1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0918_2*i*4"/>
  <p:tag name="KSO_WM_TEMPLATE_CATEGORY" val="custom"/>
  <p:tag name="KSO_WM_TEMPLATE_INDEX" val="20200918"/>
  <p:tag name="KSO_WM_UNIT_LAYERLEVEL" val="1"/>
  <p:tag name="KSO_WM_TAG_VERSION" val="1.0"/>
  <p:tag name="KSO_WM_BEAUTIFY_FLAG" val="#wm#"/>
  <p:tag name="KSO_WM_DIAGRAM_GROUP_CODE" val="l1-1"/>
  <p:tag name="KSO_WM_UNIT_TYPE" val="i"/>
  <p:tag name="KSO_WM_UNIT_INDEX" val="4"/>
  <p:tag name="KSO_WM_UNIT_USESOURCEFORMAT_APPLY" val="1"/>
</p:tagLst>
</file>

<file path=ppt/tags/tag1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0918_2*i*5"/>
  <p:tag name="KSO_WM_TEMPLATE_CATEGORY" val="custom"/>
  <p:tag name="KSO_WM_TEMPLATE_INDEX" val="20200918"/>
  <p:tag name="KSO_WM_UNIT_LAYERLEVEL" val="1"/>
  <p:tag name="KSO_WM_TAG_VERSION" val="1.0"/>
  <p:tag name="KSO_WM_BEAUTIFY_FLAG" val="#wm#"/>
  <p:tag name="KSO_WM_DIAGRAM_GROUP_CODE" val="l1-1"/>
  <p:tag name="KSO_WM_UNIT_TYPE" val="i"/>
  <p:tag name="KSO_WM_UNIT_INDEX" val="5"/>
  <p:tag name="KSO_WM_UNIT_USESOURCEFORMAT_APPLY" val="1"/>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0918_2*a*1"/>
  <p:tag name="KSO_WM_TEMPLATE_CATEGORY" val="custom"/>
  <p:tag name="KSO_WM_TEMPLATE_INDEX" val="20200918"/>
  <p:tag name="KSO_WM_UNIT_LAYERLEVEL" val="1"/>
  <p:tag name="KSO_WM_TAG_VERSION" val="1.0"/>
  <p:tag name="KSO_WM_BEAUTIFY_FLAG" val="#wm#"/>
  <p:tag name="KSO_WM_UNIT_ISCONTENTSTITLE" val="1"/>
  <p:tag name="KSO_WM_UNIT_PRESET_TEXT" val="CONTENTS"/>
  <p:tag name="KSO_WM_UNIT_NOCLEAR" val="0"/>
  <p:tag name="KSO_WM_UNIT_VALUE" val="6"/>
  <p:tag name="KSO_WM_DIAGRAM_GROUP_CODE" val="l1-1"/>
  <p:tag name="KSO_WM_UNIT_TYPE" val="a"/>
  <p:tag name="KSO_WM_UNIT_INDEX" val="1"/>
  <p:tag name="KSO_WM_UNIT_TEXT_FILL_FORE_SCHEMECOLOR_INDEX" val="16"/>
  <p:tag name="KSO_WM_UNIT_TEXT_FILL_TYPE" val="1"/>
  <p:tag name="KSO_WM_UNIT_USESOURCEFORMAT_APPLY" val="1"/>
</p:tagLst>
</file>

<file path=ppt/tags/tag1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0918_2*l_h_i*1_1_1"/>
  <p:tag name="KSO_WM_TEMPLATE_CATEGORY" val="custom"/>
  <p:tag name="KSO_WM_TEMPLATE_INDEX" val="20200918"/>
  <p:tag name="KSO_WM_UNIT_LAYERLEVEL" val="1_1_1"/>
  <p:tag name="KSO_WM_TAG_VERSION" val="1.0"/>
  <p:tag name="KSO_WM_BEAUTIFY_FLAG" val="#wm#"/>
  <p:tag name="KSO_WM_DIAGRAM_GROUP_CODE" val="l1-1"/>
  <p:tag name="KSO_WM_UNIT_TYPE" val="l_h_i"/>
  <p:tag name="KSO_WM_UNIT_INDEX" val="1_1_1"/>
  <p:tag name="KSO_WM_UNIT_USESOURCEFORMAT_APPLY" val="1"/>
</p:tagLst>
</file>

<file path=ppt/tags/tag1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0918_2*l_h_i*1_2_1"/>
  <p:tag name="KSO_WM_TEMPLATE_CATEGORY" val="custom"/>
  <p:tag name="KSO_WM_TEMPLATE_INDEX" val="20200918"/>
  <p:tag name="KSO_WM_UNIT_LAYERLEVEL" val="1_1_1"/>
  <p:tag name="KSO_WM_TAG_VERSION" val="1.0"/>
  <p:tag name="KSO_WM_BEAUTIFY_FLAG" val="#wm#"/>
  <p:tag name="KSO_WM_DIAGRAM_GROUP_CODE" val="l1-1"/>
  <p:tag name="KSO_WM_UNIT_TYPE" val="l_h_i"/>
  <p:tag name="KSO_WM_UNIT_INDEX" val="1_2_1"/>
  <p:tag name="KSO_WM_UNIT_USESOURCEFORMAT_APPLY" val="1"/>
</p:tagLst>
</file>

<file path=ppt/tags/tag1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0918_2*l_h_f*1_2_1"/>
  <p:tag name="KSO_WM_TEMPLATE_CATEGORY" val="custom"/>
  <p:tag name="KSO_WM_TEMPLATE_INDEX" val="20200918"/>
  <p:tag name="KSO_WM_UNIT_LAYERLEVEL" val="1_1_1"/>
  <p:tag name="KSO_WM_TAG_VERSION" val="1.0"/>
  <p:tag name="KSO_WM_BEAUTIFY_FLAG" val="#wm#"/>
  <p:tag name="KSO_WM_UNIT_NOCLEAR" val="0"/>
  <p:tag name="KSO_WM_DIAGRAM_GROUP_CODE" val="l1-1"/>
  <p:tag name="KSO_WM_UNIT_TYPE" val="l_h_f"/>
  <p:tag name="KSO_WM_UNIT_INDEX" val="1_2_1"/>
  <p:tag name="KSO_WM_UNIT_PRESET_TEXT" val="添加标题"/>
  <p:tag name="KSO_WM_UNIT_VALUE" val="4"/>
  <p:tag name="KSO_WM_UNIT_TEXT_FILL_FORE_SCHEMECOLOR_INDEX" val="14"/>
  <p:tag name="KSO_WM_UNIT_TEXT_FILL_TYPE" val="1"/>
  <p:tag name="KSO_WM_UNIT_USESOURCEFORMAT_APPLY" val="1"/>
</p:tagLst>
</file>

<file path=ppt/tags/tag1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0918_2*l_h_i*1_3_1"/>
  <p:tag name="KSO_WM_TEMPLATE_CATEGORY" val="custom"/>
  <p:tag name="KSO_WM_TEMPLATE_INDEX" val="20200918"/>
  <p:tag name="KSO_WM_UNIT_LAYERLEVEL" val="1_1_1"/>
  <p:tag name="KSO_WM_TAG_VERSION" val="1.0"/>
  <p:tag name="KSO_WM_BEAUTIFY_FLAG" val="#wm#"/>
  <p:tag name="KSO_WM_DIAGRAM_GROUP_CODE" val="l1-1"/>
  <p:tag name="KSO_WM_UNIT_TYPE" val="l_h_i"/>
  <p:tag name="KSO_WM_UNIT_INDEX" val="1_3_1"/>
  <p:tag name="KSO_WM_UNIT_USESOURCEFORMAT_APPLY" val="1"/>
</p:tagLst>
</file>

<file path=ppt/tags/tag1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0918_2*l_h_f*1_3_1"/>
  <p:tag name="KSO_WM_TEMPLATE_CATEGORY" val="custom"/>
  <p:tag name="KSO_WM_TEMPLATE_INDEX" val="20200918"/>
  <p:tag name="KSO_WM_UNIT_LAYERLEVEL" val="1_1_1"/>
  <p:tag name="KSO_WM_TAG_VERSION" val="1.0"/>
  <p:tag name="KSO_WM_BEAUTIFY_FLAG" val="#wm#"/>
  <p:tag name="KSO_WM_UNIT_NOCLEAR" val="0"/>
  <p:tag name="KSO_WM_DIAGRAM_GROUP_CODE" val="l1-1"/>
  <p:tag name="KSO_WM_UNIT_TYPE" val="l_h_f"/>
  <p:tag name="KSO_WM_UNIT_INDEX" val="1_3_1"/>
  <p:tag name="KSO_WM_UNIT_PRESET_TEXT" val="添加标题"/>
  <p:tag name="KSO_WM_UNIT_VALUE" val="4"/>
  <p:tag name="KSO_WM_UNIT_TEXT_FILL_FORE_SCHEMECOLOR_INDEX" val="14"/>
  <p:tag name="KSO_WM_UNIT_TEXT_FILL_TYPE" val="1"/>
  <p:tag name="KSO_WM_UNIT_USESOURCEFORMAT_APPLY" val="1"/>
</p:tagLst>
</file>

<file path=ppt/tags/tag1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0918_2*l_h_i*1_4_1"/>
  <p:tag name="KSO_WM_TEMPLATE_CATEGORY" val="custom"/>
  <p:tag name="KSO_WM_TEMPLATE_INDEX" val="20200918"/>
  <p:tag name="KSO_WM_UNIT_LAYERLEVEL" val="1_1_1"/>
  <p:tag name="KSO_WM_TAG_VERSION" val="1.0"/>
  <p:tag name="KSO_WM_BEAUTIFY_FLAG" val="#wm#"/>
  <p:tag name="KSO_WM_DIAGRAM_GROUP_CODE" val="l1-1"/>
  <p:tag name="KSO_WM_UNIT_TYPE" val="l_h_i"/>
  <p:tag name="KSO_WM_UNIT_INDEX" val="1_4_1"/>
  <p:tag name="KSO_WM_UNIT_USESOURCEFORMAT_APPLY" val="1"/>
</p:tagLst>
</file>

<file path=ppt/tags/tag1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0918_2*l_h_f*1_4_1"/>
  <p:tag name="KSO_WM_TEMPLATE_CATEGORY" val="custom"/>
  <p:tag name="KSO_WM_TEMPLATE_INDEX" val="20200918"/>
  <p:tag name="KSO_WM_UNIT_LAYERLEVEL" val="1_1_1"/>
  <p:tag name="KSO_WM_TAG_VERSION" val="1.0"/>
  <p:tag name="KSO_WM_BEAUTIFY_FLAG" val="#wm#"/>
  <p:tag name="KSO_WM_UNIT_NOCLEAR" val="0"/>
  <p:tag name="KSO_WM_DIAGRAM_GROUP_CODE" val="l1-1"/>
  <p:tag name="KSO_WM_UNIT_TYPE" val="l_h_f"/>
  <p:tag name="KSO_WM_UNIT_INDEX" val="1_4_1"/>
  <p:tag name="KSO_WM_UNIT_PRESET_TEXT" val="添加标题"/>
  <p:tag name="KSO_WM_UNIT_VALUE" val="5"/>
  <p:tag name="KSO_WM_UNIT_TEXT_FILL_FORE_SCHEMECOLOR_INDEX" val="14"/>
  <p:tag name="KSO_WM_UNIT_TEXT_FILL_TYPE" val="1"/>
  <p:tag name="KSO_WM_UNIT_USESOURCEFORMAT_APPLY" val="1"/>
</p:tagLst>
</file>

<file path=ppt/tags/tag138.xml><?xml version="1.0" encoding="utf-8"?>
<p:tagLst xmlns:p="http://schemas.openxmlformats.org/presentationml/2006/main">
  <p:tag name="KSO_WM_SLIDE_ID" val="custom20200918_2"/>
  <p:tag name="KSO_WM_TEMPLATE_SUBCATEGORY" val="0"/>
  <p:tag name="KSO_WM_SLIDE_ITEM_CNT" val="4"/>
  <p:tag name="KSO_WM_SLIDE_INDEX" val="2"/>
  <p:tag name="KSO_WM_TAG_VERSION" val="1.0"/>
  <p:tag name="KSO_WM_BEAUTIFY_FLAG" val="#wm#"/>
  <p:tag name="KSO_WM_TEMPLATE_CATEGORY" val="custom"/>
  <p:tag name="KSO_WM_TEMPLATE_INDEX" val="20200918"/>
  <p:tag name="KSO_WM_DIAGRAM_GROUP_CODE" val="l1-1"/>
  <p:tag name="KSO_WM_SLIDE_DIAGTYPE" val="l"/>
  <p:tag name="KSO_WM_SLIDE_LAYOUT" val="a_l"/>
  <p:tag name="KSO_WM_SLIDE_LAYOUT_CNT" val="1_1"/>
  <p:tag name="KSO_WM_SLIDE_TYPE" val="contents"/>
  <p:tag name="KSO_WM_SLIDE_SUBTYPE" val="diag"/>
</p:tagLst>
</file>

<file path=ppt/tags/tag1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0918_6*r_i*1_1"/>
  <p:tag name="KSO_WM_TEMPLATE_CATEGORY" val="custom"/>
  <p:tag name="KSO_WM_TEMPLATE_INDEX" val="20200918"/>
  <p:tag name="KSO_WM_UNIT_LAYERLEVEL" val="1_1"/>
  <p:tag name="KSO_WM_TAG_VERSION" val="1.0"/>
  <p:tag name="KSO_WM_BEAUTIFY_FLAG" val="#wm#"/>
  <p:tag name="KSO_WM_DIAGRAM_GROUP_CODE" val="r1-1"/>
  <p:tag name="KSO_WM_UNIT_TYPE" val="r_i"/>
  <p:tag name="KSO_WM_UNIT_INDEX" val="1_1"/>
  <p:tag name="KSO_WM_UNIT_DIAGRAM_CONTRAST_TITLE_CNT" val="0"/>
  <p:tag name="KSO_WM_UNIT_DIAGRAM_DIMENSION_TITLE_CNT" val="0"/>
  <p:tag name="KSO_WM_UNIT_USESOURCEFORMAT_APPLY" val="1"/>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0918_4*i*8"/>
  <p:tag name="KSO_WM_TEMPLATE_CATEGORY" val="custom"/>
  <p:tag name="KSO_WM_TEMPLATE_INDEX" val="20200918"/>
  <p:tag name="KSO_WM_UNIT_LAYERLEVEL" val="1"/>
  <p:tag name="KSO_WM_TAG_VERSION" val="1.0"/>
  <p:tag name="KSO_WM_BEAUTIFY_FLAG" val="#wm#"/>
  <p:tag name="KSO_WM_DIAGRAM_GROUP_CODE" val="l1-2"/>
  <p:tag name="KSO_WM_UNIT_TYPE" val="i"/>
  <p:tag name="KSO_WM_UNIT_INDEX" val="8"/>
  <p:tag name="KSO_WM_UNIT_USESOURCEFORMAT_APPLY" val="1"/>
</p:tagLst>
</file>

<file path=ppt/tags/tag1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0918_4*i*9"/>
  <p:tag name="KSO_WM_TEMPLATE_CATEGORY" val="custom"/>
  <p:tag name="KSO_WM_TEMPLATE_INDEX" val="20200918"/>
  <p:tag name="KSO_WM_UNIT_LAYERLEVEL" val="1"/>
  <p:tag name="KSO_WM_TAG_VERSION" val="1.0"/>
  <p:tag name="KSO_WM_BEAUTIFY_FLAG" val="#wm#"/>
  <p:tag name="KSO_WM_DIAGRAM_GROUP_CODE" val="l1-2"/>
  <p:tag name="KSO_WM_UNIT_TYPE" val="i"/>
  <p:tag name="KSO_WM_UNIT_INDEX" val="9"/>
  <p:tag name="KSO_WM_UNIT_USESOURCEFORMAT_APPLY" val="1"/>
</p:tagLst>
</file>

<file path=ppt/tags/tag1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0918_4*i*10"/>
  <p:tag name="KSO_WM_TEMPLATE_CATEGORY" val="custom"/>
  <p:tag name="KSO_WM_TEMPLATE_INDEX" val="20200918"/>
  <p:tag name="KSO_WM_UNIT_LAYERLEVEL" val="1"/>
  <p:tag name="KSO_WM_TAG_VERSION" val="1.0"/>
  <p:tag name="KSO_WM_BEAUTIFY_FLAG" val="#wm#"/>
  <p:tag name="KSO_WM_DIAGRAM_GROUP_CODE" val="l1-2"/>
  <p:tag name="KSO_WM_UNIT_TYPE" val="i"/>
  <p:tag name="KSO_WM_UNIT_INDEX" val="10"/>
  <p:tag name="KSO_WM_UNIT_USESOURCEFORMAT_APPLY" val="1"/>
</p:tagLst>
</file>

<file path=ppt/tags/tag1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0918_4*i*11"/>
  <p:tag name="KSO_WM_TEMPLATE_CATEGORY" val="custom"/>
  <p:tag name="KSO_WM_TEMPLATE_INDEX" val="20200918"/>
  <p:tag name="KSO_WM_UNIT_LAYERLEVEL" val="1"/>
  <p:tag name="KSO_WM_TAG_VERSION" val="1.0"/>
  <p:tag name="KSO_WM_BEAUTIFY_FLAG" val="#wm#"/>
  <p:tag name="KSO_WM_DIAGRAM_GROUP_CODE" val="l1-2"/>
  <p:tag name="KSO_WM_UNIT_TYPE" val="i"/>
  <p:tag name="KSO_WM_UNIT_INDEX" val="11"/>
  <p:tag name="KSO_WM_UNIT_USESOURCEFORMAT_APPLY" val="1"/>
</p:tagLst>
</file>

<file path=ppt/tags/tag1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0918_11*i*1"/>
  <p:tag name="KSO_WM_TEMPLATE_CATEGORY" val="custom"/>
  <p:tag name="KSO_WM_TEMPLATE_INDEX" val="20200918"/>
  <p:tag name="KSO_WM_UNIT_LAYERLEVEL" val="1"/>
  <p:tag name="KSO_WM_TAG_VERSION" val="1.0"/>
  <p:tag name="KSO_WM_BEAUTIFY_FLAG" val="#wm#"/>
  <p:tag name="KSO_WM_DIAGRAM_GROUP_CODE" val="l1-6"/>
  <p:tag name="KSO_WM_UNIT_TYPE" val="i"/>
  <p:tag name="KSO_WM_UNIT_INDEX" val="1"/>
  <p:tag name="KSO_WM_UNIT_USESOURCEFORMAT_APPLY" val="1"/>
</p:tagLst>
</file>

<file path=ppt/tags/tag1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0918_11*d*1"/>
  <p:tag name="KSO_WM_TEMPLATE_CATEGORY" val="custom"/>
  <p:tag name="KSO_WM_TEMPLATE_INDEX" val="20200918"/>
  <p:tag name="KSO_WM_UNIT_LAYERLEVEL" val="1"/>
  <p:tag name="KSO_WM_TAG_VERSION" val="1.0"/>
  <p:tag name="KSO_WM_BEAUTIFY_FLAG" val="#wm#"/>
  <p:tag name="KSO_WM_UNIT_VALUE" val="1341*974"/>
  <p:tag name="KSO_WM_DIAGRAM_GROUP_CODE" val="l1-6"/>
  <p:tag name="KSO_WM_UNIT_TYPE" val="d"/>
  <p:tag name="KSO_WM_UNIT_INDEX" val="1"/>
  <p:tag name="KSO_WM_UNIT_USESOURCEFORMAT_APPLY" val="1"/>
</p:tagLst>
</file>

<file path=ppt/tags/tag1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0918_11*l_h_f*1_1_1"/>
  <p:tag name="KSO_WM_TEMPLATE_CATEGORY" val="custom"/>
  <p:tag name="KSO_WM_TEMPLATE_INDEX" val="20200918"/>
  <p:tag name="KSO_WM_UNIT_LAYERLEVEL" val="1_1_1"/>
  <p:tag name="KSO_WM_TAG_VERSION" val="1.0"/>
  <p:tag name="KSO_WM_BEAUTIFY_FLAG" val="#wm#"/>
  <p:tag name="KSO_WM_UNIT_PRESET_TEXT" val="单击此处添加文本具体内容，简明扼要的阐述您的观点。根据需要可酌情增减文字，以便观者准确的理解您传达的思想。"/>
  <p:tag name="KSO_WM_UNIT_NOCLEAR" val="0"/>
  <p:tag name="KSO_WM_UNIT_VALUE" val="60"/>
  <p:tag name="KSO_WM_DIAGRAM_GROUP_CODE" val="l1-6"/>
  <p:tag name="KSO_WM_UNIT_TYPE" val="l_h_f"/>
  <p:tag name="KSO_WM_UNIT_INDEX" val="1_1_1"/>
  <p:tag name="KSO_WM_UNIT_TEXT_FILL_FORE_SCHEMECOLOR_INDEX" val="14"/>
  <p:tag name="KSO_WM_UNIT_TEXT_FILL_TYPE" val="1"/>
  <p:tag name="KSO_WM_UNIT_USESOURCEFORMAT_APPLY" val="1"/>
</p:tagLst>
</file>

<file path=ppt/tags/tag1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0918_11*l_h_i*1_2_1"/>
  <p:tag name="KSO_WM_TEMPLATE_CATEGORY" val="custom"/>
  <p:tag name="KSO_WM_TEMPLATE_INDEX" val="20200918"/>
  <p:tag name="KSO_WM_UNIT_LAYERLEVEL" val="1_1_1"/>
  <p:tag name="KSO_WM_TAG_VERSION" val="1.0"/>
  <p:tag name="KSO_WM_BEAUTIFY_FLAG" val="#wm#"/>
  <p:tag name="KSO_WM_DIAGRAM_GROUP_CODE" val="l1-6"/>
  <p:tag name="KSO_WM_UNIT_TYPE" val="l_h_i"/>
  <p:tag name="KSO_WM_UNIT_INDEX" val="1_2_1"/>
  <p:tag name="KSO_WM_UNIT_USESOURCEFORMAT_APPLY" val="1"/>
</p:tagLst>
</file>

<file path=ppt/tags/tag1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0918_11*i*2"/>
  <p:tag name="KSO_WM_TEMPLATE_CATEGORY" val="custom"/>
  <p:tag name="KSO_WM_TEMPLATE_INDEX" val="20200918"/>
  <p:tag name="KSO_WM_UNIT_LAYERLEVEL" val="1"/>
  <p:tag name="KSO_WM_TAG_VERSION" val="1.0"/>
  <p:tag name="KSO_WM_BEAUTIFY_FLAG" val="#wm#"/>
  <p:tag name="KSO_WM_DIAGRAM_GROUP_CODE" val="l1-6"/>
  <p:tag name="KSO_WM_UNIT_TYPE" val="i"/>
  <p:tag name="KSO_WM_UNIT_INDEX" val="2"/>
  <p:tag name="KSO_WM_UNIT_USESOURCEFORMAT_APPLY" val="1"/>
</p:tagLst>
</file>

<file path=ppt/tags/tag1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0918_11*i*3"/>
  <p:tag name="KSO_WM_TEMPLATE_CATEGORY" val="custom"/>
  <p:tag name="KSO_WM_TEMPLATE_INDEX" val="20200918"/>
  <p:tag name="KSO_WM_UNIT_LAYERLEVEL" val="1"/>
  <p:tag name="KSO_WM_TAG_VERSION" val="1.0"/>
  <p:tag name="KSO_WM_BEAUTIFY_FLAG" val="#wm#"/>
  <p:tag name="KSO_WM_DIAGRAM_GROUP_CODE" val="l1-6"/>
  <p:tag name="KSO_WM_UNIT_TYPE" val="i"/>
  <p:tag name="KSO_WM_UNIT_INDEX" val="3"/>
  <p:tag name="KSO_WM_UNIT_USESOURCEFORMAT_APPLY" val="1"/>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0918_11*i*4"/>
  <p:tag name="KSO_WM_TEMPLATE_CATEGORY" val="custom"/>
  <p:tag name="KSO_WM_TEMPLATE_INDEX" val="20200918"/>
  <p:tag name="KSO_WM_UNIT_LAYERLEVEL" val="1"/>
  <p:tag name="KSO_WM_TAG_VERSION" val="1.0"/>
  <p:tag name="KSO_WM_BEAUTIFY_FLAG" val="#wm#"/>
  <p:tag name="KSO_WM_DIAGRAM_GROUP_CODE" val="l1-6"/>
  <p:tag name="KSO_WM_UNIT_TYPE" val="i"/>
  <p:tag name="KSO_WM_UNIT_INDEX" val="4"/>
  <p:tag name="KSO_WM_UNIT_USESOURCEFORMAT_APPLY" val="1"/>
</p:tagLst>
</file>

<file path=ppt/tags/tag1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0918_11*i*5"/>
  <p:tag name="KSO_WM_TEMPLATE_CATEGORY" val="custom"/>
  <p:tag name="KSO_WM_TEMPLATE_INDEX" val="20200918"/>
  <p:tag name="KSO_WM_UNIT_LAYERLEVEL" val="1"/>
  <p:tag name="KSO_WM_TAG_VERSION" val="1.0"/>
  <p:tag name="KSO_WM_BEAUTIFY_FLAG" val="#wm#"/>
  <p:tag name="KSO_WM_DIAGRAM_GROUP_CODE" val="l1-6"/>
  <p:tag name="KSO_WM_UNIT_TYPE" val="i"/>
  <p:tag name="KSO_WM_UNIT_INDEX" val="5"/>
  <p:tag name="KSO_WM_UNIT_USESOURCEFORMAT_APPLY" val="1"/>
</p:tagLst>
</file>

<file path=ppt/tags/tag1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0918_11*i*6"/>
  <p:tag name="KSO_WM_TEMPLATE_CATEGORY" val="custom"/>
  <p:tag name="KSO_WM_TEMPLATE_INDEX" val="20200918"/>
  <p:tag name="KSO_WM_UNIT_LAYERLEVEL" val="1"/>
  <p:tag name="KSO_WM_TAG_VERSION" val="1.0"/>
  <p:tag name="KSO_WM_BEAUTIFY_FLAG" val="#wm#"/>
  <p:tag name="KSO_WM_DIAGRAM_GROUP_CODE" val="l1-6"/>
  <p:tag name="KSO_WM_UNIT_TYPE" val="i"/>
  <p:tag name="KSO_WM_UNIT_INDEX" val="6"/>
  <p:tag name="KSO_WM_UNIT_USESOURCEFORMAT_APPLY" val="1"/>
</p:tagLst>
</file>

<file path=ppt/tags/tag1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0918_11*i*7"/>
  <p:tag name="KSO_WM_TEMPLATE_CATEGORY" val="custom"/>
  <p:tag name="KSO_WM_TEMPLATE_INDEX" val="20200918"/>
  <p:tag name="KSO_WM_UNIT_LAYERLEVEL" val="1"/>
  <p:tag name="KSO_WM_TAG_VERSION" val="1.0"/>
  <p:tag name="KSO_WM_BEAUTIFY_FLAG" val="#wm#"/>
  <p:tag name="KSO_WM_DIAGRAM_GROUP_CODE" val="l1-6"/>
  <p:tag name="KSO_WM_UNIT_TYPE" val="i"/>
  <p:tag name="KSO_WM_UNIT_INDEX" val="7"/>
  <p:tag name="KSO_WM_UNIT_USESOURCEFORMAT_APPLY" val="1"/>
</p:tagLst>
</file>

<file path=ppt/tags/tag1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0918_11*i*8"/>
  <p:tag name="KSO_WM_TEMPLATE_CATEGORY" val="custom"/>
  <p:tag name="KSO_WM_TEMPLATE_INDEX" val="20200918"/>
  <p:tag name="KSO_WM_UNIT_LAYERLEVEL" val="1"/>
  <p:tag name="KSO_WM_TAG_VERSION" val="1.0"/>
  <p:tag name="KSO_WM_BEAUTIFY_FLAG" val="#wm#"/>
  <p:tag name="KSO_WM_DIAGRAM_GROUP_CODE" val="l1-6"/>
  <p:tag name="KSO_WM_UNIT_TYPE" val="i"/>
  <p:tag name="KSO_WM_UNIT_INDEX" val="8"/>
  <p:tag name="KSO_WM_UNIT_USESOURCEFORMAT_APPLY" val="1"/>
</p:tagLst>
</file>

<file path=ppt/tags/tag1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0918_11*i*9"/>
  <p:tag name="KSO_WM_TEMPLATE_CATEGORY" val="custom"/>
  <p:tag name="KSO_WM_TEMPLATE_INDEX" val="20200918"/>
  <p:tag name="KSO_WM_UNIT_LAYERLEVEL" val="1"/>
  <p:tag name="KSO_WM_TAG_VERSION" val="1.0"/>
  <p:tag name="KSO_WM_BEAUTIFY_FLAG" val="#wm#"/>
  <p:tag name="KSO_WM_DIAGRAM_GROUP_CODE" val="l1-6"/>
  <p:tag name="KSO_WM_UNIT_TYPE" val="i"/>
  <p:tag name="KSO_WM_UNIT_INDEX" val="9"/>
  <p:tag name="KSO_WM_UNIT_USESOURCEFORMAT_APPLY" val="1"/>
</p:tagLst>
</file>

<file path=ppt/tags/tag1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0918_11*i*10"/>
  <p:tag name="KSO_WM_TEMPLATE_CATEGORY" val="custom"/>
  <p:tag name="KSO_WM_TEMPLATE_INDEX" val="20200918"/>
  <p:tag name="KSO_WM_UNIT_LAYERLEVEL" val="1"/>
  <p:tag name="KSO_WM_TAG_VERSION" val="1.0"/>
  <p:tag name="KSO_WM_BEAUTIFY_FLAG" val="#wm#"/>
  <p:tag name="KSO_WM_DIAGRAM_GROUP_CODE" val="l1-6"/>
  <p:tag name="KSO_WM_UNIT_TYPE" val="i"/>
  <p:tag name="KSO_WM_UNIT_INDEX" val="10"/>
  <p:tag name="KSO_WM_UNIT_USESOURCEFORMAT_APPLY" val="1"/>
</p:tagLst>
</file>

<file path=ppt/tags/tag1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0918_11*a*1"/>
  <p:tag name="KSO_WM_TEMPLATE_CATEGORY" val="custom"/>
  <p:tag name="KSO_WM_TEMPLATE_INDEX" val="20200918"/>
  <p:tag name="KSO_WM_UNIT_LAYERLEVEL" val="1"/>
  <p:tag name="KSO_WM_TAG_VERSION" val="1.0"/>
  <p:tag name="KSO_WM_BEAUTIFY_FLAG" val="#wm#"/>
  <p:tag name="KSO_WM_UNIT_ISCONTENTSTITLE" val="0"/>
  <p:tag name="KSO_WM_UNIT_NOCLEAR" val="0"/>
  <p:tag name="KSO_WM_UNIT_VALUE" val="5"/>
  <p:tag name="KSO_WM_DIAGRAM_GROUP_CODE" val="l1-6"/>
  <p:tag name="KSO_WM_UNIT_TYPE" val="a"/>
  <p:tag name="KSO_WM_UNIT_INDEX" val="1"/>
  <p:tag name="KSO_WM_UNIT_PRESET_TEXT" val="添加标题"/>
  <p:tag name="KSO_WM_UNIT_TEXT_FILL_FORE_SCHEMECOLOR_INDEX" val="14"/>
  <p:tag name="KSO_WM_UNIT_TEXT_FILL_TYPE" val="1"/>
  <p:tag name="KSO_WM_UNIT_USESOURCEFORMAT_APPLY" val="1"/>
</p:tagLst>
</file>

<file path=ppt/tags/tag1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0918_11*l_h_f*1_2_1"/>
  <p:tag name="KSO_WM_TEMPLATE_CATEGORY" val="custom"/>
  <p:tag name="KSO_WM_TEMPLATE_INDEX" val="20200918"/>
  <p:tag name="KSO_WM_UNIT_LAYERLEVEL" val="1_1_1"/>
  <p:tag name="KSO_WM_TAG_VERSION" val="1.0"/>
  <p:tag name="KSO_WM_BEAUTIFY_FLAG" val="#wm#"/>
  <p:tag name="KSO_WM_UNIT_PRESET_TEXT" val="单击此处添加文本具体内容，简明扼要的阐述您的观点。根据需要可酌情增减文字，以便观者准确的理解您传达的思想。"/>
  <p:tag name="KSO_WM_UNIT_NOCLEAR" val="0"/>
  <p:tag name="KSO_WM_UNIT_VALUE" val="60"/>
  <p:tag name="KSO_WM_DIAGRAM_GROUP_CODE" val="l1-6"/>
  <p:tag name="KSO_WM_UNIT_TYPE" val="l_h_f"/>
  <p:tag name="KSO_WM_UNIT_INDEX" val="1_2_1"/>
  <p:tag name="KSO_WM_UNIT_TEXT_FILL_FORE_SCHEMECOLOR_INDEX" val="14"/>
  <p:tag name="KSO_WM_UNIT_TEXT_FILL_TYPE" val="1"/>
  <p:tag name="KSO_WM_UNIT_USESOURCEFORMAT_APPLY" val="1"/>
</p:tagLst>
</file>

<file path=ppt/tags/tag159.xml><?xml version="1.0" encoding="utf-8"?>
<p:tagLst xmlns:p="http://schemas.openxmlformats.org/presentationml/2006/main">
  <p:tag name="KSO_WM_SLIDE_ID" val="custom20200918_11"/>
  <p:tag name="KSO_WM_TEMPLATE_SUBCATEGORY" val="0"/>
  <p:tag name="KSO_WM_SLIDE_ITEM_CNT" val="2"/>
  <p:tag name="KSO_WM_SLIDE_INDEX" val="11"/>
  <p:tag name="KSO_WM_TAG_VERSION" val="1.0"/>
  <p:tag name="KSO_WM_BEAUTIFY_FLAG" val="#wm#"/>
  <p:tag name="KSO_WM_TEMPLATE_CATEGORY" val="custom"/>
  <p:tag name="KSO_WM_TEMPLATE_INDEX" val="20200918"/>
  <p:tag name="KSO_WM_SLIDE_TYPE" val="text"/>
  <p:tag name="KSO_WM_SLIDE_SUBTYPE" val="diag"/>
  <p:tag name="KSO_WM_SLIDE_SIZE" val="638.131*219.386"/>
  <p:tag name="KSO_WM_SLIDE_POSITION" val="138.45*122.119"/>
  <p:tag name="KSO_WM_DIAGRAM_GROUP_CODE" val="l1-6"/>
  <p:tag name="KSO_WM_SLIDE_DIAGTYPE" val="l"/>
  <p:tag name="KSO_WM_SLIDE_LAYOUT" val="a_d_l"/>
  <p:tag name="KSO_WM_SLIDE_LAYOUT_CNT" val="1_1_1"/>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0918_5*i*3"/>
  <p:tag name="KSO_WM_TEMPLATE_CATEGORY" val="custom"/>
  <p:tag name="KSO_WM_TEMPLATE_INDEX" val="20200918"/>
  <p:tag name="KSO_WM_UNIT_LAYERLEVEL" val="1"/>
  <p:tag name="KSO_WM_TAG_VERSION" val="1.0"/>
  <p:tag name="KSO_WM_BEAUTIFY_FLAG" val="#wm#"/>
  <p:tag name="KSO_WM_DIAGRAM_GROUP_CODE" val="l1-3"/>
  <p:tag name="KSO_WM_UNIT_TYPE" val="i"/>
  <p:tag name="KSO_WM_UNIT_INDEX" val="3"/>
  <p:tag name="KSO_WM_UNIT_USESOURCEFORMAT_APPLY" val="1"/>
</p:tagLst>
</file>

<file path=ppt/tags/tag1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0918_2*l_h_i*1_4_1"/>
  <p:tag name="KSO_WM_TEMPLATE_CATEGORY" val="custom"/>
  <p:tag name="KSO_WM_TEMPLATE_INDEX" val="20200918"/>
  <p:tag name="KSO_WM_UNIT_LAYERLEVEL" val="1_1_1"/>
  <p:tag name="KSO_WM_TAG_VERSION" val="1.0"/>
  <p:tag name="KSO_WM_BEAUTIFY_FLAG" val="#wm#"/>
  <p:tag name="KSO_WM_DIAGRAM_GROUP_CODE" val="l1-1"/>
  <p:tag name="KSO_WM_UNIT_TYPE" val="l_h_i"/>
  <p:tag name="KSO_WM_UNIT_INDEX" val="1_4_1"/>
  <p:tag name="KSO_WM_UNIT_USESOURCEFORMAT_APPLY" val="1"/>
</p:tagLst>
</file>

<file path=ppt/tags/tag1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0918_2*l_h_f*1_4_1"/>
  <p:tag name="KSO_WM_TEMPLATE_CATEGORY" val="custom"/>
  <p:tag name="KSO_WM_TEMPLATE_INDEX" val="20200918"/>
  <p:tag name="KSO_WM_UNIT_LAYERLEVEL" val="1_1_1"/>
  <p:tag name="KSO_WM_TAG_VERSION" val="1.0"/>
  <p:tag name="KSO_WM_BEAUTIFY_FLAG" val="#wm#"/>
  <p:tag name="KSO_WM_UNIT_NOCLEAR" val="0"/>
  <p:tag name="KSO_WM_DIAGRAM_GROUP_CODE" val="l1-1"/>
  <p:tag name="KSO_WM_UNIT_TYPE" val="l_h_f"/>
  <p:tag name="KSO_WM_UNIT_INDEX" val="1_4_1"/>
  <p:tag name="KSO_WM_UNIT_PRESET_TEXT" val="添加标题"/>
  <p:tag name="KSO_WM_UNIT_VALUE" val="5"/>
  <p:tag name="KSO_WM_UNIT_TEXT_FILL_FORE_SCHEMECOLOR_INDEX" val="14"/>
  <p:tag name="KSO_WM_UNIT_TEXT_FILL_TYPE" val="1"/>
  <p:tag name="KSO_WM_UNIT_USESOURCEFORMAT_APPLY" val="1"/>
</p:tagLst>
</file>

<file path=ppt/tags/tag1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0918_5*i*9"/>
  <p:tag name="KSO_WM_TEMPLATE_CATEGORY" val="custom"/>
  <p:tag name="KSO_WM_TEMPLATE_INDEX" val="20200918"/>
  <p:tag name="KSO_WM_UNIT_LAYERLEVEL" val="1"/>
  <p:tag name="KSO_WM_TAG_VERSION" val="1.0"/>
  <p:tag name="KSO_WM_BEAUTIFY_FLAG" val="#wm#"/>
  <p:tag name="KSO_WM_DIAGRAM_GROUP_CODE" val="l1-3"/>
  <p:tag name="KSO_WM_UNIT_TYPE" val="i"/>
  <p:tag name="KSO_WM_UNIT_INDEX" val="9"/>
  <p:tag name="KSO_WM_UNIT_USESOURCEFORMAT_APPLY" val="1"/>
</p:tagLst>
</file>

<file path=ppt/tags/tag1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0918_4*i*1"/>
  <p:tag name="KSO_WM_TEMPLATE_CATEGORY" val="custom"/>
  <p:tag name="KSO_WM_TEMPLATE_INDEX" val="20200918"/>
  <p:tag name="KSO_WM_UNIT_LAYERLEVEL" val="1"/>
  <p:tag name="KSO_WM_TAG_VERSION" val="1.0"/>
  <p:tag name="KSO_WM_BEAUTIFY_FLAG" val="#wm#"/>
  <p:tag name="KSO_WM_DIAGRAM_GROUP_CODE" val="l1-2"/>
  <p:tag name="KSO_WM_UNIT_TYPE" val="i"/>
  <p:tag name="KSO_WM_UNIT_INDEX" val="1"/>
  <p:tag name="KSO_WM_UNIT_USESOURCEFORMAT_APPLY" val="1"/>
</p:tagLst>
</file>

<file path=ppt/tags/tag1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0918_4*i*8"/>
  <p:tag name="KSO_WM_TEMPLATE_CATEGORY" val="custom"/>
  <p:tag name="KSO_WM_TEMPLATE_INDEX" val="20200918"/>
  <p:tag name="KSO_WM_UNIT_LAYERLEVEL" val="1"/>
  <p:tag name="KSO_WM_TAG_VERSION" val="1.0"/>
  <p:tag name="KSO_WM_BEAUTIFY_FLAG" val="#wm#"/>
  <p:tag name="KSO_WM_DIAGRAM_GROUP_CODE" val="l1-2"/>
  <p:tag name="KSO_WM_UNIT_TYPE" val="i"/>
  <p:tag name="KSO_WM_UNIT_INDEX" val="8"/>
  <p:tag name="KSO_WM_UNIT_USESOURCEFORMAT_APPLY" val="1"/>
</p:tagLst>
</file>

<file path=ppt/tags/tag1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0918_4*i*9"/>
  <p:tag name="KSO_WM_TEMPLATE_CATEGORY" val="custom"/>
  <p:tag name="KSO_WM_TEMPLATE_INDEX" val="20200918"/>
  <p:tag name="KSO_WM_UNIT_LAYERLEVEL" val="1"/>
  <p:tag name="KSO_WM_TAG_VERSION" val="1.0"/>
  <p:tag name="KSO_WM_BEAUTIFY_FLAG" val="#wm#"/>
  <p:tag name="KSO_WM_DIAGRAM_GROUP_CODE" val="l1-2"/>
  <p:tag name="KSO_WM_UNIT_TYPE" val="i"/>
  <p:tag name="KSO_WM_UNIT_INDEX" val="9"/>
  <p:tag name="KSO_WM_UNIT_USESOURCEFORMAT_APPLY" val="1"/>
</p:tagLst>
</file>

<file path=ppt/tags/tag1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0918_4*i*10"/>
  <p:tag name="KSO_WM_TEMPLATE_CATEGORY" val="custom"/>
  <p:tag name="KSO_WM_TEMPLATE_INDEX" val="20200918"/>
  <p:tag name="KSO_WM_UNIT_LAYERLEVEL" val="1"/>
  <p:tag name="KSO_WM_TAG_VERSION" val="1.0"/>
  <p:tag name="KSO_WM_BEAUTIFY_FLAG" val="#wm#"/>
  <p:tag name="KSO_WM_DIAGRAM_GROUP_CODE" val="l1-2"/>
  <p:tag name="KSO_WM_UNIT_TYPE" val="i"/>
  <p:tag name="KSO_WM_UNIT_INDEX" val="10"/>
  <p:tag name="KSO_WM_UNIT_USESOURCEFORMAT_APPLY" val="1"/>
</p:tagLst>
</file>

<file path=ppt/tags/tag1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0918_4*i*14"/>
  <p:tag name="KSO_WM_TEMPLATE_CATEGORY" val="custom"/>
  <p:tag name="KSO_WM_TEMPLATE_INDEX" val="20200918"/>
  <p:tag name="KSO_WM_UNIT_LAYERLEVEL" val="1"/>
  <p:tag name="KSO_WM_TAG_VERSION" val="1.0"/>
  <p:tag name="KSO_WM_BEAUTIFY_FLAG" val="#wm#"/>
  <p:tag name="KSO_WM_DIAGRAM_GROUP_CODE" val="l1-2"/>
  <p:tag name="KSO_WM_UNIT_TYPE" val="i"/>
  <p:tag name="KSO_WM_UNIT_INDEX" val="14"/>
  <p:tag name="KSO_WM_UNIT_USESOURCEFORMAT_APPLY" val="1"/>
</p:tagLst>
</file>

<file path=ppt/tags/tag1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0918_4*i*13"/>
  <p:tag name="KSO_WM_TEMPLATE_CATEGORY" val="custom"/>
  <p:tag name="KSO_WM_TEMPLATE_INDEX" val="20200918"/>
  <p:tag name="KSO_WM_UNIT_LAYERLEVEL" val="1"/>
  <p:tag name="KSO_WM_TAG_VERSION" val="1.0"/>
  <p:tag name="KSO_WM_BEAUTIFY_FLAG" val="#wm#"/>
  <p:tag name="KSO_WM_DIAGRAM_GROUP_CODE" val="l1-2"/>
  <p:tag name="KSO_WM_UNIT_TYPE" val="i"/>
  <p:tag name="KSO_WM_UNIT_INDEX" val="13"/>
  <p:tag name="KSO_WM_UNIT_USESOURCEFORMAT_APPLY" val="1"/>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0918_4*i*11"/>
  <p:tag name="KSO_WM_TEMPLATE_CATEGORY" val="custom"/>
  <p:tag name="KSO_WM_TEMPLATE_INDEX" val="20200918"/>
  <p:tag name="KSO_WM_UNIT_LAYERLEVEL" val="1"/>
  <p:tag name="KSO_WM_TAG_VERSION" val="1.0"/>
  <p:tag name="KSO_WM_BEAUTIFY_FLAG" val="#wm#"/>
  <p:tag name="KSO_WM_DIAGRAM_GROUP_CODE" val="l1-2"/>
  <p:tag name="KSO_WM_UNIT_TYPE" val="i"/>
  <p:tag name="KSO_WM_UNIT_INDEX" val="11"/>
  <p:tag name="KSO_WM_UNIT_USESOURCEFORMAT_APPLY" val="1"/>
</p:tagLst>
</file>

<file path=ppt/tags/tag1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0918_6*r_i*1_1"/>
  <p:tag name="KSO_WM_TEMPLATE_CATEGORY" val="custom"/>
  <p:tag name="KSO_WM_TEMPLATE_INDEX" val="20200918"/>
  <p:tag name="KSO_WM_UNIT_LAYERLEVEL" val="1_1"/>
  <p:tag name="KSO_WM_TAG_VERSION" val="1.0"/>
  <p:tag name="KSO_WM_BEAUTIFY_FLAG" val="#wm#"/>
  <p:tag name="KSO_WM_DIAGRAM_GROUP_CODE" val="r1-1"/>
  <p:tag name="KSO_WM_UNIT_TYPE" val="r_i"/>
  <p:tag name="KSO_WM_UNIT_INDEX" val="1_1"/>
  <p:tag name="KSO_WM_UNIT_DIAGRAM_CONTRAST_TITLE_CNT" val="0"/>
  <p:tag name="KSO_WM_UNIT_DIAGRAM_DIMENSION_TITLE_CNT" val="0"/>
  <p:tag name="KSO_WM_UNIT_USESOURCEFORMAT_APPLY" val="1"/>
</p:tagLst>
</file>

<file path=ppt/tags/tag1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0918_4*i*8"/>
  <p:tag name="KSO_WM_TEMPLATE_CATEGORY" val="custom"/>
  <p:tag name="KSO_WM_TEMPLATE_INDEX" val="20200918"/>
  <p:tag name="KSO_WM_UNIT_LAYERLEVEL" val="1"/>
  <p:tag name="KSO_WM_TAG_VERSION" val="1.0"/>
  <p:tag name="KSO_WM_BEAUTIFY_FLAG" val="#wm#"/>
  <p:tag name="KSO_WM_DIAGRAM_GROUP_CODE" val="l1-2"/>
  <p:tag name="KSO_WM_UNIT_TYPE" val="i"/>
  <p:tag name="KSO_WM_UNIT_INDEX" val="8"/>
  <p:tag name="KSO_WM_UNIT_USESOURCEFORMAT_APPLY" val="1"/>
</p:tagLst>
</file>

<file path=ppt/tags/tag1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0918_4*i*10"/>
  <p:tag name="KSO_WM_TEMPLATE_CATEGORY" val="custom"/>
  <p:tag name="KSO_WM_TEMPLATE_INDEX" val="20200918"/>
  <p:tag name="KSO_WM_UNIT_LAYERLEVEL" val="1"/>
  <p:tag name="KSO_WM_TAG_VERSION" val="1.0"/>
  <p:tag name="KSO_WM_BEAUTIFY_FLAG" val="#wm#"/>
  <p:tag name="KSO_WM_DIAGRAM_GROUP_CODE" val="l1-2"/>
  <p:tag name="KSO_WM_UNIT_TYPE" val="i"/>
  <p:tag name="KSO_WM_UNIT_INDEX" val="10"/>
  <p:tag name="KSO_WM_UNIT_USESOURCEFORMAT_APPLY" val="1"/>
</p:tagLst>
</file>

<file path=ppt/tags/tag1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0918_4*i*9"/>
  <p:tag name="KSO_WM_TEMPLATE_CATEGORY" val="custom"/>
  <p:tag name="KSO_WM_TEMPLATE_INDEX" val="20200918"/>
  <p:tag name="KSO_WM_UNIT_LAYERLEVEL" val="1"/>
  <p:tag name="KSO_WM_TAG_VERSION" val="1.0"/>
  <p:tag name="KSO_WM_BEAUTIFY_FLAG" val="#wm#"/>
  <p:tag name="KSO_WM_DIAGRAM_GROUP_CODE" val="l1-2"/>
  <p:tag name="KSO_WM_UNIT_TYPE" val="i"/>
  <p:tag name="KSO_WM_UNIT_INDEX" val="9"/>
  <p:tag name="KSO_WM_UNIT_USESOURCEFORMAT_APPLY" val="1"/>
</p:tagLst>
</file>

<file path=ppt/tags/tag1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0918_4*i*11"/>
  <p:tag name="KSO_WM_TEMPLATE_CATEGORY" val="custom"/>
  <p:tag name="KSO_WM_TEMPLATE_INDEX" val="20200918"/>
  <p:tag name="KSO_WM_UNIT_LAYERLEVEL" val="1"/>
  <p:tag name="KSO_WM_TAG_VERSION" val="1.0"/>
  <p:tag name="KSO_WM_BEAUTIFY_FLAG" val="#wm#"/>
  <p:tag name="KSO_WM_DIAGRAM_GROUP_CODE" val="l1-2"/>
  <p:tag name="KSO_WM_UNIT_TYPE" val="i"/>
  <p:tag name="KSO_WM_UNIT_INDEX" val="11"/>
  <p:tag name="KSO_WM_UNIT_USESOURCEFORMAT_APPLY" val="1"/>
</p:tagLst>
</file>

<file path=ppt/tags/tag1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0918_11*i*1"/>
  <p:tag name="KSO_WM_TEMPLATE_CATEGORY" val="custom"/>
  <p:tag name="KSO_WM_TEMPLATE_INDEX" val="20200918"/>
  <p:tag name="KSO_WM_UNIT_LAYERLEVEL" val="1"/>
  <p:tag name="KSO_WM_TAG_VERSION" val="1.0"/>
  <p:tag name="KSO_WM_BEAUTIFY_FLAG" val="#wm#"/>
  <p:tag name="KSO_WM_DIAGRAM_GROUP_CODE" val="l1-6"/>
  <p:tag name="KSO_WM_UNIT_TYPE" val="i"/>
  <p:tag name="KSO_WM_UNIT_INDEX" val="1"/>
  <p:tag name="KSO_WM_UNIT_USESOURCEFORMAT_APPLY" val="1"/>
</p:tagLst>
</file>

<file path=ppt/tags/tag1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0918_11*d*1"/>
  <p:tag name="KSO_WM_TEMPLATE_CATEGORY" val="custom"/>
  <p:tag name="KSO_WM_TEMPLATE_INDEX" val="20200918"/>
  <p:tag name="KSO_WM_UNIT_LAYERLEVEL" val="1"/>
  <p:tag name="KSO_WM_TAG_VERSION" val="1.0"/>
  <p:tag name="KSO_WM_BEAUTIFY_FLAG" val="#wm#"/>
  <p:tag name="KSO_WM_UNIT_VALUE" val="1341*974"/>
  <p:tag name="KSO_WM_DIAGRAM_GROUP_CODE" val="l1-6"/>
  <p:tag name="KSO_WM_UNIT_TYPE" val="d"/>
  <p:tag name="KSO_WM_UNIT_INDEX" val="1"/>
  <p:tag name="KSO_WM_UNIT_USESOURCEFORMAT_APPLY" val="1"/>
</p:tagLst>
</file>

<file path=ppt/tags/tag1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0918_11*l_h_f*1_1_1"/>
  <p:tag name="KSO_WM_TEMPLATE_CATEGORY" val="custom"/>
  <p:tag name="KSO_WM_TEMPLATE_INDEX" val="20200918"/>
  <p:tag name="KSO_WM_UNIT_LAYERLEVEL" val="1_1_1"/>
  <p:tag name="KSO_WM_TAG_VERSION" val="1.0"/>
  <p:tag name="KSO_WM_BEAUTIFY_FLAG" val="#wm#"/>
  <p:tag name="KSO_WM_UNIT_PRESET_TEXT" val="单击此处添加文本具体内容，简明扼要的阐述您的观点。根据需要可酌情增减文字，以便观者准确的理解您传达的思想。"/>
  <p:tag name="KSO_WM_UNIT_NOCLEAR" val="0"/>
  <p:tag name="KSO_WM_UNIT_VALUE" val="60"/>
  <p:tag name="KSO_WM_DIAGRAM_GROUP_CODE" val="l1-6"/>
  <p:tag name="KSO_WM_UNIT_TYPE" val="l_h_f"/>
  <p:tag name="KSO_WM_UNIT_INDEX" val="1_1_1"/>
  <p:tag name="KSO_WM_UNIT_TEXT_FILL_FORE_SCHEMECOLOR_INDEX" val="14"/>
  <p:tag name="KSO_WM_UNIT_TEXT_FILL_TYPE" val="1"/>
  <p:tag name="KSO_WM_UNIT_USESOURCEFORMAT_APPLY" val="1"/>
</p:tagLst>
</file>

<file path=ppt/tags/tag1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0918_11*l_h_i*1_2_1"/>
  <p:tag name="KSO_WM_TEMPLATE_CATEGORY" val="custom"/>
  <p:tag name="KSO_WM_TEMPLATE_INDEX" val="20200918"/>
  <p:tag name="KSO_WM_UNIT_LAYERLEVEL" val="1_1_1"/>
  <p:tag name="KSO_WM_TAG_VERSION" val="1.0"/>
  <p:tag name="KSO_WM_BEAUTIFY_FLAG" val="#wm#"/>
  <p:tag name="KSO_WM_DIAGRAM_GROUP_CODE" val="l1-6"/>
  <p:tag name="KSO_WM_UNIT_TYPE" val="l_h_i"/>
  <p:tag name="KSO_WM_UNIT_INDEX" val="1_2_1"/>
  <p:tag name="KSO_WM_UNIT_USESOURCEFORMAT_APPLY" val="1"/>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0918_11*i*2"/>
  <p:tag name="KSO_WM_TEMPLATE_CATEGORY" val="custom"/>
  <p:tag name="KSO_WM_TEMPLATE_INDEX" val="20200918"/>
  <p:tag name="KSO_WM_UNIT_LAYERLEVEL" val="1"/>
  <p:tag name="KSO_WM_TAG_VERSION" val="1.0"/>
  <p:tag name="KSO_WM_BEAUTIFY_FLAG" val="#wm#"/>
  <p:tag name="KSO_WM_DIAGRAM_GROUP_CODE" val="l1-6"/>
  <p:tag name="KSO_WM_UNIT_TYPE" val="i"/>
  <p:tag name="KSO_WM_UNIT_INDEX" val="2"/>
  <p:tag name="KSO_WM_UNIT_USESOURCEFORMAT_APPLY" val="1"/>
</p:tagLst>
</file>

<file path=ppt/tags/tag1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0918_11*i*3"/>
  <p:tag name="KSO_WM_TEMPLATE_CATEGORY" val="custom"/>
  <p:tag name="KSO_WM_TEMPLATE_INDEX" val="20200918"/>
  <p:tag name="KSO_WM_UNIT_LAYERLEVEL" val="1"/>
  <p:tag name="KSO_WM_TAG_VERSION" val="1.0"/>
  <p:tag name="KSO_WM_BEAUTIFY_FLAG" val="#wm#"/>
  <p:tag name="KSO_WM_DIAGRAM_GROUP_CODE" val="l1-6"/>
  <p:tag name="KSO_WM_UNIT_TYPE" val="i"/>
  <p:tag name="KSO_WM_UNIT_INDEX" val="3"/>
  <p:tag name="KSO_WM_UNIT_USESOURCEFORMAT_APPLY" val="1"/>
</p:tagLst>
</file>

<file path=ppt/tags/tag1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0918_11*i*4"/>
  <p:tag name="KSO_WM_TEMPLATE_CATEGORY" val="custom"/>
  <p:tag name="KSO_WM_TEMPLATE_INDEX" val="20200918"/>
  <p:tag name="KSO_WM_UNIT_LAYERLEVEL" val="1"/>
  <p:tag name="KSO_WM_TAG_VERSION" val="1.0"/>
  <p:tag name="KSO_WM_BEAUTIFY_FLAG" val="#wm#"/>
  <p:tag name="KSO_WM_DIAGRAM_GROUP_CODE" val="l1-6"/>
  <p:tag name="KSO_WM_UNIT_TYPE" val="i"/>
  <p:tag name="KSO_WM_UNIT_INDEX" val="4"/>
  <p:tag name="KSO_WM_UNIT_USESOURCEFORMAT_APPLY" val="1"/>
</p:tagLst>
</file>

<file path=ppt/tags/tag1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0918_11*i*5"/>
  <p:tag name="KSO_WM_TEMPLATE_CATEGORY" val="custom"/>
  <p:tag name="KSO_WM_TEMPLATE_INDEX" val="20200918"/>
  <p:tag name="KSO_WM_UNIT_LAYERLEVEL" val="1"/>
  <p:tag name="KSO_WM_TAG_VERSION" val="1.0"/>
  <p:tag name="KSO_WM_BEAUTIFY_FLAG" val="#wm#"/>
  <p:tag name="KSO_WM_DIAGRAM_GROUP_CODE" val="l1-6"/>
  <p:tag name="KSO_WM_UNIT_TYPE" val="i"/>
  <p:tag name="KSO_WM_UNIT_INDEX" val="5"/>
  <p:tag name="KSO_WM_UNIT_USESOURCEFORMAT_APPLY" val="1"/>
</p:tagLst>
</file>

<file path=ppt/tags/tag1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0918_11*i*6"/>
  <p:tag name="KSO_WM_TEMPLATE_CATEGORY" val="custom"/>
  <p:tag name="KSO_WM_TEMPLATE_INDEX" val="20200918"/>
  <p:tag name="KSO_WM_UNIT_LAYERLEVEL" val="1"/>
  <p:tag name="KSO_WM_TAG_VERSION" val="1.0"/>
  <p:tag name="KSO_WM_BEAUTIFY_FLAG" val="#wm#"/>
  <p:tag name="KSO_WM_DIAGRAM_GROUP_CODE" val="l1-6"/>
  <p:tag name="KSO_WM_UNIT_TYPE" val="i"/>
  <p:tag name="KSO_WM_UNIT_INDEX" val="6"/>
  <p:tag name="KSO_WM_UNIT_USESOURCEFORMAT_APPLY" val="1"/>
</p:tagLst>
</file>

<file path=ppt/tags/tag1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0918_11*i*7"/>
  <p:tag name="KSO_WM_TEMPLATE_CATEGORY" val="custom"/>
  <p:tag name="KSO_WM_TEMPLATE_INDEX" val="20200918"/>
  <p:tag name="KSO_WM_UNIT_LAYERLEVEL" val="1"/>
  <p:tag name="KSO_WM_TAG_VERSION" val="1.0"/>
  <p:tag name="KSO_WM_BEAUTIFY_FLAG" val="#wm#"/>
  <p:tag name="KSO_WM_DIAGRAM_GROUP_CODE" val="l1-6"/>
  <p:tag name="KSO_WM_UNIT_TYPE" val="i"/>
  <p:tag name="KSO_WM_UNIT_INDEX" val="7"/>
  <p:tag name="KSO_WM_UNIT_USESOURCEFORMAT_APPLY" val="1"/>
</p:tagLst>
</file>

<file path=ppt/tags/tag1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0918_11*i*8"/>
  <p:tag name="KSO_WM_TEMPLATE_CATEGORY" val="custom"/>
  <p:tag name="KSO_WM_TEMPLATE_INDEX" val="20200918"/>
  <p:tag name="KSO_WM_UNIT_LAYERLEVEL" val="1"/>
  <p:tag name="KSO_WM_TAG_VERSION" val="1.0"/>
  <p:tag name="KSO_WM_BEAUTIFY_FLAG" val="#wm#"/>
  <p:tag name="KSO_WM_DIAGRAM_GROUP_CODE" val="l1-6"/>
  <p:tag name="KSO_WM_UNIT_TYPE" val="i"/>
  <p:tag name="KSO_WM_UNIT_INDEX" val="8"/>
  <p:tag name="KSO_WM_UNIT_USESOURCEFORMAT_APPLY" val="1"/>
</p:tagLst>
</file>

<file path=ppt/tags/tag1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0918_11*i*9"/>
  <p:tag name="KSO_WM_TEMPLATE_CATEGORY" val="custom"/>
  <p:tag name="KSO_WM_TEMPLATE_INDEX" val="20200918"/>
  <p:tag name="KSO_WM_UNIT_LAYERLEVEL" val="1"/>
  <p:tag name="KSO_WM_TAG_VERSION" val="1.0"/>
  <p:tag name="KSO_WM_BEAUTIFY_FLAG" val="#wm#"/>
  <p:tag name="KSO_WM_DIAGRAM_GROUP_CODE" val="l1-6"/>
  <p:tag name="KSO_WM_UNIT_TYPE" val="i"/>
  <p:tag name="KSO_WM_UNIT_INDEX" val="9"/>
  <p:tag name="KSO_WM_UNIT_USESOURCEFORMAT_APPLY" val="1"/>
</p:tagLst>
</file>

<file path=ppt/tags/tag1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0918_11*i*10"/>
  <p:tag name="KSO_WM_TEMPLATE_CATEGORY" val="custom"/>
  <p:tag name="KSO_WM_TEMPLATE_INDEX" val="20200918"/>
  <p:tag name="KSO_WM_UNIT_LAYERLEVEL" val="1"/>
  <p:tag name="KSO_WM_TAG_VERSION" val="1.0"/>
  <p:tag name="KSO_WM_BEAUTIFY_FLAG" val="#wm#"/>
  <p:tag name="KSO_WM_DIAGRAM_GROUP_CODE" val="l1-6"/>
  <p:tag name="KSO_WM_UNIT_TYPE" val="i"/>
  <p:tag name="KSO_WM_UNIT_INDEX" val="10"/>
  <p:tag name="KSO_WM_UNIT_USESOURCEFORMAT_APPLY" val="1"/>
</p:tagLst>
</file>

<file path=ppt/tags/tag1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0918_11*a*1"/>
  <p:tag name="KSO_WM_TEMPLATE_CATEGORY" val="custom"/>
  <p:tag name="KSO_WM_TEMPLATE_INDEX" val="20200918"/>
  <p:tag name="KSO_WM_UNIT_LAYERLEVEL" val="1"/>
  <p:tag name="KSO_WM_TAG_VERSION" val="1.0"/>
  <p:tag name="KSO_WM_BEAUTIFY_FLAG" val="#wm#"/>
  <p:tag name="KSO_WM_UNIT_ISCONTENTSTITLE" val="0"/>
  <p:tag name="KSO_WM_UNIT_NOCLEAR" val="0"/>
  <p:tag name="KSO_WM_UNIT_VALUE" val="5"/>
  <p:tag name="KSO_WM_DIAGRAM_GROUP_CODE" val="l1-6"/>
  <p:tag name="KSO_WM_UNIT_TYPE" val="a"/>
  <p:tag name="KSO_WM_UNIT_INDEX" val="1"/>
  <p:tag name="KSO_WM_UNIT_PRESET_TEXT" val="添加标题"/>
  <p:tag name="KSO_WM_UNIT_TEXT_FILL_FORE_SCHEMECOLOR_INDEX" val="14"/>
  <p:tag name="KSO_WM_UNIT_TEXT_FILL_TYPE" val="1"/>
  <p:tag name="KSO_WM_UNIT_USESOURCEFORMAT_APPLY" val="1"/>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0918_11*l_h_f*1_2_1"/>
  <p:tag name="KSO_WM_TEMPLATE_CATEGORY" val="custom"/>
  <p:tag name="KSO_WM_TEMPLATE_INDEX" val="20200918"/>
  <p:tag name="KSO_WM_UNIT_LAYERLEVEL" val="1_1_1"/>
  <p:tag name="KSO_WM_TAG_VERSION" val="1.0"/>
  <p:tag name="KSO_WM_BEAUTIFY_FLAG" val="#wm#"/>
  <p:tag name="KSO_WM_UNIT_PRESET_TEXT" val="单击此处添加文本具体内容，简明扼要的阐述您的观点。根据需要可酌情增减文字，以便观者准确的理解您传达的思想。"/>
  <p:tag name="KSO_WM_UNIT_NOCLEAR" val="0"/>
  <p:tag name="KSO_WM_UNIT_VALUE" val="60"/>
  <p:tag name="KSO_WM_DIAGRAM_GROUP_CODE" val="l1-6"/>
  <p:tag name="KSO_WM_UNIT_TYPE" val="l_h_f"/>
  <p:tag name="KSO_WM_UNIT_INDEX" val="1_2_1"/>
  <p:tag name="KSO_WM_UNIT_TEXT_FILL_FORE_SCHEMECOLOR_INDEX" val="14"/>
  <p:tag name="KSO_WM_UNIT_TEXT_FILL_TYPE" val="1"/>
  <p:tag name="KSO_WM_UNIT_USESOURCEFORMAT_APPLY" val="1"/>
</p:tagLst>
</file>

<file path=ppt/tags/tag191.xml><?xml version="1.0" encoding="utf-8"?>
<p:tagLst xmlns:p="http://schemas.openxmlformats.org/presentationml/2006/main">
  <p:tag name="KSO_WM_SLIDE_ID" val="custom20200918_11"/>
  <p:tag name="KSO_WM_TEMPLATE_SUBCATEGORY" val="0"/>
  <p:tag name="KSO_WM_SLIDE_ITEM_CNT" val="2"/>
  <p:tag name="KSO_WM_SLIDE_INDEX" val="11"/>
  <p:tag name="KSO_WM_TAG_VERSION" val="1.0"/>
  <p:tag name="KSO_WM_BEAUTIFY_FLAG" val="#wm#"/>
  <p:tag name="KSO_WM_TEMPLATE_CATEGORY" val="custom"/>
  <p:tag name="KSO_WM_TEMPLATE_INDEX" val="20200918"/>
  <p:tag name="KSO_WM_SLIDE_TYPE" val="text"/>
  <p:tag name="KSO_WM_SLIDE_SUBTYPE" val="diag"/>
  <p:tag name="KSO_WM_SLIDE_SIZE" val="638.131*219.386"/>
  <p:tag name="KSO_WM_SLIDE_POSITION" val="138.45*122.119"/>
  <p:tag name="KSO_WM_DIAGRAM_GROUP_CODE" val="l1-6"/>
  <p:tag name="KSO_WM_SLIDE_DIAGTYPE" val="l"/>
  <p:tag name="KSO_WM_SLIDE_LAYOUT" val="a_d_l"/>
  <p:tag name="KSO_WM_SLIDE_LAYOUT_CNT" val="1_1_1"/>
</p:tagLst>
</file>

<file path=ppt/tags/tag1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0918_5*i*3"/>
  <p:tag name="KSO_WM_TEMPLATE_CATEGORY" val="custom"/>
  <p:tag name="KSO_WM_TEMPLATE_INDEX" val="20200918"/>
  <p:tag name="KSO_WM_UNIT_LAYERLEVEL" val="1"/>
  <p:tag name="KSO_WM_TAG_VERSION" val="1.0"/>
  <p:tag name="KSO_WM_BEAUTIFY_FLAG" val="#wm#"/>
  <p:tag name="KSO_WM_DIAGRAM_GROUP_CODE" val="l1-3"/>
  <p:tag name="KSO_WM_UNIT_TYPE" val="i"/>
  <p:tag name="KSO_WM_UNIT_INDEX" val="3"/>
  <p:tag name="KSO_WM_UNIT_USESOURCEFORMAT_APPLY" val="1"/>
</p:tagLst>
</file>

<file path=ppt/tags/tag1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0918_2*l_h_i*1_4_1"/>
  <p:tag name="KSO_WM_TEMPLATE_CATEGORY" val="custom"/>
  <p:tag name="KSO_WM_TEMPLATE_INDEX" val="20200918"/>
  <p:tag name="KSO_WM_UNIT_LAYERLEVEL" val="1_1_1"/>
  <p:tag name="KSO_WM_TAG_VERSION" val="1.0"/>
  <p:tag name="KSO_WM_BEAUTIFY_FLAG" val="#wm#"/>
  <p:tag name="KSO_WM_DIAGRAM_GROUP_CODE" val="l1-1"/>
  <p:tag name="KSO_WM_UNIT_TYPE" val="l_h_i"/>
  <p:tag name="KSO_WM_UNIT_INDEX" val="1_4_1"/>
  <p:tag name="KSO_WM_UNIT_USESOURCEFORMAT_APPLY" val="1"/>
</p:tagLst>
</file>

<file path=ppt/tags/tag1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0918_2*l_h_f*1_4_1"/>
  <p:tag name="KSO_WM_TEMPLATE_CATEGORY" val="custom"/>
  <p:tag name="KSO_WM_TEMPLATE_INDEX" val="20200918"/>
  <p:tag name="KSO_WM_UNIT_LAYERLEVEL" val="1_1_1"/>
  <p:tag name="KSO_WM_TAG_VERSION" val="1.0"/>
  <p:tag name="KSO_WM_BEAUTIFY_FLAG" val="#wm#"/>
  <p:tag name="KSO_WM_UNIT_NOCLEAR" val="0"/>
  <p:tag name="KSO_WM_DIAGRAM_GROUP_CODE" val="l1-1"/>
  <p:tag name="KSO_WM_UNIT_TYPE" val="l_h_f"/>
  <p:tag name="KSO_WM_UNIT_INDEX" val="1_4_1"/>
  <p:tag name="KSO_WM_UNIT_PRESET_TEXT" val="添加标题"/>
  <p:tag name="KSO_WM_UNIT_VALUE" val="5"/>
  <p:tag name="KSO_WM_UNIT_TEXT_FILL_FORE_SCHEMECOLOR_INDEX" val="14"/>
  <p:tag name="KSO_WM_UNIT_TEXT_FILL_TYPE" val="1"/>
  <p:tag name="KSO_WM_UNIT_USESOURCEFORMAT_APPLY" val="1"/>
</p:tagLst>
</file>

<file path=ppt/tags/tag1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0918_5*i*9"/>
  <p:tag name="KSO_WM_TEMPLATE_CATEGORY" val="custom"/>
  <p:tag name="KSO_WM_TEMPLATE_INDEX" val="20200918"/>
  <p:tag name="KSO_WM_UNIT_LAYERLEVEL" val="1"/>
  <p:tag name="KSO_WM_TAG_VERSION" val="1.0"/>
  <p:tag name="KSO_WM_BEAUTIFY_FLAG" val="#wm#"/>
  <p:tag name="KSO_WM_DIAGRAM_GROUP_CODE" val="l1-3"/>
  <p:tag name="KSO_WM_UNIT_TYPE" val="i"/>
  <p:tag name="KSO_WM_UNIT_INDEX" val="9"/>
  <p:tag name="KSO_WM_UNIT_USESOURCEFORMAT_APPLY" val="1"/>
</p:tagLst>
</file>

<file path=ppt/tags/tag1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0918_4*i*1"/>
  <p:tag name="KSO_WM_TEMPLATE_CATEGORY" val="custom"/>
  <p:tag name="KSO_WM_TEMPLATE_INDEX" val="20200918"/>
  <p:tag name="KSO_WM_UNIT_LAYERLEVEL" val="1"/>
  <p:tag name="KSO_WM_TAG_VERSION" val="1.0"/>
  <p:tag name="KSO_WM_BEAUTIFY_FLAG" val="#wm#"/>
  <p:tag name="KSO_WM_DIAGRAM_GROUP_CODE" val="l1-2"/>
  <p:tag name="KSO_WM_UNIT_TYPE" val="i"/>
  <p:tag name="KSO_WM_UNIT_INDEX" val="1"/>
  <p:tag name="KSO_WM_UNIT_USESOURCEFORMAT_APPLY" val="1"/>
</p:tagLst>
</file>

<file path=ppt/tags/tag1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0918_4*i*8"/>
  <p:tag name="KSO_WM_TEMPLATE_CATEGORY" val="custom"/>
  <p:tag name="KSO_WM_TEMPLATE_INDEX" val="20200918"/>
  <p:tag name="KSO_WM_UNIT_LAYERLEVEL" val="1"/>
  <p:tag name="KSO_WM_TAG_VERSION" val="1.0"/>
  <p:tag name="KSO_WM_BEAUTIFY_FLAG" val="#wm#"/>
  <p:tag name="KSO_WM_DIAGRAM_GROUP_CODE" val="l1-2"/>
  <p:tag name="KSO_WM_UNIT_TYPE" val="i"/>
  <p:tag name="KSO_WM_UNIT_INDEX" val="8"/>
  <p:tag name="KSO_WM_UNIT_USESOURCEFORMAT_APPLY" val="1"/>
</p:tagLst>
</file>

<file path=ppt/tags/tag1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0918_4*i*9"/>
  <p:tag name="KSO_WM_TEMPLATE_CATEGORY" val="custom"/>
  <p:tag name="KSO_WM_TEMPLATE_INDEX" val="20200918"/>
  <p:tag name="KSO_WM_UNIT_LAYERLEVEL" val="1"/>
  <p:tag name="KSO_WM_TAG_VERSION" val="1.0"/>
  <p:tag name="KSO_WM_BEAUTIFY_FLAG" val="#wm#"/>
  <p:tag name="KSO_WM_DIAGRAM_GROUP_CODE" val="l1-2"/>
  <p:tag name="KSO_WM_UNIT_TYPE" val="i"/>
  <p:tag name="KSO_WM_UNIT_INDEX" val="9"/>
  <p:tag name="KSO_WM_UNIT_USESOURCEFORMAT_APPLY" val="1"/>
</p:tagLst>
</file>

<file path=ppt/tags/tag1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0918_4*i*10"/>
  <p:tag name="KSO_WM_TEMPLATE_CATEGORY" val="custom"/>
  <p:tag name="KSO_WM_TEMPLATE_INDEX" val="20200918"/>
  <p:tag name="KSO_WM_UNIT_LAYERLEVEL" val="1"/>
  <p:tag name="KSO_WM_TAG_VERSION" val="1.0"/>
  <p:tag name="KSO_WM_BEAUTIFY_FLAG" val="#wm#"/>
  <p:tag name="KSO_WM_DIAGRAM_GROUP_CODE" val="l1-2"/>
  <p:tag name="KSO_WM_UNIT_TYPE" val="i"/>
  <p:tag name="KSO_WM_UNIT_INDEX" val="10"/>
  <p:tag name="KSO_WM_UNIT_USESOURCEFORMAT_APPLY" val="1"/>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0918_4*i*14"/>
  <p:tag name="KSO_WM_TEMPLATE_CATEGORY" val="custom"/>
  <p:tag name="KSO_WM_TEMPLATE_INDEX" val="20200918"/>
  <p:tag name="KSO_WM_UNIT_LAYERLEVEL" val="1"/>
  <p:tag name="KSO_WM_TAG_VERSION" val="1.0"/>
  <p:tag name="KSO_WM_BEAUTIFY_FLAG" val="#wm#"/>
  <p:tag name="KSO_WM_DIAGRAM_GROUP_CODE" val="l1-2"/>
  <p:tag name="KSO_WM_UNIT_TYPE" val="i"/>
  <p:tag name="KSO_WM_UNIT_INDEX" val="14"/>
  <p:tag name="KSO_WM_UNIT_USESOURCEFORMAT_APPLY" val="1"/>
</p:tagLst>
</file>

<file path=ppt/tags/tag2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0918_4*i*13"/>
  <p:tag name="KSO_WM_TEMPLATE_CATEGORY" val="custom"/>
  <p:tag name="KSO_WM_TEMPLATE_INDEX" val="20200918"/>
  <p:tag name="KSO_WM_UNIT_LAYERLEVEL" val="1"/>
  <p:tag name="KSO_WM_TAG_VERSION" val="1.0"/>
  <p:tag name="KSO_WM_BEAUTIFY_FLAG" val="#wm#"/>
  <p:tag name="KSO_WM_DIAGRAM_GROUP_CODE" val="l1-2"/>
  <p:tag name="KSO_WM_UNIT_TYPE" val="i"/>
  <p:tag name="KSO_WM_UNIT_INDEX" val="13"/>
  <p:tag name="KSO_WM_UNIT_USESOURCEFORMAT_APPLY" val="1"/>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heme/theme1.xml><?xml version="1.0" encoding="utf-8"?>
<a:theme xmlns:a="http://schemas.openxmlformats.org/drawingml/2006/main" name="1_Office 主题​​">
  <a:themeElements>
    <a:clrScheme name="自定义 90">
      <a:dk1>
        <a:sysClr val="windowText" lastClr="000000"/>
      </a:dk1>
      <a:lt1>
        <a:sysClr val="window" lastClr="FFFFFF"/>
      </a:lt1>
      <a:dk2>
        <a:srgbClr val="44546A"/>
      </a:dk2>
      <a:lt2>
        <a:srgbClr val="B5CBDF"/>
      </a:lt2>
      <a:accent1>
        <a:srgbClr val="4472C4"/>
      </a:accent1>
      <a:accent2>
        <a:srgbClr val="ED7D31"/>
      </a:accent2>
      <a:accent3>
        <a:srgbClr val="50A0BA"/>
      </a:accent3>
      <a:accent4>
        <a:srgbClr val="FFC000"/>
      </a:accent4>
      <a:accent5>
        <a:srgbClr val="5B9BD5"/>
      </a:accent5>
      <a:accent6>
        <a:srgbClr val="70AD47"/>
      </a:accent6>
      <a:hlink>
        <a:srgbClr val="0563C1"/>
      </a:hlink>
      <a:folHlink>
        <a:srgbClr val="954F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7882</Words>
  <Application>WPS 演示</Application>
  <PresentationFormat>宽屏</PresentationFormat>
  <Paragraphs>1151</Paragraphs>
  <Slides>35</Slides>
  <Notes>7</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35</vt:i4>
      </vt:variant>
    </vt:vector>
  </HeadingPairs>
  <TitlesOfParts>
    <vt:vector size="49" baseType="lpstr">
      <vt:lpstr>Arial</vt:lpstr>
      <vt:lpstr>宋体</vt:lpstr>
      <vt:lpstr>Wingdings</vt:lpstr>
      <vt:lpstr>微软雅黑</vt:lpstr>
      <vt:lpstr>二字元煜臣拙宋简</vt:lpstr>
      <vt:lpstr>腾祥嘉丽准粗圆简</vt:lpstr>
      <vt:lpstr>潮字社国风冉宋简-闪</vt:lpstr>
      <vt:lpstr>Aa语文老师的字 (非商业使用)</vt:lpstr>
      <vt:lpstr>Calibri</vt:lpstr>
      <vt:lpstr>Arial</vt:lpstr>
      <vt:lpstr>黑体</vt:lpstr>
      <vt:lpstr>Arial Unicode MS</vt:lpstr>
      <vt:lpstr>二字元濑户淘气黑体-闪</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空白演示</dc:title>
  <dc:creator>acer</dc:creator>
  <cp:lastModifiedBy>小利</cp:lastModifiedBy>
  <cp:revision>478</cp:revision>
  <dcterms:created xsi:type="dcterms:W3CDTF">2019-06-19T02:08:00Z</dcterms:created>
  <dcterms:modified xsi:type="dcterms:W3CDTF">2021-12-15T02:08:19Z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2052-11.1.0.11115</vt:lpwstr>
  </property>
  <property fmtid="{D5CDD505-2E9C-101B-9397-08002B2CF9AE}" pid="3" name="ICV">
    <vt:lpwstr>1972F66153A44714A8E66EF0BA2F039F</vt:lpwstr>
  </property>
</Properties>
</file>